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6" r:id="rId5"/>
    <p:sldMasterId id="2147483677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300" r:id="rId52"/>
    <p:sldId id="301" r:id="rId53"/>
    <p:sldId id="302" r:id="rId54"/>
  </p:sldIdLst>
  <p:sldSz cy="5143500" cx="9144000"/>
  <p:notesSz cx="6858000" cy="9144000"/>
  <p:embeddedFontLst>
    <p:embeddedFont>
      <p:font typeface="Ubuntu Light"/>
      <p:regular r:id="rId55"/>
      <p:bold r:id="rId56"/>
      <p:italic r:id="rId57"/>
      <p:boldItalic r:id="rId58"/>
    </p:embeddedFont>
    <p:embeddedFont>
      <p:font typeface="Roboto Thin"/>
      <p:regular r:id="rId59"/>
      <p:bold r:id="rId60"/>
      <p:italic r:id="rId61"/>
      <p:boldItalic r:id="rId62"/>
    </p:embeddedFont>
    <p:embeddedFont>
      <p:font typeface="Roboto Black"/>
      <p:bold r:id="rId63"/>
      <p:boldItalic r:id="rId64"/>
    </p:embeddedFont>
    <p:embeddedFont>
      <p:font typeface="Proxima Nova"/>
      <p:regular r:id="rId65"/>
      <p:bold r:id="rId66"/>
      <p:italic r:id="rId67"/>
      <p:boldItalic r:id="rId68"/>
    </p:embeddedFont>
    <p:embeddedFont>
      <p:font typeface="Roboto Condensed"/>
      <p:regular r:id="rId69"/>
      <p:bold r:id="rId70"/>
      <p:italic r:id="rId71"/>
      <p:boldItalic r:id="rId72"/>
    </p:embeddedFont>
    <p:embeddedFont>
      <p:font typeface="Montserrat Light"/>
      <p:regular r:id="rId73"/>
      <p:bold r:id="rId74"/>
      <p:italic r:id="rId75"/>
      <p:boldItalic r:id="rId76"/>
    </p:embeddedFont>
    <p:embeddedFont>
      <p:font typeface="Roboto Condensed Light"/>
      <p:regular r:id="rId77"/>
      <p:bold r:id="rId78"/>
      <p:italic r:id="rId79"/>
      <p:boldItalic r:id="rId80"/>
    </p:embeddedFont>
    <p:embeddedFont>
      <p:font typeface="Proxima Nova Semibold"/>
      <p:regular r:id="rId81"/>
      <p:bold r:id="rId82"/>
      <p:boldItalic r:id="rId83"/>
    </p:embeddedFont>
    <p:embeddedFont>
      <p:font typeface="Roboto Light"/>
      <p:regular r:id="rId84"/>
      <p:bold r:id="rId85"/>
      <p:italic r:id="rId86"/>
      <p:boldItalic r:id="rId87"/>
    </p:embeddedFont>
    <p:embeddedFont>
      <p:font typeface="Cabin Medium"/>
      <p:regular r:id="rId88"/>
      <p:bold r:id="rId89"/>
      <p:italic r:id="rId90"/>
      <p:boldItalic r:id="rId91"/>
    </p:embeddedFont>
    <p:embeddedFont>
      <p:font typeface="Quicksand Light"/>
      <p:regular r:id="rId92"/>
      <p:bold r:id="rId93"/>
    </p:embeddedFont>
    <p:embeddedFont>
      <p:font typeface="Roboto"/>
      <p:regular r:id="rId94"/>
      <p:bold r:id="rId95"/>
      <p:italic r:id="rId96"/>
      <p:boldItalic r:id="rId97"/>
    </p:embeddedFont>
    <p:embeddedFont>
      <p:font typeface="Montserrat Black"/>
      <p:bold r:id="rId98"/>
      <p:boldItalic r:id="rId99"/>
    </p:embeddedFont>
    <p:embeddedFont>
      <p:font typeface="Montserrat"/>
      <p:regular r:id="rId100"/>
      <p:bold r:id="rId101"/>
      <p:italic r:id="rId102"/>
      <p:boldItalic r:id="rId103"/>
    </p:embeddedFont>
    <p:embeddedFont>
      <p:font typeface="Arvo"/>
      <p:regular r:id="rId104"/>
      <p:bold r:id="rId105"/>
      <p:italic r:id="rId106"/>
      <p:boldItalic r:id="rId107"/>
    </p:embeddedFont>
    <p:embeddedFont>
      <p:font typeface="Bodoni"/>
      <p:regular r:id="rId108"/>
      <p:bold r:id="rId109"/>
      <p:italic r:id="rId110"/>
      <p:boldItalic r:id="rId111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3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AC1FE768-9F9D-48CE-AB38-3C44CFDBA595}">
  <a:tblStyle styleId="{AC1FE768-9F9D-48CE-AB38-3C44CFDBA59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380" orient="horz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3.xml"/><Relationship Id="rId42" Type="http://schemas.openxmlformats.org/officeDocument/2006/relationships/slide" Target="slides/slide35.xml"/><Relationship Id="rId41" Type="http://schemas.openxmlformats.org/officeDocument/2006/relationships/slide" Target="slides/slide34.xml"/><Relationship Id="rId44" Type="http://schemas.openxmlformats.org/officeDocument/2006/relationships/slide" Target="slides/slide37.xml"/><Relationship Id="rId43" Type="http://schemas.openxmlformats.org/officeDocument/2006/relationships/slide" Target="slides/slide36.xml"/><Relationship Id="rId46" Type="http://schemas.openxmlformats.org/officeDocument/2006/relationships/slide" Target="slides/slide39.xml"/><Relationship Id="rId45" Type="http://schemas.openxmlformats.org/officeDocument/2006/relationships/slide" Target="slides/slide38.xml"/><Relationship Id="rId107" Type="http://schemas.openxmlformats.org/officeDocument/2006/relationships/font" Target="fonts/Arvo-boldItalic.fntdata"/><Relationship Id="rId106" Type="http://schemas.openxmlformats.org/officeDocument/2006/relationships/font" Target="fonts/Arvo-italic.fntdata"/><Relationship Id="rId105" Type="http://schemas.openxmlformats.org/officeDocument/2006/relationships/font" Target="fonts/Arvo-bold.fntdata"/><Relationship Id="rId104" Type="http://schemas.openxmlformats.org/officeDocument/2006/relationships/font" Target="fonts/Arvo-regular.fntdata"/><Relationship Id="rId109" Type="http://schemas.openxmlformats.org/officeDocument/2006/relationships/font" Target="fonts/Bodoni-bold.fntdata"/><Relationship Id="rId108" Type="http://schemas.openxmlformats.org/officeDocument/2006/relationships/font" Target="fonts/Bodoni-regular.fntdata"/><Relationship Id="rId48" Type="http://schemas.openxmlformats.org/officeDocument/2006/relationships/slide" Target="slides/slide41.xml"/><Relationship Id="rId47" Type="http://schemas.openxmlformats.org/officeDocument/2006/relationships/slide" Target="slides/slide40.xml"/><Relationship Id="rId49" Type="http://schemas.openxmlformats.org/officeDocument/2006/relationships/slide" Target="slides/slide42.xml"/><Relationship Id="rId103" Type="http://schemas.openxmlformats.org/officeDocument/2006/relationships/font" Target="fonts/Montserrat-boldItalic.fntdata"/><Relationship Id="rId102" Type="http://schemas.openxmlformats.org/officeDocument/2006/relationships/font" Target="fonts/Montserrat-italic.fntdata"/><Relationship Id="rId101" Type="http://schemas.openxmlformats.org/officeDocument/2006/relationships/font" Target="fonts/Montserrat-bold.fntdata"/><Relationship Id="rId100" Type="http://schemas.openxmlformats.org/officeDocument/2006/relationships/font" Target="fonts/Montserrat-regular.fntdata"/><Relationship Id="rId31" Type="http://schemas.openxmlformats.org/officeDocument/2006/relationships/slide" Target="slides/slide24.xml"/><Relationship Id="rId30" Type="http://schemas.openxmlformats.org/officeDocument/2006/relationships/slide" Target="slides/slide23.xml"/><Relationship Id="rId33" Type="http://schemas.openxmlformats.org/officeDocument/2006/relationships/slide" Target="slides/slide26.xml"/><Relationship Id="rId32" Type="http://schemas.openxmlformats.org/officeDocument/2006/relationships/slide" Target="slides/slide25.xml"/><Relationship Id="rId35" Type="http://schemas.openxmlformats.org/officeDocument/2006/relationships/slide" Target="slides/slide28.xml"/><Relationship Id="rId34" Type="http://schemas.openxmlformats.org/officeDocument/2006/relationships/slide" Target="slides/slide27.xml"/><Relationship Id="rId37" Type="http://schemas.openxmlformats.org/officeDocument/2006/relationships/slide" Target="slides/slide30.xml"/><Relationship Id="rId36" Type="http://schemas.openxmlformats.org/officeDocument/2006/relationships/slide" Target="slides/slide29.xml"/><Relationship Id="rId39" Type="http://schemas.openxmlformats.org/officeDocument/2006/relationships/slide" Target="slides/slide32.xml"/><Relationship Id="rId38" Type="http://schemas.openxmlformats.org/officeDocument/2006/relationships/slide" Target="slides/slide31.xml"/><Relationship Id="rId20" Type="http://schemas.openxmlformats.org/officeDocument/2006/relationships/slide" Target="slides/slide13.xml"/><Relationship Id="rId22" Type="http://schemas.openxmlformats.org/officeDocument/2006/relationships/slide" Target="slides/slide15.xml"/><Relationship Id="rId21" Type="http://schemas.openxmlformats.org/officeDocument/2006/relationships/slide" Target="slides/slide14.xml"/><Relationship Id="rId24" Type="http://schemas.openxmlformats.org/officeDocument/2006/relationships/slide" Target="slides/slide17.xml"/><Relationship Id="rId23" Type="http://schemas.openxmlformats.org/officeDocument/2006/relationships/slide" Target="slides/slide16.xml"/><Relationship Id="rId26" Type="http://schemas.openxmlformats.org/officeDocument/2006/relationships/slide" Target="slides/slide19.xml"/><Relationship Id="rId25" Type="http://schemas.openxmlformats.org/officeDocument/2006/relationships/slide" Target="slides/slide18.xml"/><Relationship Id="rId28" Type="http://schemas.openxmlformats.org/officeDocument/2006/relationships/slide" Target="slides/slide21.xml"/><Relationship Id="rId27" Type="http://schemas.openxmlformats.org/officeDocument/2006/relationships/slide" Target="slides/slide20.xml"/><Relationship Id="rId29" Type="http://schemas.openxmlformats.org/officeDocument/2006/relationships/slide" Target="slides/slide22.xml"/><Relationship Id="rId95" Type="http://schemas.openxmlformats.org/officeDocument/2006/relationships/font" Target="fonts/Roboto-bold.fntdata"/><Relationship Id="rId94" Type="http://schemas.openxmlformats.org/officeDocument/2006/relationships/font" Target="fonts/Roboto-regular.fntdata"/><Relationship Id="rId97" Type="http://schemas.openxmlformats.org/officeDocument/2006/relationships/font" Target="fonts/Roboto-boldItalic.fntdata"/><Relationship Id="rId96" Type="http://schemas.openxmlformats.org/officeDocument/2006/relationships/font" Target="fonts/Roboto-italic.fntdata"/><Relationship Id="rId11" Type="http://schemas.openxmlformats.org/officeDocument/2006/relationships/slide" Target="slides/slide4.xml"/><Relationship Id="rId99" Type="http://schemas.openxmlformats.org/officeDocument/2006/relationships/font" Target="fonts/MontserratBlack-boldItalic.fntdata"/><Relationship Id="rId10" Type="http://schemas.openxmlformats.org/officeDocument/2006/relationships/slide" Target="slides/slide3.xml"/><Relationship Id="rId98" Type="http://schemas.openxmlformats.org/officeDocument/2006/relationships/font" Target="fonts/MontserratBlack-bold.fntdata"/><Relationship Id="rId13" Type="http://schemas.openxmlformats.org/officeDocument/2006/relationships/slide" Target="slides/slide6.xml"/><Relationship Id="rId12" Type="http://schemas.openxmlformats.org/officeDocument/2006/relationships/slide" Target="slides/slide5.xml"/><Relationship Id="rId91" Type="http://schemas.openxmlformats.org/officeDocument/2006/relationships/font" Target="fonts/CabinMedium-boldItalic.fntdata"/><Relationship Id="rId90" Type="http://schemas.openxmlformats.org/officeDocument/2006/relationships/font" Target="fonts/CabinMedium-italic.fntdata"/><Relationship Id="rId93" Type="http://schemas.openxmlformats.org/officeDocument/2006/relationships/font" Target="fonts/QuicksandLight-bold.fntdata"/><Relationship Id="rId92" Type="http://schemas.openxmlformats.org/officeDocument/2006/relationships/font" Target="fonts/QuicksandLight-regular.fntdata"/><Relationship Id="rId15" Type="http://schemas.openxmlformats.org/officeDocument/2006/relationships/slide" Target="slides/slide8.xml"/><Relationship Id="rId110" Type="http://schemas.openxmlformats.org/officeDocument/2006/relationships/font" Target="fonts/Bodoni-italic.fntdata"/><Relationship Id="rId14" Type="http://schemas.openxmlformats.org/officeDocument/2006/relationships/slide" Target="slides/slide7.xml"/><Relationship Id="rId17" Type="http://schemas.openxmlformats.org/officeDocument/2006/relationships/slide" Target="slides/slide10.xml"/><Relationship Id="rId16" Type="http://schemas.openxmlformats.org/officeDocument/2006/relationships/slide" Target="slides/slide9.xml"/><Relationship Id="rId19" Type="http://schemas.openxmlformats.org/officeDocument/2006/relationships/slide" Target="slides/slide12.xml"/><Relationship Id="rId18" Type="http://schemas.openxmlformats.org/officeDocument/2006/relationships/slide" Target="slides/slide11.xml"/><Relationship Id="rId111" Type="http://schemas.openxmlformats.org/officeDocument/2006/relationships/font" Target="fonts/Bodoni-boldItalic.fntdata"/><Relationship Id="rId84" Type="http://schemas.openxmlformats.org/officeDocument/2006/relationships/font" Target="fonts/RobotoLight-regular.fntdata"/><Relationship Id="rId83" Type="http://schemas.openxmlformats.org/officeDocument/2006/relationships/font" Target="fonts/ProximaNovaSemibold-boldItalic.fntdata"/><Relationship Id="rId86" Type="http://schemas.openxmlformats.org/officeDocument/2006/relationships/font" Target="fonts/RobotoLight-italic.fntdata"/><Relationship Id="rId85" Type="http://schemas.openxmlformats.org/officeDocument/2006/relationships/font" Target="fonts/RobotoLight-bold.fntdata"/><Relationship Id="rId88" Type="http://schemas.openxmlformats.org/officeDocument/2006/relationships/font" Target="fonts/CabinMedium-regular.fntdata"/><Relationship Id="rId87" Type="http://schemas.openxmlformats.org/officeDocument/2006/relationships/font" Target="fonts/RobotoLight-boldItalic.fntdata"/><Relationship Id="rId89" Type="http://schemas.openxmlformats.org/officeDocument/2006/relationships/font" Target="fonts/CabinMedium-bold.fntdata"/><Relationship Id="rId80" Type="http://schemas.openxmlformats.org/officeDocument/2006/relationships/font" Target="fonts/RobotoCondensedLight-boldItalic.fntdata"/><Relationship Id="rId82" Type="http://schemas.openxmlformats.org/officeDocument/2006/relationships/font" Target="fonts/ProximaNovaSemibold-bold.fntdata"/><Relationship Id="rId81" Type="http://schemas.openxmlformats.org/officeDocument/2006/relationships/font" Target="fonts/ProximaNovaSemibold-regular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2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73" Type="http://schemas.openxmlformats.org/officeDocument/2006/relationships/font" Target="fonts/MontserratLight-regular.fntdata"/><Relationship Id="rId72" Type="http://schemas.openxmlformats.org/officeDocument/2006/relationships/font" Target="fonts/RobotoCondensed-boldItalic.fntdata"/><Relationship Id="rId75" Type="http://schemas.openxmlformats.org/officeDocument/2006/relationships/font" Target="fonts/MontserratLight-italic.fntdata"/><Relationship Id="rId74" Type="http://schemas.openxmlformats.org/officeDocument/2006/relationships/font" Target="fonts/MontserratLight-bold.fntdata"/><Relationship Id="rId77" Type="http://schemas.openxmlformats.org/officeDocument/2006/relationships/font" Target="fonts/RobotoCondensedLight-regular.fntdata"/><Relationship Id="rId76" Type="http://schemas.openxmlformats.org/officeDocument/2006/relationships/font" Target="fonts/MontserratLight-boldItalic.fntdata"/><Relationship Id="rId79" Type="http://schemas.openxmlformats.org/officeDocument/2006/relationships/font" Target="fonts/RobotoCondensedLight-italic.fntdata"/><Relationship Id="rId78" Type="http://schemas.openxmlformats.org/officeDocument/2006/relationships/font" Target="fonts/RobotoCondensedLight-bold.fntdata"/><Relationship Id="rId71" Type="http://schemas.openxmlformats.org/officeDocument/2006/relationships/font" Target="fonts/RobotoCondensed-italic.fntdata"/><Relationship Id="rId70" Type="http://schemas.openxmlformats.org/officeDocument/2006/relationships/font" Target="fonts/RobotoCondensed-bold.fntdata"/><Relationship Id="rId62" Type="http://schemas.openxmlformats.org/officeDocument/2006/relationships/font" Target="fonts/RobotoThin-boldItalic.fntdata"/><Relationship Id="rId61" Type="http://schemas.openxmlformats.org/officeDocument/2006/relationships/font" Target="fonts/RobotoThin-italic.fntdata"/><Relationship Id="rId64" Type="http://schemas.openxmlformats.org/officeDocument/2006/relationships/font" Target="fonts/RobotoBlack-boldItalic.fntdata"/><Relationship Id="rId63" Type="http://schemas.openxmlformats.org/officeDocument/2006/relationships/font" Target="fonts/RobotoBlack-bold.fntdata"/><Relationship Id="rId66" Type="http://schemas.openxmlformats.org/officeDocument/2006/relationships/font" Target="fonts/ProximaNova-bold.fntdata"/><Relationship Id="rId65" Type="http://schemas.openxmlformats.org/officeDocument/2006/relationships/font" Target="fonts/ProximaNova-regular.fntdata"/><Relationship Id="rId68" Type="http://schemas.openxmlformats.org/officeDocument/2006/relationships/font" Target="fonts/ProximaNova-boldItalic.fntdata"/><Relationship Id="rId67" Type="http://schemas.openxmlformats.org/officeDocument/2006/relationships/font" Target="fonts/ProximaNova-italic.fntdata"/><Relationship Id="rId60" Type="http://schemas.openxmlformats.org/officeDocument/2006/relationships/font" Target="fonts/RobotoThin-bold.fntdata"/><Relationship Id="rId69" Type="http://schemas.openxmlformats.org/officeDocument/2006/relationships/font" Target="fonts/RobotoCondensed-regular.fntdata"/><Relationship Id="rId51" Type="http://schemas.openxmlformats.org/officeDocument/2006/relationships/slide" Target="slides/slide44.xml"/><Relationship Id="rId50" Type="http://schemas.openxmlformats.org/officeDocument/2006/relationships/slide" Target="slides/slide43.xml"/><Relationship Id="rId53" Type="http://schemas.openxmlformats.org/officeDocument/2006/relationships/slide" Target="slides/slide46.xml"/><Relationship Id="rId52" Type="http://schemas.openxmlformats.org/officeDocument/2006/relationships/slide" Target="slides/slide45.xml"/><Relationship Id="rId55" Type="http://schemas.openxmlformats.org/officeDocument/2006/relationships/font" Target="fonts/UbuntuLight-regular.fntdata"/><Relationship Id="rId54" Type="http://schemas.openxmlformats.org/officeDocument/2006/relationships/slide" Target="slides/slide47.xml"/><Relationship Id="rId57" Type="http://schemas.openxmlformats.org/officeDocument/2006/relationships/font" Target="fonts/UbuntuLight-italic.fntdata"/><Relationship Id="rId56" Type="http://schemas.openxmlformats.org/officeDocument/2006/relationships/font" Target="fonts/UbuntuLight-bold.fntdata"/><Relationship Id="rId59" Type="http://schemas.openxmlformats.org/officeDocument/2006/relationships/font" Target="fonts/RobotoThin-regular.fntdata"/><Relationship Id="rId58" Type="http://schemas.openxmlformats.org/officeDocument/2006/relationships/font" Target="fonts/UbuntuLight-boldItalic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59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" name="Google Shape;161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0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g3de7457949_0_2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" name="Google Shape;302;g3de7457949_0_2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8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g3de7457949_0_3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0" name="Google Shape;310;g3de7457949_0_3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5" name="Shape 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Google Shape;316;g3de7457949_0_2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" name="Google Shape;317;g3de7457949_0_2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g46bae4f446_0_1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3" name="Google Shape;323;g46bae4f446_0_1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77" name="Shape 3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8" name="Google Shape;3578;g4414ecc16b_1_1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9" name="Google Shape;3579;g4414ecc16b_1_1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649" name="Shape 3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0" name="Google Shape;3650;g46bae4f446_1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51" name="Google Shape;3651;g46bae4f446_1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21" name="Shape 3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2" name="Google Shape;3722;g3de7457949_0_3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3" name="Google Shape;3723;g3de7457949_0_3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27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g3de7457949_0_2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29" name="Google Shape;3729;g3de7457949_0_2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39" name="Shape 3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0" name="Google Shape;3740;g3de7457949_0_3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1" name="Google Shape;3741;g3de7457949_0_3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11" name="Shape 4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2" name="Google Shape;4012;g3de7457949_0_7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13" name="Google Shape;4013;g3de7457949_0_7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65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g3de7457949_0_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" name="Google Shape;167;g3de7457949_0_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10" name="Shape 4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1" name="Google Shape;4111;g46bae4f446_0_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2" name="Google Shape;4112;g46bae4f446_0_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45" name="Shape 4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6" name="Google Shape;4146;g43fb36d695_0_1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147" name="Google Shape;4147;g43fb36d695_0_1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10" name="Shape 4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1" name="Google Shape;4211;g3ea541527f_0_187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12" name="Google Shape;4212;g3ea541527f_0_187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16" name="Shape 4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7" name="Google Shape;4217;g3de7457949_0_6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18" name="Google Shape;4218;g3de7457949_0_6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27" name="Shape 4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8" name="Google Shape;4228;g3de7457949_0_7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9" name="Google Shape;4229;g3de7457949_0_7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49" name="Shape 4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g43fb36d695_0_1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251" name="Google Shape;4251;g43fb36d695_0_1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294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g43fb36d695_0_1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296" name="Google Shape;4296;g43fb36d695_0_1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10" name="Shape 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" name="Google Shape;4311;g3de7457949_0_7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12" name="Google Shape;4312;g3de7457949_0_7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43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4" name="Google Shape;4344;g3de7457949_0_7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5" name="Google Shape;4345;g3de7457949_0_7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67" name="Shape 4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8" name="Google Shape;4368;g3de7457949_0_7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9" name="Google Shape;4369;g3de7457949_0_7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2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g3de7457949_0_1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" name="Google Shape;174;g3de7457949_0_1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83" name="Shape 4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4" name="Google Shape;4384;g3de7457949_0_7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85" name="Google Shape;4385;g3de7457949_0_7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90" name="Shape 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1" name="Google Shape;4391;g3de7457949_0_7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2" name="Google Shape;4392;g3de7457949_0_7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397" name="Shape 4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8" name="Google Shape;4398;g4c8c2a27b1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9" name="Google Shape;4399;g4c8c2a27b1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404" name="Shape 4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5" name="Google Shape;4405;g4c8c2a27b1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06" name="Google Shape;4406;g4c8c2a27b1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423" name="Shape 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4" name="Google Shape;4424;g4c8c2a27b1_0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25" name="Google Shape;4425;g4c8c2a27b1_0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039" name="Shape 5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0" name="Google Shape;5040;g4c8c2a27b1_0_10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1" name="Google Shape;5041;g4c8c2a27b1_0_10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30" name="Shape 7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1" name="Google Shape;7531;g4c8c2a27b1_0_35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2" name="Google Shape;7532;g4c8c2a27b1_0_35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240" name="Shape 8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1" name="Google Shape;8241;g4c8c2a27b1_0_6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42" name="Google Shape;8242;g4c8c2a27b1_0_6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36" name="Shape 8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7" name="Google Shape;8637;g4c8c2a27b1_0_42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38" name="Google Shape;8638;g4c8c2a27b1_0_42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29" name="Shape 9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0" name="Google Shape;9230;g4c8c2a27b1_0_48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31" name="Google Shape;9231;g4c8c2a27b1_0_48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78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g43fb36d695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80" name="Google Shape;180;g43fb36d695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4" name="Shape 9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5" name="Google Shape;9765;g4c8c2a27b1_0_53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66" name="Google Shape;9766;g4c8c2a27b1_0_53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49" name="Shape 10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0" name="Google Shape;10050;g4c8c2a27b1_0_56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51" name="Google Shape;10051;g4c8c2a27b1_0_56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91" name="Shape 10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" name="Google Shape;10492;g4c8c2a27b1_0_60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3" name="Google Shape;10493;g4c8c2a27b1_0_60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57" name="Shape 10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8" name="Google Shape;10858;g4c8c2a27b1_0_644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9" name="Google Shape;10859;g4c8c2a27b1_0_644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61" name="Shape 1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2" name="Google Shape;11362;g4c8c2a27b1_0_69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63" name="Google Shape;11363;g4c8c2a27b1_0_69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757" name="Shape 11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8" name="Google Shape;11758;g4c8c2a27b1_0_73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9" name="Google Shape;11759;g4c8c2a27b1_0_73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194" name="Shape 1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5" name="Google Shape;12195;g4c8c2a27b1_0_77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96" name="Google Shape;12196;g4c8c2a27b1_0_77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2665" name="Shape 1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6" name="Google Shape;12666;g4c8c2a27b1_0_82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7" name="Google Shape;12667;g4c8c2a27b1_0_82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5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g3de7457949_0_2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" name="Google Shape;197;g3de7457949_0_2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g3de7457949_0_25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" name="Google Shape;206;g3de7457949_0_2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0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g3de7457949_0_2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" name="Google Shape;212;g3de7457949_0_2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44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3de7457949_0_2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3de7457949_0_2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2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441564223f_0_2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" name="Google Shape;274;g441564223f_0_2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9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jp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4412075" y="1396338"/>
            <a:ext cx="4617600" cy="1955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7AD0AA"/>
              </a:buClr>
              <a:buSzPts val="4400"/>
              <a:buFont typeface="Roboto Thin"/>
              <a:buNone/>
              <a:defRPr b="0" sz="6000">
                <a:solidFill>
                  <a:srgbClr val="7AD0AA"/>
                </a:solidFill>
                <a:latin typeface="Roboto Thin"/>
                <a:ea typeface="Roboto Thin"/>
                <a:cs typeface="Roboto Thin"/>
                <a:sym typeface="Roboto Thin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4800"/>
              <a:buNone/>
              <a:defRPr sz="4800">
                <a:solidFill>
                  <a:srgbClr val="314256"/>
                </a:solidFill>
              </a:defRPr>
            </a:lvl9pPr>
          </a:lstStyle>
          <a:p/>
        </p:txBody>
      </p:sp>
      <p:cxnSp>
        <p:nvCxnSpPr>
          <p:cNvPr id="10" name="Google Shape;10;p2"/>
          <p:cNvCxnSpPr/>
          <p:nvPr/>
        </p:nvCxnSpPr>
        <p:spPr>
          <a:xfrm rot="10800000">
            <a:off x="4580700" y="82345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1" name="Google Shape;11;p2"/>
          <p:cNvCxnSpPr/>
          <p:nvPr/>
        </p:nvCxnSpPr>
        <p:spPr>
          <a:xfrm rot="10800000">
            <a:off x="4580700" y="4223875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with infographic">
  <p:cSld name="TITLE_AND_BODY_4_1"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1"/>
          <p:cNvSpPr txBox="1"/>
          <p:nvPr>
            <p:ph type="title"/>
          </p:nvPr>
        </p:nvSpPr>
        <p:spPr>
          <a:xfrm>
            <a:off x="1048350" y="4481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"/>
              <a:buNone/>
              <a:defRPr b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with infographic 1">
  <p:cSld name="TITLE_AND_BODY_4_1_1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2"/>
          <p:cNvSpPr txBox="1"/>
          <p:nvPr>
            <p:ph type="title"/>
          </p:nvPr>
        </p:nvSpPr>
        <p:spPr>
          <a:xfrm>
            <a:off x="1048350" y="4481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"/>
              <a:buNone/>
              <a:defRPr b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with infographic 1 1">
  <p:cSld name="TITLE_AND_BODY_4_1_1_1"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3"/>
          <p:cNvSpPr txBox="1"/>
          <p:nvPr>
            <p:ph type="title"/>
          </p:nvPr>
        </p:nvSpPr>
        <p:spPr>
          <a:xfrm>
            <a:off x="553000" y="448150"/>
            <a:ext cx="75426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"/>
              <a:buNone/>
              <a:defRPr b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/>
        </p:txBody>
      </p:sp>
      <p:cxnSp>
        <p:nvCxnSpPr>
          <p:cNvPr id="60" name="Google Shape;60;p13"/>
          <p:cNvCxnSpPr/>
          <p:nvPr/>
        </p:nvCxnSpPr>
        <p:spPr>
          <a:xfrm rot="10800000">
            <a:off x="6745300" y="370188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1" name="Google Shape;61;p13"/>
          <p:cNvCxnSpPr/>
          <p:nvPr/>
        </p:nvCxnSpPr>
        <p:spPr>
          <a:xfrm rot="10800000">
            <a:off x="6745300" y="112841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with infographic 1 1 1">
  <p:cSld name="TITLE_AND_BODY_4_1_1_1_1">
    <p:spTree>
      <p:nvGrpSpPr>
        <p:cNvPr id="62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4"/>
          <p:cNvSpPr txBox="1"/>
          <p:nvPr>
            <p:ph type="title"/>
          </p:nvPr>
        </p:nvSpPr>
        <p:spPr>
          <a:xfrm flipH="1">
            <a:off x="553000" y="448150"/>
            <a:ext cx="75426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"/>
              <a:buNone/>
              <a:defRPr b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/>
        </p:txBody>
      </p:sp>
      <p:cxnSp>
        <p:nvCxnSpPr>
          <p:cNvPr id="64" name="Google Shape;64;p14"/>
          <p:cNvCxnSpPr/>
          <p:nvPr/>
        </p:nvCxnSpPr>
        <p:spPr>
          <a:xfrm>
            <a:off x="693700" y="370188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65" name="Google Shape;65;p14"/>
          <p:cNvCxnSpPr/>
          <p:nvPr/>
        </p:nvCxnSpPr>
        <p:spPr>
          <a:xfrm>
            <a:off x="693700" y="112841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2 columns slide">
  <p:cSld name="TITLE_AND_TWO_COLUMNS_3">
    <p:spTree>
      <p:nvGrpSpPr>
        <p:cNvPr id="66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5"/>
          <p:cNvPicPr preferRelativeResize="0"/>
          <p:nvPr/>
        </p:nvPicPr>
        <p:blipFill rotWithShape="1">
          <a:blip r:embed="rId2">
            <a:alphaModFix/>
          </a:blip>
          <a:srcRect b="-24886" l="16821" r="16874" t="11610"/>
          <a:stretch/>
        </p:blipFill>
        <p:spPr>
          <a:xfrm rot="10800000">
            <a:off x="0" y="-22274"/>
            <a:ext cx="4578550" cy="5213399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5"/>
          <p:cNvSpPr/>
          <p:nvPr/>
        </p:nvSpPr>
        <p:spPr>
          <a:xfrm>
            <a:off x="456710" y="2257575"/>
            <a:ext cx="3639900" cy="2388000"/>
          </a:xfrm>
          <a:prstGeom prst="rect">
            <a:avLst/>
          </a:prstGeom>
          <a:solidFill>
            <a:srgbClr val="EDEDEB">
              <a:alpha val="47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" name="Google Shape;69;p15"/>
          <p:cNvSpPr/>
          <p:nvPr/>
        </p:nvSpPr>
        <p:spPr>
          <a:xfrm>
            <a:off x="4572000" y="-23850"/>
            <a:ext cx="4610400" cy="51912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" name="Google Shape;70;p15"/>
          <p:cNvSpPr/>
          <p:nvPr/>
        </p:nvSpPr>
        <p:spPr>
          <a:xfrm>
            <a:off x="5028750" y="2257575"/>
            <a:ext cx="3640200" cy="2388000"/>
          </a:xfrm>
          <a:prstGeom prst="rect">
            <a:avLst/>
          </a:prstGeom>
          <a:solidFill>
            <a:srgbClr val="666666">
              <a:alpha val="4000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sp>
        <p:nvSpPr>
          <p:cNvPr id="71" name="Google Shape;71;p15"/>
          <p:cNvSpPr txBox="1"/>
          <p:nvPr>
            <p:ph type="title"/>
          </p:nvPr>
        </p:nvSpPr>
        <p:spPr>
          <a:xfrm>
            <a:off x="5095425" y="557900"/>
            <a:ext cx="34116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72" name="Google Shape;72;p15"/>
          <p:cNvSpPr txBox="1"/>
          <p:nvPr>
            <p:ph idx="1" type="subTitle"/>
          </p:nvPr>
        </p:nvSpPr>
        <p:spPr>
          <a:xfrm>
            <a:off x="722700" y="2685974"/>
            <a:ext cx="3117300" cy="32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3" name="Google Shape;73;p15"/>
          <p:cNvSpPr txBox="1"/>
          <p:nvPr>
            <p:ph idx="2" type="subTitle"/>
          </p:nvPr>
        </p:nvSpPr>
        <p:spPr>
          <a:xfrm>
            <a:off x="5313900" y="2685974"/>
            <a:ext cx="3117300" cy="32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79D8B9"/>
                </a:solidFill>
              </a:defRPr>
            </a:lvl9pPr>
          </a:lstStyle>
          <a:p/>
        </p:txBody>
      </p:sp>
      <p:sp>
        <p:nvSpPr>
          <p:cNvPr id="74" name="Google Shape;74;p15"/>
          <p:cNvSpPr txBox="1"/>
          <p:nvPr>
            <p:ph idx="3" type="subTitle"/>
          </p:nvPr>
        </p:nvSpPr>
        <p:spPr>
          <a:xfrm>
            <a:off x="722700" y="3012675"/>
            <a:ext cx="31173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75" name="Google Shape;75;p15"/>
          <p:cNvSpPr txBox="1"/>
          <p:nvPr>
            <p:ph idx="4" type="subTitle"/>
          </p:nvPr>
        </p:nvSpPr>
        <p:spPr>
          <a:xfrm>
            <a:off x="5313900" y="3012675"/>
            <a:ext cx="31173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9AD4C"/>
          </p15:clr>
        </p15:guide>
        <p15:guide id="2" orient="horz" pos="2065">
          <p15:clr>
            <a:srgbClr val="F9AD4C"/>
          </p15:clr>
        </p15:guide>
        <p15:guide id="3" pos="4332">
          <p15:clr>
            <a:srgbClr val="F9AD4C"/>
          </p15:clr>
        </p15:guide>
        <p15:guide id="4" pos="1440">
          <p15:clr>
            <a:srgbClr val="F9AD4C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3 columns slide">
  <p:cSld name="TITLE_AND_TWO_COLUMNS_1"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6"/>
          <p:cNvSpPr txBox="1"/>
          <p:nvPr>
            <p:ph type="title"/>
          </p:nvPr>
        </p:nvSpPr>
        <p:spPr>
          <a:xfrm>
            <a:off x="762000" y="928125"/>
            <a:ext cx="66843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/>
        </p:txBody>
      </p:sp>
      <p:sp>
        <p:nvSpPr>
          <p:cNvPr id="78" name="Google Shape;78;p16"/>
          <p:cNvSpPr txBox="1"/>
          <p:nvPr>
            <p:ph idx="1" type="subTitle"/>
          </p:nvPr>
        </p:nvSpPr>
        <p:spPr>
          <a:xfrm>
            <a:off x="762000" y="1885600"/>
            <a:ext cx="20862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9" name="Google Shape;79;p16"/>
          <p:cNvSpPr txBox="1"/>
          <p:nvPr>
            <p:ph idx="2" type="subTitle"/>
          </p:nvPr>
        </p:nvSpPr>
        <p:spPr>
          <a:xfrm>
            <a:off x="3488700" y="1885600"/>
            <a:ext cx="21666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0" name="Google Shape;80;p16"/>
          <p:cNvSpPr txBox="1"/>
          <p:nvPr>
            <p:ph idx="3" type="subTitle"/>
          </p:nvPr>
        </p:nvSpPr>
        <p:spPr>
          <a:xfrm>
            <a:off x="6215400" y="1885600"/>
            <a:ext cx="21666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1" name="Google Shape;81;p16"/>
          <p:cNvSpPr/>
          <p:nvPr/>
        </p:nvSpPr>
        <p:spPr>
          <a:xfrm rot="5400000">
            <a:off x="4268850" y="3754512"/>
            <a:ext cx="606300" cy="2171700"/>
          </a:xfrm>
          <a:prstGeom prst="rect">
            <a:avLst/>
          </a:prstGeom>
          <a:solidFill>
            <a:srgbClr val="14736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" name="Google Shape;82;p16"/>
          <p:cNvSpPr/>
          <p:nvPr/>
        </p:nvSpPr>
        <p:spPr>
          <a:xfrm rot="5400000">
            <a:off x="1544700" y="3754512"/>
            <a:ext cx="606300" cy="2171700"/>
          </a:xfrm>
          <a:prstGeom prst="rect">
            <a:avLst/>
          </a:prstGeom>
          <a:solidFill>
            <a:srgbClr val="13515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" name="Google Shape;83;p16"/>
          <p:cNvSpPr/>
          <p:nvPr/>
        </p:nvSpPr>
        <p:spPr>
          <a:xfrm rot="5400000">
            <a:off x="6993000" y="3754512"/>
            <a:ext cx="606300" cy="2171700"/>
          </a:xfrm>
          <a:prstGeom prst="rect">
            <a:avLst/>
          </a:prstGeom>
          <a:solidFill>
            <a:srgbClr val="23AA8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84" name="Google Shape;84;p16"/>
          <p:cNvCxnSpPr/>
          <p:nvPr/>
        </p:nvCxnSpPr>
        <p:spPr>
          <a:xfrm rot="10800000">
            <a:off x="860475" y="2273994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135158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5" name="Google Shape;85;p16"/>
          <p:cNvCxnSpPr/>
          <p:nvPr/>
        </p:nvCxnSpPr>
        <p:spPr>
          <a:xfrm rot="10800000">
            <a:off x="3576425" y="2273994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14736A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86" name="Google Shape;86;p16"/>
          <p:cNvCxnSpPr/>
          <p:nvPr/>
        </p:nvCxnSpPr>
        <p:spPr>
          <a:xfrm rot="10800000">
            <a:off x="6294275" y="2273994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87" name="Google Shape;87;p16"/>
          <p:cNvSpPr txBox="1"/>
          <p:nvPr>
            <p:ph idx="4" type="subTitle"/>
          </p:nvPr>
        </p:nvSpPr>
        <p:spPr>
          <a:xfrm>
            <a:off x="7620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88" name="Google Shape;88;p16"/>
          <p:cNvSpPr txBox="1"/>
          <p:nvPr>
            <p:ph idx="5" type="subTitle"/>
          </p:nvPr>
        </p:nvSpPr>
        <p:spPr>
          <a:xfrm>
            <a:off x="34887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89" name="Google Shape;89;p16"/>
          <p:cNvSpPr txBox="1"/>
          <p:nvPr>
            <p:ph idx="6" type="subTitle"/>
          </p:nvPr>
        </p:nvSpPr>
        <p:spPr>
          <a:xfrm>
            <a:off x="62154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&amp; 3 columns slide">
  <p:cSld name="TITLE_AND_TWO_COLUMNS_1_2"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7"/>
          <p:cNvSpPr/>
          <p:nvPr/>
        </p:nvSpPr>
        <p:spPr>
          <a:xfrm>
            <a:off x="0" y="3690600"/>
            <a:ext cx="9144000" cy="14529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" name="Google Shape;92;p17"/>
          <p:cNvSpPr txBox="1"/>
          <p:nvPr>
            <p:ph idx="1" type="subTitle"/>
          </p:nvPr>
        </p:nvSpPr>
        <p:spPr>
          <a:xfrm>
            <a:off x="716025" y="3295200"/>
            <a:ext cx="20862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135158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93" name="Google Shape;93;p17"/>
          <p:cNvSpPr txBox="1"/>
          <p:nvPr>
            <p:ph idx="2" type="subTitle"/>
          </p:nvPr>
        </p:nvSpPr>
        <p:spPr>
          <a:xfrm>
            <a:off x="3459725" y="3295200"/>
            <a:ext cx="21666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94" name="Google Shape;94;p17"/>
          <p:cNvSpPr txBox="1"/>
          <p:nvPr>
            <p:ph idx="3" type="subTitle"/>
          </p:nvPr>
        </p:nvSpPr>
        <p:spPr>
          <a:xfrm>
            <a:off x="6256250" y="3295200"/>
            <a:ext cx="21666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95" name="Google Shape;95;p17"/>
          <p:cNvSpPr txBox="1"/>
          <p:nvPr>
            <p:ph idx="4" type="subTitle"/>
          </p:nvPr>
        </p:nvSpPr>
        <p:spPr>
          <a:xfrm>
            <a:off x="716025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96" name="Google Shape;96;p17"/>
          <p:cNvSpPr txBox="1"/>
          <p:nvPr>
            <p:ph idx="5" type="subTitle"/>
          </p:nvPr>
        </p:nvSpPr>
        <p:spPr>
          <a:xfrm>
            <a:off x="3459725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97" name="Google Shape;97;p17"/>
          <p:cNvSpPr txBox="1"/>
          <p:nvPr>
            <p:ph idx="6" type="subTitle"/>
          </p:nvPr>
        </p:nvSpPr>
        <p:spPr>
          <a:xfrm>
            <a:off x="6256250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hoto &amp; 3 columns slide 1">
  <p:cSld name="TITLE_AND_TWO_COLUMNS_1_2_1">
    <p:spTree>
      <p:nvGrpSpPr>
        <p:cNvPr id="9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8"/>
          <p:cNvSpPr/>
          <p:nvPr/>
        </p:nvSpPr>
        <p:spPr>
          <a:xfrm>
            <a:off x="0" y="3690600"/>
            <a:ext cx="9144000" cy="14529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" name="Google Shape;100;p18"/>
          <p:cNvSpPr txBox="1"/>
          <p:nvPr>
            <p:ph idx="1" type="subTitle"/>
          </p:nvPr>
        </p:nvSpPr>
        <p:spPr>
          <a:xfrm>
            <a:off x="582775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13515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9pPr>
          </a:lstStyle>
          <a:p/>
        </p:txBody>
      </p:sp>
      <p:sp>
        <p:nvSpPr>
          <p:cNvPr id="101" name="Google Shape;101;p18"/>
          <p:cNvSpPr txBox="1"/>
          <p:nvPr>
            <p:ph idx="2" type="subTitle"/>
          </p:nvPr>
        </p:nvSpPr>
        <p:spPr>
          <a:xfrm>
            <a:off x="3488700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9pPr>
          </a:lstStyle>
          <a:p/>
        </p:txBody>
      </p:sp>
      <p:sp>
        <p:nvSpPr>
          <p:cNvPr id="102" name="Google Shape;102;p18"/>
          <p:cNvSpPr txBox="1"/>
          <p:nvPr>
            <p:ph idx="3" type="subTitle"/>
          </p:nvPr>
        </p:nvSpPr>
        <p:spPr>
          <a:xfrm>
            <a:off x="6337900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9pPr>
          </a:lstStyle>
          <a:p/>
        </p:txBody>
      </p:sp>
      <p:sp>
        <p:nvSpPr>
          <p:cNvPr id="103" name="Google Shape;103;p18"/>
          <p:cNvSpPr txBox="1"/>
          <p:nvPr>
            <p:ph idx="4" type="subTitle"/>
          </p:nvPr>
        </p:nvSpPr>
        <p:spPr>
          <a:xfrm>
            <a:off x="582775" y="3773875"/>
            <a:ext cx="22383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04" name="Google Shape;104;p18"/>
          <p:cNvSpPr txBox="1"/>
          <p:nvPr>
            <p:ph idx="5" type="subTitle"/>
          </p:nvPr>
        </p:nvSpPr>
        <p:spPr>
          <a:xfrm>
            <a:off x="3488700" y="3773875"/>
            <a:ext cx="22383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05" name="Google Shape;105;p18"/>
          <p:cNvSpPr txBox="1"/>
          <p:nvPr>
            <p:ph idx="6" type="subTitle"/>
          </p:nvPr>
        </p:nvSpPr>
        <p:spPr>
          <a:xfrm>
            <a:off x="6337900" y="3773875"/>
            <a:ext cx="22383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cxnSp>
        <p:nvCxnSpPr>
          <p:cNvPr id="106" name="Google Shape;106;p18"/>
          <p:cNvCxnSpPr/>
          <p:nvPr/>
        </p:nvCxnSpPr>
        <p:spPr>
          <a:xfrm>
            <a:off x="676050" y="2578413"/>
            <a:ext cx="2028900" cy="0"/>
          </a:xfrm>
          <a:prstGeom prst="straightConnector1">
            <a:avLst/>
          </a:prstGeom>
          <a:noFill/>
          <a:ln cap="flat" cmpd="sng" w="19050">
            <a:solidFill>
              <a:srgbClr val="135158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7" name="Google Shape;107;p18"/>
          <p:cNvCxnSpPr/>
          <p:nvPr/>
        </p:nvCxnSpPr>
        <p:spPr>
          <a:xfrm>
            <a:off x="3566075" y="2578413"/>
            <a:ext cx="1910700" cy="0"/>
          </a:xfrm>
          <a:prstGeom prst="straightConnector1">
            <a:avLst/>
          </a:prstGeom>
          <a:noFill/>
          <a:ln cap="flat" cmpd="sng" w="19050">
            <a:solidFill>
              <a:srgbClr val="14736A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8" name="Google Shape;108;p18"/>
          <p:cNvCxnSpPr/>
          <p:nvPr/>
        </p:nvCxnSpPr>
        <p:spPr>
          <a:xfrm>
            <a:off x="6404500" y="2578413"/>
            <a:ext cx="2171700" cy="0"/>
          </a:xfrm>
          <a:prstGeom prst="straightConnector1">
            <a:avLst/>
          </a:prstGeom>
          <a:noFill/>
          <a:ln cap="flat" cmpd="sng" w="19050">
            <a:solidFill>
              <a:srgbClr val="14736A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 &amp; some text slide 1">
  <p:cSld name="BIG_NUMBER_1">
    <p:spTree>
      <p:nvGrpSpPr>
        <p:cNvPr id="109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9"/>
          <p:cNvSpPr/>
          <p:nvPr/>
        </p:nvSpPr>
        <p:spPr>
          <a:xfrm>
            <a:off x="466800" y="466800"/>
            <a:ext cx="8210400" cy="42099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</a:t>
            </a:r>
            <a:endParaRPr/>
          </a:p>
        </p:txBody>
      </p:sp>
      <p:sp>
        <p:nvSpPr>
          <p:cNvPr id="111" name="Google Shape;111;p19"/>
          <p:cNvSpPr txBox="1"/>
          <p:nvPr>
            <p:ph idx="1" type="subTitle"/>
          </p:nvPr>
        </p:nvSpPr>
        <p:spPr>
          <a:xfrm>
            <a:off x="857375" y="2061400"/>
            <a:ext cx="7429200" cy="99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b="1" sz="60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9pPr>
          </a:lstStyle>
          <a:p/>
        </p:txBody>
      </p:sp>
      <p:cxnSp>
        <p:nvCxnSpPr>
          <p:cNvPr id="112" name="Google Shape;112;p19"/>
          <p:cNvCxnSpPr/>
          <p:nvPr/>
        </p:nvCxnSpPr>
        <p:spPr>
          <a:xfrm>
            <a:off x="3814300" y="2905588"/>
            <a:ext cx="15153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3" name="Google Shape;113;p19"/>
          <p:cNvSpPr txBox="1"/>
          <p:nvPr>
            <p:ph idx="2" type="subTitle"/>
          </p:nvPr>
        </p:nvSpPr>
        <p:spPr>
          <a:xfrm>
            <a:off x="1360525" y="30151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slide" type="blank">
  <p:cSld name="BLANK"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20"/>
          <p:cNvSpPr/>
          <p:nvPr/>
        </p:nvSpPr>
        <p:spPr>
          <a:xfrm>
            <a:off x="466800" y="466800"/>
            <a:ext cx="8210400" cy="42099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 </a:t>
            </a:r>
            <a:endParaRPr/>
          </a:p>
        </p:txBody>
      </p:sp>
      <p:cxnSp>
        <p:nvCxnSpPr>
          <p:cNvPr id="116" name="Google Shape;116;p20"/>
          <p:cNvCxnSpPr/>
          <p:nvPr/>
        </p:nvCxnSpPr>
        <p:spPr>
          <a:xfrm>
            <a:off x="3814300" y="2905588"/>
            <a:ext cx="15153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7" name="Google Shape;117;p20"/>
          <p:cNvSpPr txBox="1"/>
          <p:nvPr>
            <p:ph idx="1" type="subTitle"/>
          </p:nvPr>
        </p:nvSpPr>
        <p:spPr>
          <a:xfrm>
            <a:off x="1360525" y="30151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18" name="Google Shape;118;p20"/>
          <p:cNvSpPr txBox="1"/>
          <p:nvPr>
            <p:ph hasCustomPrompt="1" type="title"/>
          </p:nvPr>
        </p:nvSpPr>
        <p:spPr>
          <a:xfrm>
            <a:off x="1075625" y="1727975"/>
            <a:ext cx="69927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None/>
              <a:defRPr sz="72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percentage slide">
  <p:cSld name="TITLE_2">
    <p:spTree>
      <p:nvGrpSpPr>
        <p:cNvPr id="12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1841888" y="647372"/>
            <a:ext cx="21143" cy="44586"/>
          </a:xfrm>
          <a:custGeom>
            <a:rect b="b" l="l" r="r" t="t"/>
            <a:pathLst>
              <a:path extrusionOk="0" h="589" w="348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3"/>
          <p:cNvSpPr txBox="1"/>
          <p:nvPr>
            <p:ph type="ctrTitle"/>
          </p:nvPr>
        </p:nvSpPr>
        <p:spPr>
          <a:xfrm>
            <a:off x="923825" y="1914600"/>
            <a:ext cx="2724300" cy="1314300"/>
          </a:xfrm>
          <a:prstGeom prst="rect">
            <a:avLst/>
          </a:prstGeom>
          <a:solidFill>
            <a:srgbClr val="FFFFFF">
              <a:alpha val="86920"/>
            </a:srgbClr>
          </a:solidFill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"/>
              <a:buNone/>
              <a:defRPr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1871">
          <p15:clr>
            <a:srgbClr val="F9AD4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&amp; text">
  <p:cSld name="BLANK_3"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1"/>
          <p:cNvSpPr txBox="1"/>
          <p:nvPr>
            <p:ph hasCustomPrompt="1" type="title"/>
          </p:nvPr>
        </p:nvSpPr>
        <p:spPr>
          <a:xfrm>
            <a:off x="1075650" y="881825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1" name="Google Shape;121;p21"/>
          <p:cNvSpPr txBox="1"/>
          <p:nvPr>
            <p:ph hasCustomPrompt="1" idx="2" type="title"/>
          </p:nvPr>
        </p:nvSpPr>
        <p:spPr>
          <a:xfrm>
            <a:off x="1075650" y="2066400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2" name="Google Shape;122;p21"/>
          <p:cNvSpPr txBox="1"/>
          <p:nvPr>
            <p:ph hasCustomPrompt="1" idx="3" type="title"/>
          </p:nvPr>
        </p:nvSpPr>
        <p:spPr>
          <a:xfrm>
            <a:off x="1075650" y="3250975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None/>
              <a:defRPr sz="4800">
                <a:solidFill>
                  <a:srgbClr val="43434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23" name="Google Shape;123;p21"/>
          <p:cNvSpPr txBox="1"/>
          <p:nvPr>
            <p:ph idx="1" type="subTitle"/>
          </p:nvPr>
        </p:nvSpPr>
        <p:spPr>
          <a:xfrm>
            <a:off x="1360550" y="1537200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24" name="Google Shape;124;p21"/>
          <p:cNvSpPr txBox="1"/>
          <p:nvPr>
            <p:ph idx="4" type="subTitle"/>
          </p:nvPr>
        </p:nvSpPr>
        <p:spPr>
          <a:xfrm>
            <a:off x="1360550" y="27217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25" name="Google Shape;125;p21"/>
          <p:cNvSpPr txBox="1"/>
          <p:nvPr>
            <p:ph idx="5" type="subTitle"/>
          </p:nvPr>
        </p:nvSpPr>
        <p:spPr>
          <a:xfrm>
            <a:off x="1360550" y="3906350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>
  <p:cSld name="BLANK_2">
    <p:spTree>
      <p:nvGrpSpPr>
        <p:cNvPr id="126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22"/>
          <p:cNvSpPr txBox="1"/>
          <p:nvPr>
            <p:ph type="title"/>
          </p:nvPr>
        </p:nvSpPr>
        <p:spPr>
          <a:xfrm>
            <a:off x="675875" y="547125"/>
            <a:ext cx="77922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Light"/>
              <a:buNone/>
              <a:defRPr b="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Roboto Condensed Light"/>
              <a:buNone/>
              <a:defRPr b="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text">
  <p:cSld name="BLANK_1"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3"/>
          <p:cNvSpPr/>
          <p:nvPr/>
        </p:nvSpPr>
        <p:spPr>
          <a:xfrm>
            <a:off x="457200" y="478050"/>
            <a:ext cx="4114800" cy="41874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cxnSp>
        <p:nvCxnSpPr>
          <p:cNvPr id="130" name="Google Shape;130;p23"/>
          <p:cNvCxnSpPr/>
          <p:nvPr/>
        </p:nvCxnSpPr>
        <p:spPr>
          <a:xfrm rot="10800000">
            <a:off x="954750" y="328731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1" name="Google Shape;131;p23"/>
          <p:cNvSpPr txBox="1"/>
          <p:nvPr>
            <p:ph idx="1" type="subTitle"/>
          </p:nvPr>
        </p:nvSpPr>
        <p:spPr>
          <a:xfrm>
            <a:off x="742675" y="916625"/>
            <a:ext cx="3581400" cy="2340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300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32" name="Google Shape;132;p23"/>
          <p:cNvSpPr txBox="1"/>
          <p:nvPr>
            <p:ph idx="2" type="subTitle"/>
          </p:nvPr>
        </p:nvSpPr>
        <p:spPr>
          <a:xfrm>
            <a:off x="742675" y="3394250"/>
            <a:ext cx="2994900" cy="38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B7B7B7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 with number 1">
  <p:cSld name="BLANK_1_1">
    <p:spTree>
      <p:nvGrpSpPr>
        <p:cNvPr id="133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4"/>
          <p:cNvSpPr/>
          <p:nvPr/>
        </p:nvSpPr>
        <p:spPr>
          <a:xfrm>
            <a:off x="5972275" y="-22550"/>
            <a:ext cx="2295600" cy="25944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" name="Google Shape;135;p24"/>
          <p:cNvSpPr txBox="1"/>
          <p:nvPr>
            <p:ph idx="1" type="subTitle"/>
          </p:nvPr>
        </p:nvSpPr>
        <p:spPr>
          <a:xfrm>
            <a:off x="5949663" y="1625750"/>
            <a:ext cx="2187300" cy="38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rgbClr val="B7B7B7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/>
        </p:txBody>
      </p:sp>
      <p:cxnSp>
        <p:nvCxnSpPr>
          <p:cNvPr id="136" name="Google Shape;136;p24"/>
          <p:cNvCxnSpPr/>
          <p:nvPr/>
        </p:nvCxnSpPr>
        <p:spPr>
          <a:xfrm rot="10800000">
            <a:off x="6800700" y="1571625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 with number 1 1">
  <p:cSld name="BLANK_1_1_1">
    <p:spTree>
      <p:nvGrpSpPr>
        <p:cNvPr id="137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Google Shape;138;p25"/>
          <p:cNvCxnSpPr/>
          <p:nvPr/>
        </p:nvCxnSpPr>
        <p:spPr>
          <a:xfrm rot="10800000">
            <a:off x="3523550" y="2604325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9" name="Google Shape;139;p25"/>
          <p:cNvSpPr txBox="1"/>
          <p:nvPr>
            <p:ph idx="1" type="subTitle"/>
          </p:nvPr>
        </p:nvSpPr>
        <p:spPr>
          <a:xfrm>
            <a:off x="3420950" y="2881575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40" name="Google Shape;140;p25"/>
          <p:cNvSpPr txBox="1"/>
          <p:nvPr>
            <p:ph idx="2" type="subTitle"/>
          </p:nvPr>
        </p:nvSpPr>
        <p:spPr>
          <a:xfrm>
            <a:off x="3420950" y="3158000"/>
            <a:ext cx="20685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Diseño personalizado 1">
  <p:cSld name="CUSTOM_2">
    <p:spTree>
      <p:nvGrpSpPr>
        <p:cNvPr id="14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2" name="Google Shape;142;p26"/>
          <p:cNvCxnSpPr/>
          <p:nvPr/>
        </p:nvCxnSpPr>
        <p:spPr>
          <a:xfrm rot="10800000">
            <a:off x="1539800" y="178146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135158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43" name="Google Shape;143;p26"/>
          <p:cNvSpPr txBox="1"/>
          <p:nvPr>
            <p:ph idx="1" type="subTitle"/>
          </p:nvPr>
        </p:nvSpPr>
        <p:spPr>
          <a:xfrm>
            <a:off x="-373112" y="2058713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135158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44" name="Google Shape;144;p26"/>
          <p:cNvSpPr txBox="1"/>
          <p:nvPr>
            <p:ph idx="2" type="subTitle"/>
          </p:nvPr>
        </p:nvSpPr>
        <p:spPr>
          <a:xfrm>
            <a:off x="699575" y="2335150"/>
            <a:ext cx="21459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  <p:cxnSp>
        <p:nvCxnSpPr>
          <p:cNvPr id="145" name="Google Shape;145;p26"/>
          <p:cNvCxnSpPr/>
          <p:nvPr/>
        </p:nvCxnSpPr>
        <p:spPr>
          <a:xfrm rot="10800000">
            <a:off x="1539800" y="3362038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135158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 with number 1 1 1">
  <p:cSld name="BLANK_1_1_1_2">
    <p:spTree>
      <p:nvGrpSpPr>
        <p:cNvPr id="146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7" name="Google Shape;147;p27"/>
          <p:cNvCxnSpPr/>
          <p:nvPr/>
        </p:nvCxnSpPr>
        <p:spPr>
          <a:xfrm rot="10800000">
            <a:off x="6226925" y="184141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B736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48" name="Google Shape;148;p27"/>
          <p:cNvSpPr txBox="1"/>
          <p:nvPr>
            <p:ph idx="1" type="subTitle"/>
          </p:nvPr>
        </p:nvSpPr>
        <p:spPr>
          <a:xfrm>
            <a:off x="6124325" y="2118663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B7369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149" name="Google Shape;149;p27"/>
          <p:cNvSpPr txBox="1"/>
          <p:nvPr>
            <p:ph idx="2" type="subTitle"/>
          </p:nvPr>
        </p:nvSpPr>
        <p:spPr>
          <a:xfrm>
            <a:off x="6124325" y="2275175"/>
            <a:ext cx="241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  <p:cxnSp>
        <p:nvCxnSpPr>
          <p:cNvPr id="150" name="Google Shape;150;p27"/>
          <p:cNvCxnSpPr/>
          <p:nvPr/>
        </p:nvCxnSpPr>
        <p:spPr>
          <a:xfrm rot="10800000">
            <a:off x="6226925" y="330206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B7369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 with photo at left">
  <p:cSld name="BLANK_1_1_1_1">
    <p:spTree>
      <p:nvGrpSpPr>
        <p:cNvPr id="15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" name="Google Shape;152;p28"/>
          <p:cNvPicPr preferRelativeResize="0"/>
          <p:nvPr/>
        </p:nvPicPr>
        <p:blipFill rotWithShape="1">
          <a:blip r:embed="rId2">
            <a:alphaModFix/>
          </a:blip>
          <a:srcRect b="0" l="120" r="69731" t="398"/>
          <a:stretch/>
        </p:blipFill>
        <p:spPr>
          <a:xfrm>
            <a:off x="-66550" y="-51425"/>
            <a:ext cx="2380298" cy="5241150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28"/>
          <p:cNvSpPr txBox="1"/>
          <p:nvPr>
            <p:ph type="title"/>
          </p:nvPr>
        </p:nvSpPr>
        <p:spPr>
          <a:xfrm>
            <a:off x="675875" y="547125"/>
            <a:ext cx="77922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Light"/>
              <a:buNone/>
              <a:defRPr b="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9AD4C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158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 &amp; presentation photo">
  <p:cSld name="TITLE_1"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/>
          <p:nvPr/>
        </p:nvSpPr>
        <p:spPr>
          <a:xfrm>
            <a:off x="466800" y="480800"/>
            <a:ext cx="4105200" cy="4187400"/>
          </a:xfrm>
          <a:prstGeom prst="rect">
            <a:avLst/>
          </a:prstGeom>
          <a:solidFill>
            <a:srgbClr val="79D8B9">
              <a:alpha val="92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" name="Google Shape;17;p4"/>
          <p:cNvSpPr/>
          <p:nvPr/>
        </p:nvSpPr>
        <p:spPr>
          <a:xfrm>
            <a:off x="2504435" y="705489"/>
            <a:ext cx="28708" cy="48590"/>
          </a:xfrm>
          <a:custGeom>
            <a:rect b="b" l="l" r="r" t="t"/>
            <a:pathLst>
              <a:path extrusionOk="0" h="589" w="348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" name="Google Shape;18;p4"/>
          <p:cNvSpPr txBox="1"/>
          <p:nvPr>
            <p:ph type="ctrTitle"/>
          </p:nvPr>
        </p:nvSpPr>
        <p:spPr>
          <a:xfrm>
            <a:off x="1084000" y="1577975"/>
            <a:ext cx="3033300" cy="70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35158"/>
              </a:buClr>
              <a:buSzPts val="3600"/>
              <a:buNone/>
              <a:defRPr sz="3600">
                <a:solidFill>
                  <a:srgbClr val="135158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9pPr>
          </a:lstStyle>
          <a:p/>
        </p:txBody>
      </p:sp>
      <p:cxnSp>
        <p:nvCxnSpPr>
          <p:cNvPr id="19" name="Google Shape;19;p4"/>
          <p:cNvCxnSpPr/>
          <p:nvPr/>
        </p:nvCxnSpPr>
        <p:spPr>
          <a:xfrm rot="10800000">
            <a:off x="2819250" y="257175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135158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0" name="Google Shape;20;p4"/>
          <p:cNvSpPr txBox="1"/>
          <p:nvPr>
            <p:ph idx="1" type="subTitle"/>
          </p:nvPr>
        </p:nvSpPr>
        <p:spPr>
          <a:xfrm>
            <a:off x="1347100" y="2804925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135158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9AD4C"/>
          </p15:clr>
        </p15:guide>
        <p15:guide id="2" orient="horz" pos="1838">
          <p15:clr>
            <a:srgbClr val="FA7B17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 &amp; subtitle slide 1">
  <p:cSld name="SECTION_HEADER_1">
    <p:bg>
      <p:bgPr>
        <a:solidFill>
          <a:srgbClr val="434343"/>
        </a:solidFill>
      </p:bgPr>
    </p:bg>
    <p:spTree>
      <p:nvGrpSpPr>
        <p:cNvPr id="2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457200" y="478050"/>
            <a:ext cx="4114800" cy="4187400"/>
          </a:xfrm>
          <a:prstGeom prst="rect">
            <a:avLst/>
          </a:prstGeom>
          <a:solidFill>
            <a:srgbClr val="666666">
              <a:alpha val="4000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cxnSp>
        <p:nvCxnSpPr>
          <p:cNvPr id="23" name="Google Shape;23;p5"/>
          <p:cNvCxnSpPr/>
          <p:nvPr/>
        </p:nvCxnSpPr>
        <p:spPr>
          <a:xfrm rot="10800000">
            <a:off x="1010650" y="300735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4" name="Google Shape;24;p5"/>
          <p:cNvSpPr txBox="1"/>
          <p:nvPr>
            <p:ph type="title"/>
          </p:nvPr>
        </p:nvSpPr>
        <p:spPr>
          <a:xfrm>
            <a:off x="913825" y="1330800"/>
            <a:ext cx="3055500" cy="1114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25" name="Google Shape;25;p5"/>
          <p:cNvSpPr txBox="1"/>
          <p:nvPr>
            <p:ph idx="1" type="subTitle"/>
          </p:nvPr>
        </p:nvSpPr>
        <p:spPr>
          <a:xfrm>
            <a:off x="913825" y="3191525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slide">
  <p:cSld name="CUSTOM">
    <p:spTree>
      <p:nvGrpSpPr>
        <p:cNvPr id="26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466800" y="466800"/>
            <a:ext cx="8210400" cy="42099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" name="Google Shape;28;p6"/>
          <p:cNvSpPr txBox="1"/>
          <p:nvPr>
            <p:ph idx="1" type="subTitle"/>
          </p:nvPr>
        </p:nvSpPr>
        <p:spPr>
          <a:xfrm>
            <a:off x="1866900" y="1649750"/>
            <a:ext cx="5410200" cy="13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29" name="Google Shape;29;p6"/>
          <p:cNvSpPr txBox="1"/>
          <p:nvPr>
            <p:ph idx="2" type="subTitle"/>
          </p:nvPr>
        </p:nvSpPr>
        <p:spPr>
          <a:xfrm>
            <a:off x="958389" y="3257149"/>
            <a:ext cx="6210600" cy="4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43434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211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 slide">
  <p:cSld name="CUSTOM_1">
    <p:spTree>
      <p:nvGrpSpPr>
        <p:cNvPr id="30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7"/>
          <p:cNvSpPr/>
          <p:nvPr/>
        </p:nvSpPr>
        <p:spPr>
          <a:xfrm>
            <a:off x="3875150" y="478050"/>
            <a:ext cx="4884300" cy="4187400"/>
          </a:xfrm>
          <a:prstGeom prst="rect">
            <a:avLst/>
          </a:prstGeom>
          <a:solidFill>
            <a:srgbClr val="939393">
              <a:alpha val="57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sp>
        <p:nvSpPr>
          <p:cNvPr id="32" name="Google Shape;32;p7"/>
          <p:cNvSpPr txBox="1"/>
          <p:nvPr>
            <p:ph idx="1" type="subTitle"/>
          </p:nvPr>
        </p:nvSpPr>
        <p:spPr>
          <a:xfrm>
            <a:off x="1866900" y="1649750"/>
            <a:ext cx="5410200" cy="13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3" name="Google Shape;33;p7"/>
          <p:cNvSpPr txBox="1"/>
          <p:nvPr>
            <p:ph idx="2" type="subTitle"/>
          </p:nvPr>
        </p:nvSpPr>
        <p:spPr>
          <a:xfrm>
            <a:off x="4506900" y="3231200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Title &amp; Summary" type="tx">
  <p:cSld name="TITLE_AND_BODY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8"/>
          <p:cNvSpPr txBox="1"/>
          <p:nvPr>
            <p:ph idx="1" type="subTitle"/>
          </p:nvPr>
        </p:nvSpPr>
        <p:spPr>
          <a:xfrm>
            <a:off x="6264700" y="1840500"/>
            <a:ext cx="2879400" cy="23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36" name="Google Shape;36;p8"/>
          <p:cNvSpPr txBox="1"/>
          <p:nvPr>
            <p:ph idx="2" type="subTitle"/>
          </p:nvPr>
        </p:nvSpPr>
        <p:spPr>
          <a:xfrm>
            <a:off x="6264700" y="2880628"/>
            <a:ext cx="2879400" cy="23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37" name="Google Shape;37;p8"/>
          <p:cNvSpPr txBox="1"/>
          <p:nvPr>
            <p:ph type="title"/>
          </p:nvPr>
        </p:nvSpPr>
        <p:spPr>
          <a:xfrm>
            <a:off x="33325" y="734175"/>
            <a:ext cx="5950800" cy="88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Font typeface="Roboto Thin"/>
              <a:buNone/>
              <a:defRPr b="0" sz="4800">
                <a:latin typeface="Roboto Thin"/>
                <a:ea typeface="Roboto Thin"/>
                <a:cs typeface="Roboto Thin"/>
                <a:sym typeface="Roboto Thin"/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4800"/>
              <a:buFont typeface="Roboto Thin"/>
              <a:buNone/>
              <a:defRPr b="0" sz="4800">
                <a:solidFill>
                  <a:srgbClr val="EFD67E"/>
                </a:solidFill>
                <a:latin typeface="Roboto Thin"/>
                <a:ea typeface="Roboto Thin"/>
                <a:cs typeface="Roboto Thin"/>
                <a:sym typeface="Roboto Thin"/>
              </a:defRPr>
            </a:lvl9pPr>
          </a:lstStyle>
          <a:p/>
        </p:txBody>
      </p:sp>
      <p:sp>
        <p:nvSpPr>
          <p:cNvPr id="38" name="Google Shape;38;p8"/>
          <p:cNvSpPr txBox="1"/>
          <p:nvPr>
            <p:ph idx="3" type="subTitle"/>
          </p:nvPr>
        </p:nvSpPr>
        <p:spPr>
          <a:xfrm>
            <a:off x="6264700" y="3930149"/>
            <a:ext cx="2879400" cy="2370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cxnSp>
        <p:nvCxnSpPr>
          <p:cNvPr id="39" name="Google Shape;39;p8"/>
          <p:cNvCxnSpPr/>
          <p:nvPr/>
        </p:nvCxnSpPr>
        <p:spPr>
          <a:xfrm rot="10800000">
            <a:off x="4655175" y="54075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0" name="Google Shape;40;p8"/>
          <p:cNvCxnSpPr/>
          <p:nvPr/>
        </p:nvCxnSpPr>
        <p:spPr>
          <a:xfrm rot="10800000">
            <a:off x="4655175" y="154770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1" name="Google Shape;41;p8"/>
          <p:cNvSpPr txBox="1"/>
          <p:nvPr>
            <p:ph idx="4" type="subTitle"/>
          </p:nvPr>
        </p:nvSpPr>
        <p:spPr>
          <a:xfrm>
            <a:off x="6264700" y="1880475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i="1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42" name="Google Shape;42;p8"/>
          <p:cNvSpPr txBox="1"/>
          <p:nvPr>
            <p:ph idx="5" type="subTitle"/>
          </p:nvPr>
        </p:nvSpPr>
        <p:spPr>
          <a:xfrm>
            <a:off x="6264700" y="2935250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i="1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43" name="Google Shape;43;p8"/>
          <p:cNvSpPr txBox="1"/>
          <p:nvPr>
            <p:ph idx="6" type="subTitle"/>
          </p:nvPr>
        </p:nvSpPr>
        <p:spPr>
          <a:xfrm>
            <a:off x="6264700" y="3974051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i="1"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44" name="Google Shape;44;p8"/>
          <p:cNvSpPr txBox="1"/>
          <p:nvPr>
            <p:ph hasCustomPrompt="1" idx="7" type="title"/>
          </p:nvPr>
        </p:nvSpPr>
        <p:spPr>
          <a:xfrm>
            <a:off x="3477675" y="1360750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" name="Google Shape;45;p8"/>
          <p:cNvSpPr txBox="1"/>
          <p:nvPr>
            <p:ph hasCustomPrompt="1" idx="8" type="title"/>
          </p:nvPr>
        </p:nvSpPr>
        <p:spPr>
          <a:xfrm>
            <a:off x="3477675" y="2413240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" name="Google Shape;46;p8"/>
          <p:cNvSpPr txBox="1"/>
          <p:nvPr>
            <p:ph hasCustomPrompt="1" idx="9" type="title"/>
          </p:nvPr>
        </p:nvSpPr>
        <p:spPr>
          <a:xfrm>
            <a:off x="3477675" y="3457093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EFEFEF"/>
              </a:buClr>
              <a:buSzPts val="7200"/>
              <a:buNone/>
              <a:defRPr sz="7200">
                <a:solidFill>
                  <a:srgbClr val="EFEFEF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1">
  <p:cSld name="TITLE_AND_BODY_4">
    <p:spTree>
      <p:nvGrpSpPr>
        <p:cNvPr id="47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9"/>
          <p:cNvSpPr/>
          <p:nvPr/>
        </p:nvSpPr>
        <p:spPr>
          <a:xfrm>
            <a:off x="533400" y="542925"/>
            <a:ext cx="8077200" cy="4058100"/>
          </a:xfrm>
          <a:prstGeom prst="rect">
            <a:avLst/>
          </a:prstGeom>
          <a:noFill/>
          <a:ln cap="sq" cmpd="sng" w="114300">
            <a:solidFill>
              <a:srgbClr val="79D8B9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" name="Google Shape;49;p9"/>
          <p:cNvSpPr txBox="1"/>
          <p:nvPr>
            <p:ph type="title"/>
          </p:nvPr>
        </p:nvSpPr>
        <p:spPr>
          <a:xfrm>
            <a:off x="1597950" y="1187300"/>
            <a:ext cx="594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9pPr>
          </a:lstStyle>
          <a:p/>
        </p:txBody>
      </p:sp>
      <p:sp>
        <p:nvSpPr>
          <p:cNvPr id="50" name="Google Shape;50;p9"/>
          <p:cNvSpPr txBox="1"/>
          <p:nvPr>
            <p:ph idx="1" type="body"/>
          </p:nvPr>
        </p:nvSpPr>
        <p:spPr>
          <a:xfrm>
            <a:off x="1597950" y="2211950"/>
            <a:ext cx="5948100" cy="168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indent="-3048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indent="-3048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indent="-3048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indent="-3048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indent="-3048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indent="-3048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indent="-3048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⏷"/>
              <a:defRPr sz="1200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indent="-3048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⏷"/>
              <a:defRPr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&amp; body slide 1 1">
  <p:cSld name="TITLE_AND_BODY_4_2">
    <p:spTree>
      <p:nvGrpSpPr>
        <p:cNvPr id="5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10"/>
          <p:cNvSpPr/>
          <p:nvPr/>
        </p:nvSpPr>
        <p:spPr>
          <a:xfrm>
            <a:off x="533400" y="542925"/>
            <a:ext cx="8077200" cy="4058100"/>
          </a:xfrm>
          <a:prstGeom prst="rect">
            <a:avLst/>
          </a:prstGeom>
          <a:noFill/>
          <a:ln cap="sq" cmpd="sng" w="114300">
            <a:solidFill>
              <a:srgbClr val="79D8B9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" name="Google Shape;53;p10"/>
          <p:cNvSpPr txBox="1"/>
          <p:nvPr>
            <p:ph type="title"/>
          </p:nvPr>
        </p:nvSpPr>
        <p:spPr>
          <a:xfrm>
            <a:off x="1597950" y="1187300"/>
            <a:ext cx="594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Roboto"/>
              <a:buNone/>
              <a:defRPr b="0"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theme" Target="../theme/theme2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noFill/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1048350" y="37560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2400"/>
              <a:buFont typeface="Roboto Condensed"/>
              <a:buNone/>
              <a:defRPr b="1" sz="2400">
                <a:solidFill>
                  <a:srgbClr val="314256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Roboto Condensed"/>
              <a:buNone/>
              <a:defRPr b="1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1068100" y="2486100"/>
            <a:ext cx="7047300" cy="211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●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○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■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●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○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E9AA1B"/>
              </a:buClr>
              <a:buSzPts val="1200"/>
              <a:buFont typeface="Roboto"/>
              <a:buChar char="■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"/>
              <a:buChar char="●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"/>
              <a:buChar char="○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Roboto"/>
              <a:buChar char="■"/>
              <a:def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noFill/>
      </p:bgPr>
    </p:bg>
    <p:spTree>
      <p:nvGrpSpPr>
        <p:cNvPr id="154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29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56" name="Google Shape;156;p29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57" name="Google Shape;157;p29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5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8.jp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5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9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4.jp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7.xml"/><Relationship Id="rId3" Type="http://schemas.openxmlformats.org/officeDocument/2006/relationships/hyperlink" Target="https://docs.google.com/spreadsheets/d/1wZ2pPoeHjvruqJa4IAlfj68a5a3ooyAy9VV67bDYhxk/copy" TargetMode="External"/><Relationship Id="rId4" Type="http://schemas.openxmlformats.org/officeDocument/2006/relationships/image" Target="../media/image1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6.jp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12.jp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8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8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4.jpg"/><Relationship Id="rId4" Type="http://schemas.openxmlformats.org/officeDocument/2006/relationships/image" Target="../media/image19.jpg"/><Relationship Id="rId5" Type="http://schemas.openxmlformats.org/officeDocument/2006/relationships/image" Target="../media/image21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5.jp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0.jpg"/><Relationship Id="rId4" Type="http://schemas.openxmlformats.org/officeDocument/2006/relationships/image" Target="../media/image24.jpg"/><Relationship Id="rId5" Type="http://schemas.openxmlformats.org/officeDocument/2006/relationships/image" Target="../media/image23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22.jpg"/><Relationship Id="rId4" Type="http://schemas.openxmlformats.org/officeDocument/2006/relationships/image" Target="../media/image26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25.jpg"/><Relationship Id="rId4" Type="http://schemas.openxmlformats.org/officeDocument/2006/relationships/image" Target="../media/image16.jp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11.jpg"/><Relationship Id="rId4" Type="http://schemas.openxmlformats.org/officeDocument/2006/relationships/image" Target="../media/image22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27.jp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Relationship Id="rId6" Type="http://schemas.openxmlformats.org/officeDocument/2006/relationships/hyperlink" Target="https://www.freepik.com/new7ducks" TargetMode="External"/><Relationship Id="rId7" Type="http://schemas.openxmlformats.org/officeDocument/2006/relationships/hyperlink" Target="https://www.freepik.com/pikisuperstar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fonts.google.com/specimen/Roboto+Condensed" TargetMode="External"/><Relationship Id="rId4" Type="http://schemas.openxmlformats.org/officeDocument/2006/relationships/hyperlink" Target="https://fonts.google.com/specimen/Roboto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4.jp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17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7.jp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3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31"/>
          <p:cNvSpPr txBox="1"/>
          <p:nvPr>
            <p:ph type="ctrTitle"/>
          </p:nvPr>
        </p:nvSpPr>
        <p:spPr>
          <a:xfrm>
            <a:off x="4412075" y="1396338"/>
            <a:ext cx="4617600" cy="195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EFEFEF"/>
                </a:solidFill>
              </a:rPr>
              <a:t>Green </a:t>
            </a:r>
            <a:endParaRPr>
              <a:solidFill>
                <a:srgbClr val="EFEFEF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C0E9D6"/>
                </a:solidFill>
              </a:rPr>
              <a:t>Botanical</a:t>
            </a:r>
            <a:endParaRPr>
              <a:solidFill>
                <a:srgbClr val="C0E9D6"/>
              </a:solidFill>
            </a:endParaRPr>
          </a:p>
        </p:txBody>
      </p:sp>
      <p:sp>
        <p:nvSpPr>
          <p:cNvPr id="164" name="Google Shape;164;p31"/>
          <p:cNvSpPr txBox="1"/>
          <p:nvPr/>
        </p:nvSpPr>
        <p:spPr>
          <a:xfrm>
            <a:off x="4412075" y="3352038"/>
            <a:ext cx="3497400" cy="3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Here is where your presentation begins</a:t>
            </a:r>
            <a:endParaRPr>
              <a:solidFill>
                <a:schemeClr val="lt1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303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40"/>
          <p:cNvSpPr/>
          <p:nvPr/>
        </p:nvSpPr>
        <p:spPr>
          <a:xfrm>
            <a:off x="457200" y="478050"/>
            <a:ext cx="4114800" cy="41874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cxnSp>
        <p:nvCxnSpPr>
          <p:cNvPr id="305" name="Google Shape;305;p40"/>
          <p:cNvCxnSpPr/>
          <p:nvPr/>
        </p:nvCxnSpPr>
        <p:spPr>
          <a:xfrm rot="10800000">
            <a:off x="954750" y="3287313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06" name="Google Shape;306;p40"/>
          <p:cNvSpPr txBox="1"/>
          <p:nvPr>
            <p:ph idx="1" type="subTitle"/>
          </p:nvPr>
        </p:nvSpPr>
        <p:spPr>
          <a:xfrm>
            <a:off x="742675" y="916625"/>
            <a:ext cx="3581400" cy="2340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A</a:t>
            </a:r>
            <a:r>
              <a:rPr lang="es">
                <a:solidFill>
                  <a:srgbClr val="314256"/>
                </a:solidFill>
              </a:rPr>
              <a:t> </a:t>
            </a:r>
            <a:r>
              <a:rPr lang="es">
                <a:solidFill>
                  <a:srgbClr val="79D8B9"/>
                </a:solidFill>
              </a:rPr>
              <a:t>picture</a:t>
            </a:r>
            <a:r>
              <a:rPr lang="es">
                <a:solidFill>
                  <a:srgbClr val="314256"/>
                </a:solidFill>
              </a:rPr>
              <a:t> </a:t>
            </a:r>
            <a:r>
              <a:rPr lang="es">
                <a:solidFill>
                  <a:srgbClr val="434343"/>
                </a:solidFill>
              </a:rPr>
              <a:t>always reinforces the concept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307" name="Google Shape;307;p40"/>
          <p:cNvSpPr txBox="1"/>
          <p:nvPr>
            <p:ph idx="2" type="subTitle"/>
          </p:nvPr>
        </p:nvSpPr>
        <p:spPr>
          <a:xfrm>
            <a:off x="742675" y="3394250"/>
            <a:ext cx="2994900" cy="38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31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41"/>
          <p:cNvSpPr/>
          <p:nvPr/>
        </p:nvSpPr>
        <p:spPr>
          <a:xfrm>
            <a:off x="5972275" y="-22550"/>
            <a:ext cx="2295600" cy="25944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13" name="Google Shape;313;p41"/>
          <p:cNvCxnSpPr/>
          <p:nvPr/>
        </p:nvCxnSpPr>
        <p:spPr>
          <a:xfrm rot="10800000">
            <a:off x="6800700" y="1571625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14" name="Google Shape;314;p41"/>
          <p:cNvSpPr txBox="1"/>
          <p:nvPr>
            <p:ph idx="1" type="subTitle"/>
          </p:nvPr>
        </p:nvSpPr>
        <p:spPr>
          <a:xfrm>
            <a:off x="5949675" y="1625751"/>
            <a:ext cx="2187300" cy="100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A picture is worth a </a:t>
            </a:r>
            <a:r>
              <a:rPr b="1" lang="es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thousand words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318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p42"/>
          <p:cNvSpPr txBox="1"/>
          <p:nvPr>
            <p:ph idx="1" type="subTitle"/>
          </p:nvPr>
        </p:nvSpPr>
        <p:spPr>
          <a:xfrm>
            <a:off x="857375" y="2061400"/>
            <a:ext cx="7429200" cy="99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Awesome words</a:t>
            </a:r>
            <a:endParaRPr/>
          </a:p>
        </p:txBody>
      </p:sp>
      <p:sp>
        <p:nvSpPr>
          <p:cNvPr id="320" name="Google Shape;320;p42"/>
          <p:cNvSpPr txBox="1"/>
          <p:nvPr>
            <p:ph idx="2" type="subTitle"/>
          </p:nvPr>
        </p:nvSpPr>
        <p:spPr>
          <a:xfrm>
            <a:off x="1360525" y="30151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Because key words are great for catching your audience’s attention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4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43"/>
          <p:cNvSpPr txBox="1"/>
          <p:nvPr>
            <p:ph type="ctrTitle"/>
          </p:nvPr>
        </p:nvSpPr>
        <p:spPr>
          <a:xfrm>
            <a:off x="1084000" y="1577863"/>
            <a:ext cx="3033300" cy="70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>
                <a:solidFill>
                  <a:srgbClr val="135158"/>
                </a:solidFill>
                <a:latin typeface="Roboto"/>
                <a:ea typeface="Roboto"/>
                <a:cs typeface="Roboto"/>
                <a:sym typeface="Roboto"/>
              </a:rPr>
              <a:t>Section 2</a:t>
            </a:r>
            <a:endParaRPr sz="3600">
              <a:solidFill>
                <a:srgbClr val="135158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26" name="Google Shape;326;p43"/>
          <p:cNvGrpSpPr/>
          <p:nvPr/>
        </p:nvGrpSpPr>
        <p:grpSpPr>
          <a:xfrm>
            <a:off x="5032547" y="1378975"/>
            <a:ext cx="3479304" cy="3289228"/>
            <a:chOff x="5032547" y="1378975"/>
            <a:chExt cx="3479304" cy="3289228"/>
          </a:xfrm>
        </p:grpSpPr>
        <p:sp>
          <p:nvSpPr>
            <p:cNvPr id="327" name="Google Shape;327;p43"/>
            <p:cNvSpPr/>
            <p:nvPr/>
          </p:nvSpPr>
          <p:spPr>
            <a:xfrm>
              <a:off x="7351136" y="1378975"/>
              <a:ext cx="37398" cy="1614"/>
            </a:xfrm>
            <a:custGeom>
              <a:rect b="b" l="l" r="r" t="t"/>
              <a:pathLst>
                <a:path extrusionOk="0" h="17" w="394">
                  <a:moveTo>
                    <a:pt x="394" y="0"/>
                  </a:moveTo>
                  <a:cubicBezTo>
                    <a:pt x="263" y="0"/>
                    <a:pt x="132" y="17"/>
                    <a:pt x="1" y="17"/>
                  </a:cubicBezTo>
                  <a:cubicBezTo>
                    <a:pt x="181" y="17"/>
                    <a:pt x="312" y="0"/>
                    <a:pt x="3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43"/>
            <p:cNvSpPr/>
            <p:nvPr/>
          </p:nvSpPr>
          <p:spPr>
            <a:xfrm>
              <a:off x="7349617" y="1382962"/>
              <a:ext cx="10536" cy="2278"/>
            </a:xfrm>
            <a:custGeom>
              <a:rect b="b" l="l" r="r" t="t"/>
              <a:pathLst>
                <a:path extrusionOk="0" h="24" w="111">
                  <a:moveTo>
                    <a:pt x="73" y="1"/>
                  </a:moveTo>
                  <a:cubicBezTo>
                    <a:pt x="58" y="1"/>
                    <a:pt x="34" y="3"/>
                    <a:pt x="1" y="8"/>
                  </a:cubicBezTo>
                  <a:cubicBezTo>
                    <a:pt x="33" y="8"/>
                    <a:pt x="50" y="8"/>
                    <a:pt x="66" y="24"/>
                  </a:cubicBezTo>
                  <a:cubicBezTo>
                    <a:pt x="101" y="12"/>
                    <a:pt x="111" y="1"/>
                    <a:pt x="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43"/>
            <p:cNvSpPr/>
            <p:nvPr/>
          </p:nvSpPr>
          <p:spPr>
            <a:xfrm>
              <a:off x="6033661" y="1459751"/>
              <a:ext cx="1614" cy="95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43"/>
            <p:cNvSpPr/>
            <p:nvPr/>
          </p:nvSpPr>
          <p:spPr>
            <a:xfrm>
              <a:off x="5800635" y="1463263"/>
              <a:ext cx="2753" cy="1234"/>
            </a:xfrm>
            <a:custGeom>
              <a:rect b="b" l="l" r="r" t="t"/>
              <a:pathLst>
                <a:path extrusionOk="0" h="13" w="29">
                  <a:moveTo>
                    <a:pt x="27" y="0"/>
                  </a:moveTo>
                  <a:cubicBezTo>
                    <a:pt x="25" y="0"/>
                    <a:pt x="17" y="5"/>
                    <a:pt x="0" y="13"/>
                  </a:cubicBezTo>
                  <a:lnTo>
                    <a:pt x="17" y="13"/>
                  </a:lnTo>
                  <a:cubicBezTo>
                    <a:pt x="25" y="5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43"/>
            <p:cNvSpPr/>
            <p:nvPr/>
          </p:nvSpPr>
          <p:spPr>
            <a:xfrm>
              <a:off x="5750898" y="1489271"/>
              <a:ext cx="95" cy="1614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43"/>
            <p:cNvSpPr/>
            <p:nvPr/>
          </p:nvSpPr>
          <p:spPr>
            <a:xfrm>
              <a:off x="8265149" y="2021349"/>
              <a:ext cx="10591" cy="15065"/>
            </a:xfrm>
            <a:custGeom>
              <a:rect b="b" l="l" r="r" t="t"/>
              <a:pathLst>
                <a:path extrusionOk="0" h="165" w="116">
                  <a:moveTo>
                    <a:pt x="1" y="1"/>
                  </a:moveTo>
                  <a:cubicBezTo>
                    <a:pt x="8" y="16"/>
                    <a:pt x="22" y="33"/>
                    <a:pt x="39" y="56"/>
                  </a:cubicBezTo>
                  <a:lnTo>
                    <a:pt x="39" y="56"/>
                  </a:lnTo>
                  <a:lnTo>
                    <a:pt x="1" y="1"/>
                  </a:lnTo>
                  <a:close/>
                  <a:moveTo>
                    <a:pt x="39" y="56"/>
                  </a:moveTo>
                  <a:lnTo>
                    <a:pt x="115" y="165"/>
                  </a:lnTo>
                  <a:cubicBezTo>
                    <a:pt x="88" y="119"/>
                    <a:pt x="61" y="84"/>
                    <a:pt x="39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43"/>
            <p:cNvSpPr/>
            <p:nvPr/>
          </p:nvSpPr>
          <p:spPr>
            <a:xfrm>
              <a:off x="8185989" y="1910781"/>
              <a:ext cx="4748" cy="4291"/>
            </a:xfrm>
            <a:custGeom>
              <a:rect b="b" l="l" r="r" t="t"/>
              <a:pathLst>
                <a:path extrusionOk="0" h="47" w="52">
                  <a:moveTo>
                    <a:pt x="0" y="1"/>
                  </a:moveTo>
                  <a:cubicBezTo>
                    <a:pt x="29" y="29"/>
                    <a:pt x="46" y="47"/>
                    <a:pt x="49" y="47"/>
                  </a:cubicBezTo>
                  <a:cubicBezTo>
                    <a:pt x="52" y="47"/>
                    <a:pt x="47" y="38"/>
                    <a:pt x="33" y="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43"/>
            <p:cNvSpPr/>
            <p:nvPr/>
          </p:nvSpPr>
          <p:spPr>
            <a:xfrm>
              <a:off x="8505734" y="2702017"/>
              <a:ext cx="6117" cy="21913"/>
            </a:xfrm>
            <a:custGeom>
              <a:rect b="b" l="l" r="r" t="t"/>
              <a:pathLst>
                <a:path extrusionOk="0" h="240" w="67">
                  <a:moveTo>
                    <a:pt x="19" y="1"/>
                  </a:moveTo>
                  <a:cubicBezTo>
                    <a:pt x="14" y="1"/>
                    <a:pt x="10" y="15"/>
                    <a:pt x="6" y="15"/>
                  </a:cubicBezTo>
                  <a:cubicBezTo>
                    <a:pt x="4" y="15"/>
                    <a:pt x="3" y="13"/>
                    <a:pt x="1" y="10"/>
                  </a:cubicBezTo>
                  <a:lnTo>
                    <a:pt x="1" y="10"/>
                  </a:lnTo>
                  <a:lnTo>
                    <a:pt x="66" y="239"/>
                  </a:lnTo>
                  <a:cubicBezTo>
                    <a:pt x="39" y="39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43"/>
            <p:cNvSpPr/>
            <p:nvPr/>
          </p:nvSpPr>
          <p:spPr>
            <a:xfrm>
              <a:off x="5870714" y="3103387"/>
              <a:ext cx="3378" cy="1826"/>
            </a:xfrm>
            <a:custGeom>
              <a:rect b="b" l="l" r="r" t="t"/>
              <a:pathLst>
                <a:path extrusionOk="0" h="20" w="37">
                  <a:moveTo>
                    <a:pt x="20" y="1"/>
                  </a:moveTo>
                  <a:cubicBezTo>
                    <a:pt x="10" y="10"/>
                    <a:pt x="1" y="20"/>
                    <a:pt x="4" y="20"/>
                  </a:cubicBezTo>
                  <a:cubicBezTo>
                    <a:pt x="6" y="20"/>
                    <a:pt x="15" y="15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43"/>
            <p:cNvSpPr/>
            <p:nvPr/>
          </p:nvSpPr>
          <p:spPr>
            <a:xfrm>
              <a:off x="8228627" y="3870154"/>
              <a:ext cx="6756" cy="12508"/>
            </a:xfrm>
            <a:custGeom>
              <a:rect b="b" l="l" r="r" t="t"/>
              <a:pathLst>
                <a:path extrusionOk="0" h="137" w="74">
                  <a:moveTo>
                    <a:pt x="73" y="0"/>
                  </a:moveTo>
                  <a:lnTo>
                    <a:pt x="73" y="0"/>
                  </a:lnTo>
                  <a:cubicBezTo>
                    <a:pt x="67" y="13"/>
                    <a:pt x="60" y="26"/>
                    <a:pt x="54" y="37"/>
                  </a:cubicBezTo>
                  <a:lnTo>
                    <a:pt x="54" y="37"/>
                  </a:lnTo>
                  <a:cubicBezTo>
                    <a:pt x="55" y="36"/>
                    <a:pt x="56" y="34"/>
                    <a:pt x="57" y="33"/>
                  </a:cubicBezTo>
                  <a:lnTo>
                    <a:pt x="73" y="0"/>
                  </a:lnTo>
                  <a:close/>
                  <a:moveTo>
                    <a:pt x="54" y="37"/>
                  </a:moveTo>
                  <a:cubicBezTo>
                    <a:pt x="16" y="108"/>
                    <a:pt x="1" y="137"/>
                    <a:pt x="1" y="137"/>
                  </a:cubicBezTo>
                  <a:cubicBezTo>
                    <a:pt x="2" y="137"/>
                    <a:pt x="25" y="95"/>
                    <a:pt x="5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43"/>
            <p:cNvSpPr/>
            <p:nvPr/>
          </p:nvSpPr>
          <p:spPr>
            <a:xfrm>
              <a:off x="6435882" y="19421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43"/>
            <p:cNvSpPr/>
            <p:nvPr/>
          </p:nvSpPr>
          <p:spPr>
            <a:xfrm>
              <a:off x="6437343" y="1895898"/>
              <a:ext cx="38986" cy="46382"/>
            </a:xfrm>
            <a:custGeom>
              <a:rect b="b" l="l" r="r" t="t"/>
              <a:pathLst>
                <a:path extrusionOk="0" h="508" w="427">
                  <a:moveTo>
                    <a:pt x="427" y="0"/>
                  </a:moveTo>
                  <a:cubicBezTo>
                    <a:pt x="263" y="246"/>
                    <a:pt x="148" y="360"/>
                    <a:pt x="1" y="507"/>
                  </a:cubicBezTo>
                  <a:lnTo>
                    <a:pt x="230" y="426"/>
                  </a:lnTo>
                  <a:cubicBezTo>
                    <a:pt x="296" y="278"/>
                    <a:pt x="361" y="147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43"/>
            <p:cNvSpPr/>
            <p:nvPr/>
          </p:nvSpPr>
          <p:spPr>
            <a:xfrm>
              <a:off x="8416073" y="3520370"/>
              <a:ext cx="3104" cy="12052"/>
            </a:xfrm>
            <a:custGeom>
              <a:rect b="b" l="l" r="r" t="t"/>
              <a:pathLst>
                <a:path extrusionOk="0" h="132" w="34">
                  <a:moveTo>
                    <a:pt x="34" y="1"/>
                  </a:moveTo>
                  <a:lnTo>
                    <a:pt x="34" y="1"/>
                  </a:lnTo>
                  <a:cubicBezTo>
                    <a:pt x="17" y="50"/>
                    <a:pt x="1" y="99"/>
                    <a:pt x="1" y="132"/>
                  </a:cubicBezTo>
                  <a:cubicBezTo>
                    <a:pt x="17" y="82"/>
                    <a:pt x="34" y="33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43"/>
            <p:cNvSpPr/>
            <p:nvPr/>
          </p:nvSpPr>
          <p:spPr>
            <a:xfrm>
              <a:off x="5032547" y="1490876"/>
              <a:ext cx="3479264" cy="3177327"/>
            </a:xfrm>
            <a:custGeom>
              <a:rect b="b" l="l" r="r" t="t"/>
              <a:pathLst>
                <a:path extrusionOk="0" h="34800" w="38107">
                  <a:moveTo>
                    <a:pt x="23342" y="311"/>
                  </a:moveTo>
                  <a:lnTo>
                    <a:pt x="23342" y="311"/>
                  </a:lnTo>
                  <a:cubicBezTo>
                    <a:pt x="23277" y="328"/>
                    <a:pt x="23211" y="344"/>
                    <a:pt x="23146" y="360"/>
                  </a:cubicBezTo>
                  <a:cubicBezTo>
                    <a:pt x="23064" y="377"/>
                    <a:pt x="22998" y="377"/>
                    <a:pt x="22916" y="393"/>
                  </a:cubicBezTo>
                  <a:cubicBezTo>
                    <a:pt x="23015" y="360"/>
                    <a:pt x="23162" y="328"/>
                    <a:pt x="23342" y="311"/>
                  </a:cubicBezTo>
                  <a:close/>
                  <a:moveTo>
                    <a:pt x="33263" y="3167"/>
                  </a:moveTo>
                  <a:cubicBezTo>
                    <a:pt x="33291" y="3200"/>
                    <a:pt x="33318" y="3230"/>
                    <a:pt x="33344" y="3259"/>
                  </a:cubicBezTo>
                  <a:lnTo>
                    <a:pt x="33344" y="3259"/>
                  </a:lnTo>
                  <a:cubicBezTo>
                    <a:pt x="33327" y="3231"/>
                    <a:pt x="33298" y="3200"/>
                    <a:pt x="33263" y="3167"/>
                  </a:cubicBezTo>
                  <a:close/>
                  <a:moveTo>
                    <a:pt x="35293" y="5727"/>
                  </a:moveTo>
                  <a:cubicBezTo>
                    <a:pt x="35298" y="5733"/>
                    <a:pt x="35303" y="5739"/>
                    <a:pt x="35307" y="5746"/>
                  </a:cubicBezTo>
                  <a:cubicBezTo>
                    <a:pt x="35302" y="5739"/>
                    <a:pt x="35297" y="5733"/>
                    <a:pt x="35293" y="5727"/>
                  </a:cubicBezTo>
                  <a:close/>
                  <a:moveTo>
                    <a:pt x="14227" y="6201"/>
                  </a:moveTo>
                  <a:cubicBezTo>
                    <a:pt x="14226" y="6202"/>
                    <a:pt x="14226" y="6203"/>
                    <a:pt x="14225" y="6204"/>
                  </a:cubicBezTo>
                  <a:cubicBezTo>
                    <a:pt x="14226" y="6203"/>
                    <a:pt x="14226" y="6202"/>
                    <a:pt x="14227" y="6201"/>
                  </a:cubicBezTo>
                  <a:close/>
                  <a:moveTo>
                    <a:pt x="14045" y="6433"/>
                  </a:moveTo>
                  <a:cubicBezTo>
                    <a:pt x="14042" y="6439"/>
                    <a:pt x="14040" y="6444"/>
                    <a:pt x="14039" y="6449"/>
                  </a:cubicBezTo>
                  <a:lnTo>
                    <a:pt x="14039" y="6449"/>
                  </a:lnTo>
                  <a:cubicBezTo>
                    <a:pt x="14041" y="6444"/>
                    <a:pt x="14043" y="6438"/>
                    <a:pt x="14045" y="6433"/>
                  </a:cubicBezTo>
                  <a:close/>
                  <a:moveTo>
                    <a:pt x="36071" y="7040"/>
                  </a:moveTo>
                  <a:cubicBezTo>
                    <a:pt x="36073" y="7045"/>
                    <a:pt x="36075" y="7050"/>
                    <a:pt x="36077" y="7055"/>
                  </a:cubicBezTo>
                  <a:cubicBezTo>
                    <a:pt x="36075" y="7050"/>
                    <a:pt x="36073" y="7045"/>
                    <a:pt x="36071" y="7040"/>
                  </a:cubicBezTo>
                  <a:close/>
                  <a:moveTo>
                    <a:pt x="12097" y="10083"/>
                  </a:moveTo>
                  <a:lnTo>
                    <a:pt x="12097" y="10083"/>
                  </a:lnTo>
                  <a:cubicBezTo>
                    <a:pt x="12086" y="10106"/>
                    <a:pt x="12072" y="10138"/>
                    <a:pt x="12059" y="10175"/>
                  </a:cubicBezTo>
                  <a:lnTo>
                    <a:pt x="12059" y="10175"/>
                  </a:lnTo>
                  <a:lnTo>
                    <a:pt x="12097" y="10083"/>
                  </a:lnTo>
                  <a:close/>
                  <a:moveTo>
                    <a:pt x="34984" y="26163"/>
                  </a:moveTo>
                  <a:lnTo>
                    <a:pt x="34984" y="26163"/>
                  </a:lnTo>
                  <a:cubicBezTo>
                    <a:pt x="34983" y="26167"/>
                    <a:pt x="34981" y="26170"/>
                    <a:pt x="34980" y="26173"/>
                  </a:cubicBezTo>
                  <a:cubicBezTo>
                    <a:pt x="34981" y="26170"/>
                    <a:pt x="34983" y="26166"/>
                    <a:pt x="34984" y="26163"/>
                  </a:cubicBezTo>
                  <a:close/>
                  <a:moveTo>
                    <a:pt x="26485" y="0"/>
                  </a:moveTo>
                  <a:cubicBezTo>
                    <a:pt x="25666" y="0"/>
                    <a:pt x="25781" y="0"/>
                    <a:pt x="25094" y="82"/>
                  </a:cubicBezTo>
                  <a:lnTo>
                    <a:pt x="24521" y="82"/>
                  </a:lnTo>
                  <a:cubicBezTo>
                    <a:pt x="24733" y="82"/>
                    <a:pt x="24701" y="115"/>
                    <a:pt x="24570" y="147"/>
                  </a:cubicBezTo>
                  <a:cubicBezTo>
                    <a:pt x="24422" y="180"/>
                    <a:pt x="24177" y="246"/>
                    <a:pt x="23948" y="295"/>
                  </a:cubicBezTo>
                  <a:lnTo>
                    <a:pt x="23997" y="295"/>
                  </a:lnTo>
                  <a:cubicBezTo>
                    <a:pt x="23948" y="295"/>
                    <a:pt x="23915" y="295"/>
                    <a:pt x="23866" y="311"/>
                  </a:cubicBezTo>
                  <a:cubicBezTo>
                    <a:pt x="23899" y="295"/>
                    <a:pt x="23915" y="295"/>
                    <a:pt x="23948" y="295"/>
                  </a:cubicBezTo>
                  <a:lnTo>
                    <a:pt x="23866" y="295"/>
                  </a:lnTo>
                  <a:cubicBezTo>
                    <a:pt x="23833" y="295"/>
                    <a:pt x="23800" y="311"/>
                    <a:pt x="23768" y="328"/>
                  </a:cubicBezTo>
                  <a:cubicBezTo>
                    <a:pt x="23637" y="344"/>
                    <a:pt x="23522" y="360"/>
                    <a:pt x="23391" y="393"/>
                  </a:cubicBezTo>
                  <a:cubicBezTo>
                    <a:pt x="23391" y="377"/>
                    <a:pt x="23489" y="344"/>
                    <a:pt x="23588" y="295"/>
                  </a:cubicBezTo>
                  <a:lnTo>
                    <a:pt x="23866" y="295"/>
                  </a:lnTo>
                  <a:cubicBezTo>
                    <a:pt x="24046" y="229"/>
                    <a:pt x="24210" y="164"/>
                    <a:pt x="24160" y="147"/>
                  </a:cubicBezTo>
                  <a:cubicBezTo>
                    <a:pt x="24128" y="147"/>
                    <a:pt x="24030" y="164"/>
                    <a:pt x="23931" y="180"/>
                  </a:cubicBezTo>
                  <a:cubicBezTo>
                    <a:pt x="23964" y="164"/>
                    <a:pt x="23997" y="164"/>
                    <a:pt x="23980" y="164"/>
                  </a:cubicBezTo>
                  <a:cubicBezTo>
                    <a:pt x="23974" y="161"/>
                    <a:pt x="23967" y="159"/>
                    <a:pt x="23958" y="159"/>
                  </a:cubicBezTo>
                  <a:cubicBezTo>
                    <a:pt x="23917" y="159"/>
                    <a:pt x="23845" y="186"/>
                    <a:pt x="23751" y="213"/>
                  </a:cubicBezTo>
                  <a:lnTo>
                    <a:pt x="23571" y="180"/>
                  </a:lnTo>
                  <a:lnTo>
                    <a:pt x="23538" y="213"/>
                  </a:lnTo>
                  <a:cubicBezTo>
                    <a:pt x="23375" y="229"/>
                    <a:pt x="23211" y="246"/>
                    <a:pt x="23047" y="278"/>
                  </a:cubicBezTo>
                  <a:lnTo>
                    <a:pt x="22556" y="377"/>
                  </a:lnTo>
                  <a:cubicBezTo>
                    <a:pt x="22376" y="426"/>
                    <a:pt x="22229" y="508"/>
                    <a:pt x="22065" y="573"/>
                  </a:cubicBezTo>
                  <a:cubicBezTo>
                    <a:pt x="21983" y="606"/>
                    <a:pt x="21902" y="639"/>
                    <a:pt x="21820" y="671"/>
                  </a:cubicBezTo>
                  <a:cubicBezTo>
                    <a:pt x="21738" y="704"/>
                    <a:pt x="21640" y="753"/>
                    <a:pt x="21558" y="786"/>
                  </a:cubicBezTo>
                  <a:cubicBezTo>
                    <a:pt x="21378" y="868"/>
                    <a:pt x="21198" y="950"/>
                    <a:pt x="20985" y="1048"/>
                  </a:cubicBezTo>
                  <a:cubicBezTo>
                    <a:pt x="20789" y="1146"/>
                    <a:pt x="20559" y="1244"/>
                    <a:pt x="20314" y="1359"/>
                  </a:cubicBezTo>
                  <a:cubicBezTo>
                    <a:pt x="20543" y="1211"/>
                    <a:pt x="20330" y="1277"/>
                    <a:pt x="20330" y="1211"/>
                  </a:cubicBezTo>
                  <a:cubicBezTo>
                    <a:pt x="20396" y="1195"/>
                    <a:pt x="20494" y="1162"/>
                    <a:pt x="20576" y="1113"/>
                  </a:cubicBezTo>
                  <a:cubicBezTo>
                    <a:pt x="20674" y="1080"/>
                    <a:pt x="20789" y="1031"/>
                    <a:pt x="20903" y="982"/>
                  </a:cubicBezTo>
                  <a:cubicBezTo>
                    <a:pt x="21132" y="868"/>
                    <a:pt x="21394" y="770"/>
                    <a:pt x="21672" y="671"/>
                  </a:cubicBezTo>
                  <a:lnTo>
                    <a:pt x="21672" y="671"/>
                  </a:lnTo>
                  <a:cubicBezTo>
                    <a:pt x="21550" y="715"/>
                    <a:pt x="21491" y="729"/>
                    <a:pt x="21469" y="729"/>
                  </a:cubicBezTo>
                  <a:cubicBezTo>
                    <a:pt x="21441" y="729"/>
                    <a:pt x="21472" y="706"/>
                    <a:pt x="21509" y="688"/>
                  </a:cubicBezTo>
                  <a:lnTo>
                    <a:pt x="21509" y="688"/>
                  </a:lnTo>
                  <a:lnTo>
                    <a:pt x="21263" y="786"/>
                  </a:lnTo>
                  <a:lnTo>
                    <a:pt x="21149" y="835"/>
                  </a:lnTo>
                  <a:lnTo>
                    <a:pt x="21034" y="884"/>
                  </a:lnTo>
                  <a:lnTo>
                    <a:pt x="20559" y="1113"/>
                  </a:lnTo>
                  <a:cubicBezTo>
                    <a:pt x="20559" y="1100"/>
                    <a:pt x="20551" y="1094"/>
                    <a:pt x="20534" y="1094"/>
                  </a:cubicBezTo>
                  <a:cubicBezTo>
                    <a:pt x="20470" y="1094"/>
                    <a:pt x="20293" y="1182"/>
                    <a:pt x="20085" y="1261"/>
                  </a:cubicBezTo>
                  <a:cubicBezTo>
                    <a:pt x="20134" y="1261"/>
                    <a:pt x="20134" y="1277"/>
                    <a:pt x="20068" y="1326"/>
                  </a:cubicBezTo>
                  <a:cubicBezTo>
                    <a:pt x="20003" y="1359"/>
                    <a:pt x="19905" y="1408"/>
                    <a:pt x="19790" y="1473"/>
                  </a:cubicBezTo>
                  <a:cubicBezTo>
                    <a:pt x="19659" y="1539"/>
                    <a:pt x="19528" y="1621"/>
                    <a:pt x="19397" y="1686"/>
                  </a:cubicBezTo>
                  <a:cubicBezTo>
                    <a:pt x="19266" y="1752"/>
                    <a:pt x="19152" y="1833"/>
                    <a:pt x="19054" y="1899"/>
                  </a:cubicBezTo>
                  <a:cubicBezTo>
                    <a:pt x="19037" y="1883"/>
                    <a:pt x="19054" y="1866"/>
                    <a:pt x="19119" y="1817"/>
                  </a:cubicBezTo>
                  <a:cubicBezTo>
                    <a:pt x="19152" y="1784"/>
                    <a:pt x="19201" y="1752"/>
                    <a:pt x="19283" y="1702"/>
                  </a:cubicBezTo>
                  <a:cubicBezTo>
                    <a:pt x="19348" y="1670"/>
                    <a:pt x="19430" y="1621"/>
                    <a:pt x="19561" y="1555"/>
                  </a:cubicBezTo>
                  <a:lnTo>
                    <a:pt x="19561" y="1555"/>
                  </a:lnTo>
                  <a:cubicBezTo>
                    <a:pt x="19283" y="1653"/>
                    <a:pt x="19135" y="1784"/>
                    <a:pt x="18988" y="1899"/>
                  </a:cubicBezTo>
                  <a:cubicBezTo>
                    <a:pt x="18923" y="1948"/>
                    <a:pt x="18841" y="2013"/>
                    <a:pt x="18759" y="2063"/>
                  </a:cubicBezTo>
                  <a:cubicBezTo>
                    <a:pt x="18677" y="2128"/>
                    <a:pt x="18579" y="2194"/>
                    <a:pt x="18464" y="2259"/>
                  </a:cubicBezTo>
                  <a:cubicBezTo>
                    <a:pt x="18562" y="2194"/>
                    <a:pt x="18628" y="2161"/>
                    <a:pt x="18661" y="2112"/>
                  </a:cubicBezTo>
                  <a:lnTo>
                    <a:pt x="18661" y="2112"/>
                  </a:lnTo>
                  <a:cubicBezTo>
                    <a:pt x="18546" y="2210"/>
                    <a:pt x="18333" y="2341"/>
                    <a:pt x="18153" y="2439"/>
                  </a:cubicBezTo>
                  <a:cubicBezTo>
                    <a:pt x="18040" y="2527"/>
                    <a:pt x="17936" y="2587"/>
                    <a:pt x="17924" y="2587"/>
                  </a:cubicBezTo>
                  <a:cubicBezTo>
                    <a:pt x="17921" y="2587"/>
                    <a:pt x="17925" y="2581"/>
                    <a:pt x="17940" y="2570"/>
                  </a:cubicBezTo>
                  <a:lnTo>
                    <a:pt x="18039" y="2488"/>
                  </a:lnTo>
                  <a:lnTo>
                    <a:pt x="18039" y="2488"/>
                  </a:lnTo>
                  <a:cubicBezTo>
                    <a:pt x="17695" y="2734"/>
                    <a:pt x="17188" y="3110"/>
                    <a:pt x="16778" y="3470"/>
                  </a:cubicBezTo>
                  <a:cubicBezTo>
                    <a:pt x="16680" y="3568"/>
                    <a:pt x="16566" y="3650"/>
                    <a:pt x="16484" y="3732"/>
                  </a:cubicBezTo>
                  <a:cubicBezTo>
                    <a:pt x="16402" y="3814"/>
                    <a:pt x="16320" y="3896"/>
                    <a:pt x="16255" y="3978"/>
                  </a:cubicBezTo>
                  <a:cubicBezTo>
                    <a:pt x="16124" y="4109"/>
                    <a:pt x="16042" y="4207"/>
                    <a:pt x="16042" y="4240"/>
                  </a:cubicBezTo>
                  <a:cubicBezTo>
                    <a:pt x="16025" y="4240"/>
                    <a:pt x="16042" y="4109"/>
                    <a:pt x="16074" y="4060"/>
                  </a:cubicBezTo>
                  <a:lnTo>
                    <a:pt x="16074" y="4060"/>
                  </a:lnTo>
                  <a:cubicBezTo>
                    <a:pt x="15927" y="4256"/>
                    <a:pt x="15780" y="4469"/>
                    <a:pt x="15649" y="4682"/>
                  </a:cubicBezTo>
                  <a:cubicBezTo>
                    <a:pt x="15600" y="4747"/>
                    <a:pt x="15551" y="4829"/>
                    <a:pt x="15502" y="4911"/>
                  </a:cubicBezTo>
                  <a:cubicBezTo>
                    <a:pt x="15387" y="5025"/>
                    <a:pt x="15289" y="5140"/>
                    <a:pt x="15174" y="5271"/>
                  </a:cubicBezTo>
                  <a:lnTo>
                    <a:pt x="15158" y="5271"/>
                  </a:lnTo>
                  <a:cubicBezTo>
                    <a:pt x="15141" y="5271"/>
                    <a:pt x="15125" y="5271"/>
                    <a:pt x="15109" y="5254"/>
                  </a:cubicBezTo>
                  <a:cubicBezTo>
                    <a:pt x="15043" y="5238"/>
                    <a:pt x="15043" y="5173"/>
                    <a:pt x="15256" y="4894"/>
                  </a:cubicBezTo>
                  <a:lnTo>
                    <a:pt x="15256" y="4894"/>
                  </a:lnTo>
                  <a:cubicBezTo>
                    <a:pt x="15191" y="4976"/>
                    <a:pt x="15109" y="5058"/>
                    <a:pt x="15011" y="5156"/>
                  </a:cubicBezTo>
                  <a:cubicBezTo>
                    <a:pt x="14929" y="5271"/>
                    <a:pt x="14830" y="5402"/>
                    <a:pt x="14700" y="5565"/>
                  </a:cubicBezTo>
                  <a:cubicBezTo>
                    <a:pt x="14762" y="5503"/>
                    <a:pt x="14863" y="5441"/>
                    <a:pt x="14900" y="5441"/>
                  </a:cubicBezTo>
                  <a:cubicBezTo>
                    <a:pt x="14922" y="5441"/>
                    <a:pt x="14922" y="5462"/>
                    <a:pt x="14880" y="5516"/>
                  </a:cubicBezTo>
                  <a:cubicBezTo>
                    <a:pt x="14683" y="5680"/>
                    <a:pt x="14618" y="5746"/>
                    <a:pt x="14552" y="5827"/>
                  </a:cubicBezTo>
                  <a:cubicBezTo>
                    <a:pt x="14487" y="5893"/>
                    <a:pt x="14406" y="5990"/>
                    <a:pt x="14227" y="6201"/>
                  </a:cubicBezTo>
                  <a:lnTo>
                    <a:pt x="14227" y="6201"/>
                  </a:lnTo>
                  <a:cubicBezTo>
                    <a:pt x="14239" y="6187"/>
                    <a:pt x="14248" y="6181"/>
                    <a:pt x="14254" y="6181"/>
                  </a:cubicBezTo>
                  <a:cubicBezTo>
                    <a:pt x="14288" y="6181"/>
                    <a:pt x="14231" y="6375"/>
                    <a:pt x="14094" y="6580"/>
                  </a:cubicBezTo>
                  <a:cubicBezTo>
                    <a:pt x="14109" y="6534"/>
                    <a:pt x="14006" y="6546"/>
                    <a:pt x="14039" y="6449"/>
                  </a:cubicBezTo>
                  <a:lnTo>
                    <a:pt x="14039" y="6449"/>
                  </a:lnTo>
                  <a:cubicBezTo>
                    <a:pt x="13990" y="6573"/>
                    <a:pt x="13928" y="6683"/>
                    <a:pt x="13865" y="6793"/>
                  </a:cubicBezTo>
                  <a:lnTo>
                    <a:pt x="13717" y="7120"/>
                  </a:lnTo>
                  <a:cubicBezTo>
                    <a:pt x="13734" y="7082"/>
                    <a:pt x="13730" y="7066"/>
                    <a:pt x="13714" y="7066"/>
                  </a:cubicBezTo>
                  <a:cubicBezTo>
                    <a:pt x="13681" y="7066"/>
                    <a:pt x="13597" y="7131"/>
                    <a:pt x="13521" y="7219"/>
                  </a:cubicBezTo>
                  <a:cubicBezTo>
                    <a:pt x="13524" y="7216"/>
                    <a:pt x="13526" y="7214"/>
                    <a:pt x="13527" y="7214"/>
                  </a:cubicBezTo>
                  <a:lnTo>
                    <a:pt x="13527" y="7214"/>
                  </a:lnTo>
                  <a:cubicBezTo>
                    <a:pt x="13531" y="7214"/>
                    <a:pt x="13515" y="7244"/>
                    <a:pt x="13488" y="7284"/>
                  </a:cubicBezTo>
                  <a:cubicBezTo>
                    <a:pt x="13456" y="7350"/>
                    <a:pt x="13406" y="7431"/>
                    <a:pt x="13357" y="7530"/>
                  </a:cubicBezTo>
                  <a:cubicBezTo>
                    <a:pt x="13243" y="7710"/>
                    <a:pt x="13112" y="7923"/>
                    <a:pt x="13079" y="8021"/>
                  </a:cubicBezTo>
                  <a:cubicBezTo>
                    <a:pt x="13128" y="7923"/>
                    <a:pt x="13194" y="7824"/>
                    <a:pt x="13259" y="7726"/>
                  </a:cubicBezTo>
                  <a:lnTo>
                    <a:pt x="13259" y="7726"/>
                  </a:lnTo>
                  <a:cubicBezTo>
                    <a:pt x="12817" y="8528"/>
                    <a:pt x="12964" y="8577"/>
                    <a:pt x="12604" y="9396"/>
                  </a:cubicBezTo>
                  <a:cubicBezTo>
                    <a:pt x="12613" y="9335"/>
                    <a:pt x="12608" y="9256"/>
                    <a:pt x="12574" y="9256"/>
                  </a:cubicBezTo>
                  <a:cubicBezTo>
                    <a:pt x="12545" y="9256"/>
                    <a:pt x="12493" y="9318"/>
                    <a:pt x="12408" y="9510"/>
                  </a:cubicBezTo>
                  <a:cubicBezTo>
                    <a:pt x="12392" y="9576"/>
                    <a:pt x="12375" y="9658"/>
                    <a:pt x="12359" y="9772"/>
                  </a:cubicBezTo>
                  <a:cubicBezTo>
                    <a:pt x="12359" y="9870"/>
                    <a:pt x="12342" y="10018"/>
                    <a:pt x="12310" y="10165"/>
                  </a:cubicBezTo>
                  <a:lnTo>
                    <a:pt x="12310" y="10214"/>
                  </a:lnTo>
                  <a:cubicBezTo>
                    <a:pt x="12277" y="10296"/>
                    <a:pt x="12261" y="10361"/>
                    <a:pt x="12228" y="10443"/>
                  </a:cubicBezTo>
                  <a:cubicBezTo>
                    <a:pt x="12146" y="10689"/>
                    <a:pt x="12081" y="10934"/>
                    <a:pt x="11999" y="11180"/>
                  </a:cubicBezTo>
                  <a:cubicBezTo>
                    <a:pt x="12064" y="10754"/>
                    <a:pt x="12130" y="10263"/>
                    <a:pt x="12228" y="9936"/>
                  </a:cubicBezTo>
                  <a:lnTo>
                    <a:pt x="12228" y="9936"/>
                  </a:lnTo>
                  <a:cubicBezTo>
                    <a:pt x="12097" y="10247"/>
                    <a:pt x="12162" y="10018"/>
                    <a:pt x="11999" y="10492"/>
                  </a:cubicBezTo>
                  <a:cubicBezTo>
                    <a:pt x="11983" y="10518"/>
                    <a:pt x="11975" y="10529"/>
                    <a:pt x="11970" y="10529"/>
                  </a:cubicBezTo>
                  <a:cubicBezTo>
                    <a:pt x="11961" y="10529"/>
                    <a:pt x="11976" y="10473"/>
                    <a:pt x="11999" y="10394"/>
                  </a:cubicBezTo>
                  <a:cubicBezTo>
                    <a:pt x="12009" y="10330"/>
                    <a:pt x="12034" y="10244"/>
                    <a:pt x="12059" y="10175"/>
                  </a:cubicBezTo>
                  <a:lnTo>
                    <a:pt x="12059" y="10175"/>
                  </a:lnTo>
                  <a:lnTo>
                    <a:pt x="11982" y="10361"/>
                  </a:lnTo>
                  <a:lnTo>
                    <a:pt x="11900" y="10640"/>
                  </a:lnTo>
                  <a:cubicBezTo>
                    <a:pt x="11835" y="10820"/>
                    <a:pt x="11770" y="11016"/>
                    <a:pt x="11720" y="11196"/>
                  </a:cubicBezTo>
                  <a:cubicBezTo>
                    <a:pt x="11722" y="11196"/>
                    <a:pt x="11723" y="11195"/>
                    <a:pt x="11723" y="11195"/>
                  </a:cubicBezTo>
                  <a:cubicBezTo>
                    <a:pt x="11750" y="11195"/>
                    <a:pt x="11702" y="11416"/>
                    <a:pt x="11655" y="11622"/>
                  </a:cubicBezTo>
                  <a:cubicBezTo>
                    <a:pt x="11606" y="11851"/>
                    <a:pt x="11557" y="12064"/>
                    <a:pt x="11589" y="12064"/>
                  </a:cubicBezTo>
                  <a:cubicBezTo>
                    <a:pt x="11688" y="11638"/>
                    <a:pt x="11786" y="11229"/>
                    <a:pt x="11884" y="10803"/>
                  </a:cubicBezTo>
                  <a:cubicBezTo>
                    <a:pt x="11885" y="10803"/>
                    <a:pt x="11887" y="10802"/>
                    <a:pt x="11888" y="10802"/>
                  </a:cubicBezTo>
                  <a:cubicBezTo>
                    <a:pt x="11916" y="10802"/>
                    <a:pt x="11899" y="10995"/>
                    <a:pt x="11851" y="11278"/>
                  </a:cubicBezTo>
                  <a:cubicBezTo>
                    <a:pt x="11802" y="11573"/>
                    <a:pt x="11720" y="11966"/>
                    <a:pt x="11606" y="12358"/>
                  </a:cubicBezTo>
                  <a:cubicBezTo>
                    <a:pt x="11594" y="12405"/>
                    <a:pt x="11585" y="12422"/>
                    <a:pt x="11577" y="12422"/>
                  </a:cubicBezTo>
                  <a:cubicBezTo>
                    <a:pt x="11562" y="12422"/>
                    <a:pt x="11551" y="12362"/>
                    <a:pt x="11540" y="12309"/>
                  </a:cubicBezTo>
                  <a:cubicBezTo>
                    <a:pt x="11540" y="12244"/>
                    <a:pt x="11540" y="12195"/>
                    <a:pt x="11524" y="12195"/>
                  </a:cubicBezTo>
                  <a:cubicBezTo>
                    <a:pt x="11524" y="12309"/>
                    <a:pt x="11360" y="12964"/>
                    <a:pt x="11328" y="13030"/>
                  </a:cubicBezTo>
                  <a:lnTo>
                    <a:pt x="11393" y="12686"/>
                  </a:lnTo>
                  <a:lnTo>
                    <a:pt x="11393" y="12686"/>
                  </a:lnTo>
                  <a:cubicBezTo>
                    <a:pt x="11246" y="13128"/>
                    <a:pt x="11262" y="13439"/>
                    <a:pt x="11049" y="13946"/>
                  </a:cubicBezTo>
                  <a:cubicBezTo>
                    <a:pt x="10984" y="14126"/>
                    <a:pt x="10787" y="14454"/>
                    <a:pt x="10820" y="14503"/>
                  </a:cubicBezTo>
                  <a:cubicBezTo>
                    <a:pt x="10909" y="14355"/>
                    <a:pt x="11010" y="14287"/>
                    <a:pt x="11090" y="14287"/>
                  </a:cubicBezTo>
                  <a:cubicBezTo>
                    <a:pt x="11098" y="14287"/>
                    <a:pt x="11107" y="14288"/>
                    <a:pt x="11115" y="14290"/>
                  </a:cubicBezTo>
                  <a:cubicBezTo>
                    <a:pt x="11033" y="14503"/>
                    <a:pt x="10967" y="14715"/>
                    <a:pt x="10886" y="14912"/>
                  </a:cubicBezTo>
                  <a:lnTo>
                    <a:pt x="10869" y="14879"/>
                  </a:lnTo>
                  <a:lnTo>
                    <a:pt x="10837" y="14994"/>
                  </a:lnTo>
                  <a:lnTo>
                    <a:pt x="10853" y="14994"/>
                  </a:lnTo>
                  <a:cubicBezTo>
                    <a:pt x="10771" y="15207"/>
                    <a:pt x="10673" y="15403"/>
                    <a:pt x="10591" y="15599"/>
                  </a:cubicBezTo>
                  <a:cubicBezTo>
                    <a:pt x="10584" y="15604"/>
                    <a:pt x="10579" y="15606"/>
                    <a:pt x="10575" y="15606"/>
                  </a:cubicBezTo>
                  <a:cubicBezTo>
                    <a:pt x="10550" y="15606"/>
                    <a:pt x="10577" y="15521"/>
                    <a:pt x="10591" y="15436"/>
                  </a:cubicBezTo>
                  <a:cubicBezTo>
                    <a:pt x="10603" y="15349"/>
                    <a:pt x="10616" y="15254"/>
                    <a:pt x="10593" y="15254"/>
                  </a:cubicBezTo>
                  <a:cubicBezTo>
                    <a:pt x="10586" y="15254"/>
                    <a:pt x="10574" y="15264"/>
                    <a:pt x="10558" y="15288"/>
                  </a:cubicBezTo>
                  <a:cubicBezTo>
                    <a:pt x="10558" y="15321"/>
                    <a:pt x="10509" y="15485"/>
                    <a:pt x="10493" y="15550"/>
                  </a:cubicBezTo>
                  <a:cubicBezTo>
                    <a:pt x="10444" y="15616"/>
                    <a:pt x="10444" y="15616"/>
                    <a:pt x="10427" y="15616"/>
                  </a:cubicBezTo>
                  <a:cubicBezTo>
                    <a:pt x="10425" y="15616"/>
                    <a:pt x="10423" y="15615"/>
                    <a:pt x="10422" y="15615"/>
                  </a:cubicBezTo>
                  <a:cubicBezTo>
                    <a:pt x="10409" y="15615"/>
                    <a:pt x="10397" y="15628"/>
                    <a:pt x="10296" y="15829"/>
                  </a:cubicBezTo>
                  <a:cubicBezTo>
                    <a:pt x="10308" y="15899"/>
                    <a:pt x="10078" y="16253"/>
                    <a:pt x="10082" y="16253"/>
                  </a:cubicBezTo>
                  <a:cubicBezTo>
                    <a:pt x="10084" y="16253"/>
                    <a:pt x="10123" y="16196"/>
                    <a:pt x="10231" y="16041"/>
                  </a:cubicBezTo>
                  <a:lnTo>
                    <a:pt x="10231" y="16041"/>
                  </a:lnTo>
                  <a:cubicBezTo>
                    <a:pt x="10182" y="16123"/>
                    <a:pt x="10149" y="16205"/>
                    <a:pt x="10116" y="16254"/>
                  </a:cubicBezTo>
                  <a:cubicBezTo>
                    <a:pt x="10067" y="16320"/>
                    <a:pt x="10034" y="16369"/>
                    <a:pt x="10002" y="16418"/>
                  </a:cubicBezTo>
                  <a:cubicBezTo>
                    <a:pt x="9936" y="16516"/>
                    <a:pt x="9854" y="16614"/>
                    <a:pt x="9707" y="16811"/>
                  </a:cubicBezTo>
                  <a:cubicBezTo>
                    <a:pt x="9718" y="16803"/>
                    <a:pt x="9725" y="16799"/>
                    <a:pt x="9730" y="16799"/>
                  </a:cubicBezTo>
                  <a:cubicBezTo>
                    <a:pt x="9756" y="16799"/>
                    <a:pt x="9708" y="16902"/>
                    <a:pt x="9625" y="17040"/>
                  </a:cubicBezTo>
                  <a:cubicBezTo>
                    <a:pt x="9593" y="17089"/>
                    <a:pt x="9543" y="17154"/>
                    <a:pt x="9494" y="17236"/>
                  </a:cubicBezTo>
                  <a:cubicBezTo>
                    <a:pt x="9429" y="17302"/>
                    <a:pt x="9363" y="17367"/>
                    <a:pt x="9298" y="17433"/>
                  </a:cubicBezTo>
                  <a:cubicBezTo>
                    <a:pt x="9249" y="17482"/>
                    <a:pt x="9200" y="17531"/>
                    <a:pt x="9151" y="17580"/>
                  </a:cubicBezTo>
                  <a:lnTo>
                    <a:pt x="9101" y="17596"/>
                  </a:lnTo>
                  <a:cubicBezTo>
                    <a:pt x="9020" y="17662"/>
                    <a:pt x="8954" y="17744"/>
                    <a:pt x="8872" y="17793"/>
                  </a:cubicBezTo>
                  <a:cubicBezTo>
                    <a:pt x="8790" y="17858"/>
                    <a:pt x="8709" y="17907"/>
                    <a:pt x="8643" y="17956"/>
                  </a:cubicBezTo>
                  <a:cubicBezTo>
                    <a:pt x="8496" y="18071"/>
                    <a:pt x="8349" y="18153"/>
                    <a:pt x="8201" y="18235"/>
                  </a:cubicBezTo>
                  <a:cubicBezTo>
                    <a:pt x="8070" y="18333"/>
                    <a:pt x="7923" y="18398"/>
                    <a:pt x="7776" y="18480"/>
                  </a:cubicBezTo>
                  <a:cubicBezTo>
                    <a:pt x="7628" y="18562"/>
                    <a:pt x="7448" y="18628"/>
                    <a:pt x="7268" y="18726"/>
                  </a:cubicBezTo>
                  <a:cubicBezTo>
                    <a:pt x="7219" y="18738"/>
                    <a:pt x="6993" y="18825"/>
                    <a:pt x="6948" y="18825"/>
                  </a:cubicBezTo>
                  <a:cubicBezTo>
                    <a:pt x="6933" y="18825"/>
                    <a:pt x="6937" y="18815"/>
                    <a:pt x="6974" y="18791"/>
                  </a:cubicBezTo>
                  <a:lnTo>
                    <a:pt x="6974" y="18791"/>
                  </a:lnTo>
                  <a:cubicBezTo>
                    <a:pt x="6875" y="18840"/>
                    <a:pt x="6777" y="18922"/>
                    <a:pt x="6548" y="19004"/>
                  </a:cubicBezTo>
                  <a:cubicBezTo>
                    <a:pt x="6472" y="19026"/>
                    <a:pt x="6435" y="19035"/>
                    <a:pt x="6426" y="19035"/>
                  </a:cubicBezTo>
                  <a:cubicBezTo>
                    <a:pt x="6406" y="19035"/>
                    <a:pt x="6493" y="18999"/>
                    <a:pt x="6581" y="18955"/>
                  </a:cubicBezTo>
                  <a:cubicBezTo>
                    <a:pt x="6696" y="18916"/>
                    <a:pt x="6811" y="18858"/>
                    <a:pt x="6770" y="18858"/>
                  </a:cubicBezTo>
                  <a:cubicBezTo>
                    <a:pt x="6758" y="18858"/>
                    <a:pt x="6734" y="18862"/>
                    <a:pt x="6695" y="18873"/>
                  </a:cubicBezTo>
                  <a:cubicBezTo>
                    <a:pt x="6679" y="18922"/>
                    <a:pt x="6122" y="19168"/>
                    <a:pt x="5795" y="19315"/>
                  </a:cubicBezTo>
                  <a:cubicBezTo>
                    <a:pt x="5798" y="19315"/>
                    <a:pt x="5801" y="19316"/>
                    <a:pt x="5805" y="19316"/>
                  </a:cubicBezTo>
                  <a:cubicBezTo>
                    <a:pt x="5943" y="19316"/>
                    <a:pt x="6572" y="19016"/>
                    <a:pt x="6875" y="18857"/>
                  </a:cubicBezTo>
                  <a:lnTo>
                    <a:pt x="6875" y="18857"/>
                  </a:lnTo>
                  <a:cubicBezTo>
                    <a:pt x="6892" y="18873"/>
                    <a:pt x="6826" y="18939"/>
                    <a:pt x="6712" y="19020"/>
                  </a:cubicBezTo>
                  <a:cubicBezTo>
                    <a:pt x="5910" y="19348"/>
                    <a:pt x="5091" y="19642"/>
                    <a:pt x="4289" y="19986"/>
                  </a:cubicBezTo>
                  <a:cubicBezTo>
                    <a:pt x="4207" y="20019"/>
                    <a:pt x="4109" y="20052"/>
                    <a:pt x="3995" y="20101"/>
                  </a:cubicBezTo>
                  <a:cubicBezTo>
                    <a:pt x="3945" y="20117"/>
                    <a:pt x="3896" y="20150"/>
                    <a:pt x="3831" y="20183"/>
                  </a:cubicBezTo>
                  <a:cubicBezTo>
                    <a:pt x="3765" y="20199"/>
                    <a:pt x="3716" y="20232"/>
                    <a:pt x="3651" y="20264"/>
                  </a:cubicBezTo>
                  <a:cubicBezTo>
                    <a:pt x="3520" y="20330"/>
                    <a:pt x="3389" y="20395"/>
                    <a:pt x="3258" y="20477"/>
                  </a:cubicBezTo>
                  <a:cubicBezTo>
                    <a:pt x="2718" y="20772"/>
                    <a:pt x="2145" y="21165"/>
                    <a:pt x="1785" y="21508"/>
                  </a:cubicBezTo>
                  <a:cubicBezTo>
                    <a:pt x="1719" y="21574"/>
                    <a:pt x="1654" y="21672"/>
                    <a:pt x="1605" y="21738"/>
                  </a:cubicBezTo>
                  <a:lnTo>
                    <a:pt x="1572" y="21787"/>
                  </a:lnTo>
                  <a:cubicBezTo>
                    <a:pt x="1228" y="22180"/>
                    <a:pt x="934" y="22605"/>
                    <a:pt x="704" y="23080"/>
                  </a:cubicBezTo>
                  <a:cubicBezTo>
                    <a:pt x="639" y="23178"/>
                    <a:pt x="590" y="23293"/>
                    <a:pt x="541" y="23391"/>
                  </a:cubicBezTo>
                  <a:lnTo>
                    <a:pt x="606" y="23276"/>
                  </a:lnTo>
                  <a:cubicBezTo>
                    <a:pt x="623" y="23227"/>
                    <a:pt x="639" y="23194"/>
                    <a:pt x="672" y="23145"/>
                  </a:cubicBezTo>
                  <a:lnTo>
                    <a:pt x="672" y="23145"/>
                  </a:lnTo>
                  <a:cubicBezTo>
                    <a:pt x="410" y="23669"/>
                    <a:pt x="230" y="24209"/>
                    <a:pt x="132" y="24782"/>
                  </a:cubicBezTo>
                  <a:lnTo>
                    <a:pt x="115" y="24782"/>
                  </a:lnTo>
                  <a:lnTo>
                    <a:pt x="82" y="25028"/>
                  </a:lnTo>
                  <a:cubicBezTo>
                    <a:pt x="66" y="25077"/>
                    <a:pt x="66" y="25126"/>
                    <a:pt x="66" y="25175"/>
                  </a:cubicBezTo>
                  <a:cubicBezTo>
                    <a:pt x="66" y="25208"/>
                    <a:pt x="50" y="25240"/>
                    <a:pt x="50" y="25273"/>
                  </a:cubicBezTo>
                  <a:cubicBezTo>
                    <a:pt x="50" y="25251"/>
                    <a:pt x="50" y="25191"/>
                    <a:pt x="39" y="25191"/>
                  </a:cubicBezTo>
                  <a:cubicBezTo>
                    <a:pt x="35" y="25191"/>
                    <a:pt x="27" y="25204"/>
                    <a:pt x="17" y="25240"/>
                  </a:cubicBezTo>
                  <a:cubicBezTo>
                    <a:pt x="33" y="25240"/>
                    <a:pt x="33" y="25290"/>
                    <a:pt x="33" y="25371"/>
                  </a:cubicBezTo>
                  <a:cubicBezTo>
                    <a:pt x="17" y="25633"/>
                    <a:pt x="1" y="25879"/>
                    <a:pt x="1" y="26141"/>
                  </a:cubicBezTo>
                  <a:lnTo>
                    <a:pt x="1" y="26157"/>
                  </a:lnTo>
                  <a:lnTo>
                    <a:pt x="1" y="26173"/>
                  </a:lnTo>
                  <a:cubicBezTo>
                    <a:pt x="1" y="26386"/>
                    <a:pt x="17" y="26599"/>
                    <a:pt x="33" y="26795"/>
                  </a:cubicBezTo>
                  <a:lnTo>
                    <a:pt x="33" y="26845"/>
                  </a:lnTo>
                  <a:lnTo>
                    <a:pt x="50" y="26877"/>
                  </a:lnTo>
                  <a:cubicBezTo>
                    <a:pt x="115" y="27483"/>
                    <a:pt x="262" y="28089"/>
                    <a:pt x="475" y="28661"/>
                  </a:cubicBezTo>
                  <a:cubicBezTo>
                    <a:pt x="983" y="29922"/>
                    <a:pt x="1883" y="30838"/>
                    <a:pt x="2963" y="31624"/>
                  </a:cubicBezTo>
                  <a:cubicBezTo>
                    <a:pt x="4780" y="32950"/>
                    <a:pt x="6941" y="33768"/>
                    <a:pt x="9183" y="34063"/>
                  </a:cubicBezTo>
                  <a:lnTo>
                    <a:pt x="11540" y="34374"/>
                  </a:lnTo>
                  <a:cubicBezTo>
                    <a:pt x="11884" y="34423"/>
                    <a:pt x="12228" y="34472"/>
                    <a:pt x="12572" y="34505"/>
                  </a:cubicBezTo>
                  <a:cubicBezTo>
                    <a:pt x="12752" y="34554"/>
                    <a:pt x="12948" y="34603"/>
                    <a:pt x="12915" y="34636"/>
                  </a:cubicBezTo>
                  <a:cubicBezTo>
                    <a:pt x="13145" y="34636"/>
                    <a:pt x="13423" y="34669"/>
                    <a:pt x="13734" y="34701"/>
                  </a:cubicBezTo>
                  <a:cubicBezTo>
                    <a:pt x="14012" y="34736"/>
                    <a:pt x="14322" y="34771"/>
                    <a:pt x="14642" y="34771"/>
                  </a:cubicBezTo>
                  <a:cubicBezTo>
                    <a:pt x="14775" y="34771"/>
                    <a:pt x="14909" y="34765"/>
                    <a:pt x="15043" y="34751"/>
                  </a:cubicBezTo>
                  <a:lnTo>
                    <a:pt x="15043" y="34751"/>
                  </a:lnTo>
                  <a:cubicBezTo>
                    <a:pt x="15223" y="34767"/>
                    <a:pt x="14880" y="34783"/>
                    <a:pt x="14978" y="34800"/>
                  </a:cubicBezTo>
                  <a:cubicBezTo>
                    <a:pt x="15134" y="34776"/>
                    <a:pt x="15307" y="34761"/>
                    <a:pt x="15568" y="34761"/>
                  </a:cubicBezTo>
                  <a:cubicBezTo>
                    <a:pt x="15664" y="34761"/>
                    <a:pt x="15772" y="34763"/>
                    <a:pt x="15894" y="34767"/>
                  </a:cubicBezTo>
                  <a:lnTo>
                    <a:pt x="15845" y="34783"/>
                  </a:lnTo>
                  <a:cubicBezTo>
                    <a:pt x="16173" y="34767"/>
                    <a:pt x="16451" y="34767"/>
                    <a:pt x="16713" y="34767"/>
                  </a:cubicBezTo>
                  <a:cubicBezTo>
                    <a:pt x="16975" y="34751"/>
                    <a:pt x="17204" y="34751"/>
                    <a:pt x="17449" y="34734"/>
                  </a:cubicBezTo>
                  <a:cubicBezTo>
                    <a:pt x="17924" y="34718"/>
                    <a:pt x="18432" y="34685"/>
                    <a:pt x="19168" y="34603"/>
                  </a:cubicBezTo>
                  <a:lnTo>
                    <a:pt x="19054" y="34571"/>
                  </a:lnTo>
                  <a:cubicBezTo>
                    <a:pt x="19365" y="34554"/>
                    <a:pt x="19430" y="34554"/>
                    <a:pt x="19577" y="34538"/>
                  </a:cubicBezTo>
                  <a:cubicBezTo>
                    <a:pt x="19653" y="34510"/>
                    <a:pt x="19656" y="34500"/>
                    <a:pt x="19618" y="34500"/>
                  </a:cubicBezTo>
                  <a:cubicBezTo>
                    <a:pt x="19567" y="34500"/>
                    <a:pt x="19438" y="34519"/>
                    <a:pt x="19315" y="34538"/>
                  </a:cubicBezTo>
                  <a:cubicBezTo>
                    <a:pt x="19190" y="34556"/>
                    <a:pt x="19064" y="34569"/>
                    <a:pt x="19003" y="34569"/>
                  </a:cubicBezTo>
                  <a:cubicBezTo>
                    <a:pt x="18953" y="34569"/>
                    <a:pt x="18947" y="34560"/>
                    <a:pt x="19021" y="34538"/>
                  </a:cubicBezTo>
                  <a:cubicBezTo>
                    <a:pt x="19039" y="34539"/>
                    <a:pt x="19060" y="34540"/>
                    <a:pt x="19084" y="34540"/>
                  </a:cubicBezTo>
                  <a:cubicBezTo>
                    <a:pt x="19328" y="34540"/>
                    <a:pt x="19821" y="34465"/>
                    <a:pt x="20314" y="34390"/>
                  </a:cubicBezTo>
                  <a:cubicBezTo>
                    <a:pt x="20576" y="34358"/>
                    <a:pt x="20838" y="34309"/>
                    <a:pt x="21050" y="34276"/>
                  </a:cubicBezTo>
                  <a:cubicBezTo>
                    <a:pt x="21224" y="34249"/>
                    <a:pt x="21365" y="34222"/>
                    <a:pt x="21447" y="34222"/>
                  </a:cubicBezTo>
                  <a:cubicBezTo>
                    <a:pt x="21465" y="34222"/>
                    <a:pt x="21480" y="34224"/>
                    <a:pt x="21492" y="34227"/>
                  </a:cubicBezTo>
                  <a:cubicBezTo>
                    <a:pt x="21967" y="34129"/>
                    <a:pt x="21345" y="34210"/>
                    <a:pt x="21820" y="34112"/>
                  </a:cubicBezTo>
                  <a:lnTo>
                    <a:pt x="21951" y="34112"/>
                  </a:lnTo>
                  <a:lnTo>
                    <a:pt x="22065" y="34047"/>
                  </a:lnTo>
                  <a:cubicBezTo>
                    <a:pt x="22273" y="34003"/>
                    <a:pt x="22415" y="33981"/>
                    <a:pt x="22491" y="33981"/>
                  </a:cubicBezTo>
                  <a:cubicBezTo>
                    <a:pt x="22529" y="33981"/>
                    <a:pt x="22551" y="33987"/>
                    <a:pt x="22556" y="33998"/>
                  </a:cubicBezTo>
                  <a:cubicBezTo>
                    <a:pt x="22475" y="33998"/>
                    <a:pt x="22344" y="34047"/>
                    <a:pt x="22262" y="34063"/>
                  </a:cubicBezTo>
                  <a:cubicBezTo>
                    <a:pt x="22638" y="34014"/>
                    <a:pt x="23293" y="33801"/>
                    <a:pt x="23489" y="33752"/>
                  </a:cubicBezTo>
                  <a:lnTo>
                    <a:pt x="23489" y="33752"/>
                  </a:lnTo>
                  <a:lnTo>
                    <a:pt x="23064" y="33850"/>
                  </a:lnTo>
                  <a:cubicBezTo>
                    <a:pt x="23227" y="33801"/>
                    <a:pt x="23391" y="33752"/>
                    <a:pt x="23555" y="33703"/>
                  </a:cubicBezTo>
                  <a:cubicBezTo>
                    <a:pt x="23719" y="33654"/>
                    <a:pt x="23899" y="33605"/>
                    <a:pt x="24062" y="33556"/>
                  </a:cubicBezTo>
                  <a:cubicBezTo>
                    <a:pt x="24406" y="33441"/>
                    <a:pt x="24750" y="33326"/>
                    <a:pt x="25094" y="33212"/>
                  </a:cubicBezTo>
                  <a:cubicBezTo>
                    <a:pt x="25781" y="32966"/>
                    <a:pt x="26452" y="32704"/>
                    <a:pt x="27025" y="32410"/>
                  </a:cubicBezTo>
                  <a:lnTo>
                    <a:pt x="27025" y="32410"/>
                  </a:lnTo>
                  <a:lnTo>
                    <a:pt x="26927" y="32426"/>
                  </a:lnTo>
                  <a:cubicBezTo>
                    <a:pt x="27140" y="32328"/>
                    <a:pt x="27303" y="32263"/>
                    <a:pt x="27418" y="32197"/>
                  </a:cubicBezTo>
                  <a:cubicBezTo>
                    <a:pt x="27549" y="32148"/>
                    <a:pt x="27631" y="32099"/>
                    <a:pt x="27729" y="32066"/>
                  </a:cubicBezTo>
                  <a:cubicBezTo>
                    <a:pt x="27827" y="32017"/>
                    <a:pt x="27925" y="31984"/>
                    <a:pt x="28056" y="31919"/>
                  </a:cubicBezTo>
                  <a:cubicBezTo>
                    <a:pt x="28187" y="31853"/>
                    <a:pt x="28367" y="31771"/>
                    <a:pt x="28596" y="31641"/>
                  </a:cubicBezTo>
                  <a:lnTo>
                    <a:pt x="28596" y="31641"/>
                  </a:lnTo>
                  <a:lnTo>
                    <a:pt x="28564" y="31657"/>
                  </a:lnTo>
                  <a:cubicBezTo>
                    <a:pt x="28744" y="31542"/>
                    <a:pt x="28989" y="31411"/>
                    <a:pt x="29251" y="31264"/>
                  </a:cubicBezTo>
                  <a:lnTo>
                    <a:pt x="29251" y="31264"/>
                  </a:lnTo>
                  <a:cubicBezTo>
                    <a:pt x="29205" y="31290"/>
                    <a:pt x="29193" y="31301"/>
                    <a:pt x="29203" y="31301"/>
                  </a:cubicBezTo>
                  <a:cubicBezTo>
                    <a:pt x="29218" y="31301"/>
                    <a:pt x="29281" y="31277"/>
                    <a:pt x="29349" y="31248"/>
                  </a:cubicBezTo>
                  <a:cubicBezTo>
                    <a:pt x="29415" y="31219"/>
                    <a:pt x="29476" y="31191"/>
                    <a:pt x="29487" y="31191"/>
                  </a:cubicBezTo>
                  <a:cubicBezTo>
                    <a:pt x="29495" y="31191"/>
                    <a:pt x="29477" y="31206"/>
                    <a:pt x="29415" y="31248"/>
                  </a:cubicBezTo>
                  <a:cubicBezTo>
                    <a:pt x="29644" y="31117"/>
                    <a:pt x="29775" y="31019"/>
                    <a:pt x="29873" y="30953"/>
                  </a:cubicBezTo>
                  <a:cubicBezTo>
                    <a:pt x="29955" y="30888"/>
                    <a:pt x="30004" y="30855"/>
                    <a:pt x="30037" y="30822"/>
                  </a:cubicBezTo>
                  <a:cubicBezTo>
                    <a:pt x="30102" y="30773"/>
                    <a:pt x="30135" y="30740"/>
                    <a:pt x="30397" y="30511"/>
                  </a:cubicBezTo>
                  <a:lnTo>
                    <a:pt x="30544" y="30462"/>
                  </a:lnTo>
                  <a:cubicBezTo>
                    <a:pt x="30741" y="30298"/>
                    <a:pt x="30741" y="30266"/>
                    <a:pt x="31166" y="29955"/>
                  </a:cubicBezTo>
                  <a:lnTo>
                    <a:pt x="31166" y="29955"/>
                  </a:lnTo>
                  <a:cubicBezTo>
                    <a:pt x="31077" y="30035"/>
                    <a:pt x="31056" y="30061"/>
                    <a:pt x="31068" y="30061"/>
                  </a:cubicBezTo>
                  <a:cubicBezTo>
                    <a:pt x="31078" y="30061"/>
                    <a:pt x="31112" y="30042"/>
                    <a:pt x="31150" y="30020"/>
                  </a:cubicBezTo>
                  <a:cubicBezTo>
                    <a:pt x="31177" y="30007"/>
                    <a:pt x="31206" y="29993"/>
                    <a:pt x="31218" y="29993"/>
                  </a:cubicBezTo>
                  <a:cubicBezTo>
                    <a:pt x="31236" y="29993"/>
                    <a:pt x="31217" y="30021"/>
                    <a:pt x="31101" y="30118"/>
                  </a:cubicBezTo>
                  <a:cubicBezTo>
                    <a:pt x="31215" y="30053"/>
                    <a:pt x="31330" y="29971"/>
                    <a:pt x="31428" y="29905"/>
                  </a:cubicBezTo>
                  <a:cubicBezTo>
                    <a:pt x="31526" y="29824"/>
                    <a:pt x="31625" y="29758"/>
                    <a:pt x="31706" y="29693"/>
                  </a:cubicBezTo>
                  <a:cubicBezTo>
                    <a:pt x="31870" y="29562"/>
                    <a:pt x="32017" y="29431"/>
                    <a:pt x="32148" y="29316"/>
                  </a:cubicBezTo>
                  <a:cubicBezTo>
                    <a:pt x="32279" y="29202"/>
                    <a:pt x="32377" y="29087"/>
                    <a:pt x="32492" y="29005"/>
                  </a:cubicBezTo>
                  <a:cubicBezTo>
                    <a:pt x="32590" y="28907"/>
                    <a:pt x="32705" y="28825"/>
                    <a:pt x="32803" y="28760"/>
                  </a:cubicBezTo>
                  <a:cubicBezTo>
                    <a:pt x="32858" y="28688"/>
                    <a:pt x="32874" y="28659"/>
                    <a:pt x="32863" y="28659"/>
                  </a:cubicBezTo>
                  <a:cubicBezTo>
                    <a:pt x="32842" y="28659"/>
                    <a:pt x="32715" y="28771"/>
                    <a:pt x="32574" y="28891"/>
                  </a:cubicBezTo>
                  <a:cubicBezTo>
                    <a:pt x="32414" y="29037"/>
                    <a:pt x="32232" y="29195"/>
                    <a:pt x="32223" y="29195"/>
                  </a:cubicBezTo>
                  <a:cubicBezTo>
                    <a:pt x="32221" y="29195"/>
                    <a:pt x="32228" y="29187"/>
                    <a:pt x="32247" y="29169"/>
                  </a:cubicBezTo>
                  <a:lnTo>
                    <a:pt x="32247" y="29169"/>
                  </a:lnTo>
                  <a:cubicBezTo>
                    <a:pt x="32223" y="29185"/>
                    <a:pt x="32209" y="29192"/>
                    <a:pt x="32203" y="29192"/>
                  </a:cubicBezTo>
                  <a:cubicBezTo>
                    <a:pt x="32184" y="29192"/>
                    <a:pt x="32245" y="29121"/>
                    <a:pt x="32345" y="29022"/>
                  </a:cubicBezTo>
                  <a:cubicBezTo>
                    <a:pt x="32476" y="28891"/>
                    <a:pt x="32656" y="28711"/>
                    <a:pt x="32787" y="28596"/>
                  </a:cubicBezTo>
                  <a:cubicBezTo>
                    <a:pt x="32852" y="28531"/>
                    <a:pt x="32918" y="28481"/>
                    <a:pt x="32983" y="28432"/>
                  </a:cubicBezTo>
                  <a:cubicBezTo>
                    <a:pt x="33065" y="28367"/>
                    <a:pt x="33130" y="28318"/>
                    <a:pt x="33212" y="28252"/>
                  </a:cubicBezTo>
                  <a:cubicBezTo>
                    <a:pt x="33310" y="28170"/>
                    <a:pt x="33409" y="28089"/>
                    <a:pt x="33523" y="27990"/>
                  </a:cubicBezTo>
                  <a:cubicBezTo>
                    <a:pt x="33638" y="27876"/>
                    <a:pt x="33752" y="27745"/>
                    <a:pt x="33900" y="27565"/>
                  </a:cubicBezTo>
                  <a:lnTo>
                    <a:pt x="33900" y="27565"/>
                  </a:lnTo>
                  <a:cubicBezTo>
                    <a:pt x="33851" y="27630"/>
                    <a:pt x="33851" y="27646"/>
                    <a:pt x="33786" y="27711"/>
                  </a:cubicBezTo>
                  <a:lnTo>
                    <a:pt x="33786" y="27711"/>
                  </a:lnTo>
                  <a:cubicBezTo>
                    <a:pt x="33851" y="27646"/>
                    <a:pt x="33900" y="27581"/>
                    <a:pt x="33949" y="27516"/>
                  </a:cubicBezTo>
                  <a:cubicBezTo>
                    <a:pt x="33998" y="27450"/>
                    <a:pt x="34063" y="27385"/>
                    <a:pt x="34113" y="27319"/>
                  </a:cubicBezTo>
                  <a:cubicBezTo>
                    <a:pt x="34211" y="27172"/>
                    <a:pt x="34325" y="27025"/>
                    <a:pt x="34456" y="26861"/>
                  </a:cubicBezTo>
                  <a:cubicBezTo>
                    <a:pt x="34505" y="26763"/>
                    <a:pt x="34587" y="26648"/>
                    <a:pt x="34653" y="26550"/>
                  </a:cubicBezTo>
                  <a:cubicBezTo>
                    <a:pt x="34718" y="26468"/>
                    <a:pt x="34767" y="26386"/>
                    <a:pt x="34751" y="26337"/>
                  </a:cubicBezTo>
                  <a:lnTo>
                    <a:pt x="34751" y="26337"/>
                  </a:lnTo>
                  <a:cubicBezTo>
                    <a:pt x="34604" y="26566"/>
                    <a:pt x="34440" y="26795"/>
                    <a:pt x="34293" y="27025"/>
                  </a:cubicBezTo>
                  <a:cubicBezTo>
                    <a:pt x="34538" y="26632"/>
                    <a:pt x="34735" y="26223"/>
                    <a:pt x="35177" y="25601"/>
                  </a:cubicBezTo>
                  <a:lnTo>
                    <a:pt x="35177" y="25601"/>
                  </a:lnTo>
                  <a:cubicBezTo>
                    <a:pt x="35160" y="25650"/>
                    <a:pt x="35046" y="25862"/>
                    <a:pt x="34980" y="25993"/>
                  </a:cubicBezTo>
                  <a:cubicBezTo>
                    <a:pt x="35111" y="25813"/>
                    <a:pt x="35193" y="25617"/>
                    <a:pt x="35340" y="25437"/>
                  </a:cubicBezTo>
                  <a:lnTo>
                    <a:pt x="35340" y="25437"/>
                  </a:lnTo>
                  <a:cubicBezTo>
                    <a:pt x="35357" y="25486"/>
                    <a:pt x="35226" y="25699"/>
                    <a:pt x="35062" y="25961"/>
                  </a:cubicBezTo>
                  <a:cubicBezTo>
                    <a:pt x="34980" y="26092"/>
                    <a:pt x="34882" y="26223"/>
                    <a:pt x="34800" y="26353"/>
                  </a:cubicBezTo>
                  <a:cubicBezTo>
                    <a:pt x="34751" y="26435"/>
                    <a:pt x="34718" y="26501"/>
                    <a:pt x="34669" y="26550"/>
                  </a:cubicBezTo>
                  <a:cubicBezTo>
                    <a:pt x="34636" y="26615"/>
                    <a:pt x="34604" y="26681"/>
                    <a:pt x="34571" y="26730"/>
                  </a:cubicBezTo>
                  <a:cubicBezTo>
                    <a:pt x="34653" y="26648"/>
                    <a:pt x="34784" y="26435"/>
                    <a:pt x="34865" y="26288"/>
                  </a:cubicBezTo>
                  <a:cubicBezTo>
                    <a:pt x="34931" y="26189"/>
                    <a:pt x="34983" y="26112"/>
                    <a:pt x="34994" y="26112"/>
                  </a:cubicBezTo>
                  <a:cubicBezTo>
                    <a:pt x="34999" y="26112"/>
                    <a:pt x="34997" y="26128"/>
                    <a:pt x="34984" y="26163"/>
                  </a:cubicBezTo>
                  <a:lnTo>
                    <a:pt x="34984" y="26163"/>
                  </a:lnTo>
                  <a:cubicBezTo>
                    <a:pt x="35050" y="25987"/>
                    <a:pt x="35163" y="25809"/>
                    <a:pt x="35307" y="25601"/>
                  </a:cubicBezTo>
                  <a:cubicBezTo>
                    <a:pt x="35373" y="25486"/>
                    <a:pt x="35438" y="25371"/>
                    <a:pt x="35520" y="25257"/>
                  </a:cubicBezTo>
                  <a:cubicBezTo>
                    <a:pt x="35553" y="25191"/>
                    <a:pt x="35586" y="25126"/>
                    <a:pt x="35618" y="25060"/>
                  </a:cubicBezTo>
                  <a:cubicBezTo>
                    <a:pt x="35651" y="24995"/>
                    <a:pt x="35684" y="24929"/>
                    <a:pt x="35700" y="24848"/>
                  </a:cubicBezTo>
                  <a:lnTo>
                    <a:pt x="35717" y="24913"/>
                  </a:lnTo>
                  <a:cubicBezTo>
                    <a:pt x="35766" y="24815"/>
                    <a:pt x="35848" y="24635"/>
                    <a:pt x="35929" y="24471"/>
                  </a:cubicBezTo>
                  <a:lnTo>
                    <a:pt x="35929" y="24471"/>
                  </a:lnTo>
                  <a:cubicBezTo>
                    <a:pt x="35897" y="24586"/>
                    <a:pt x="35848" y="24684"/>
                    <a:pt x="35815" y="24782"/>
                  </a:cubicBezTo>
                  <a:cubicBezTo>
                    <a:pt x="36011" y="24324"/>
                    <a:pt x="36290" y="23947"/>
                    <a:pt x="36470" y="23505"/>
                  </a:cubicBezTo>
                  <a:lnTo>
                    <a:pt x="36470" y="23505"/>
                  </a:lnTo>
                  <a:cubicBezTo>
                    <a:pt x="36276" y="23905"/>
                    <a:pt x="36226" y="23982"/>
                    <a:pt x="36212" y="23982"/>
                  </a:cubicBezTo>
                  <a:cubicBezTo>
                    <a:pt x="36208" y="23982"/>
                    <a:pt x="36208" y="23972"/>
                    <a:pt x="36208" y="23964"/>
                  </a:cubicBezTo>
                  <a:cubicBezTo>
                    <a:pt x="36208" y="23950"/>
                    <a:pt x="36208" y="23936"/>
                    <a:pt x="36201" y="23936"/>
                  </a:cubicBezTo>
                  <a:cubicBezTo>
                    <a:pt x="36193" y="23936"/>
                    <a:pt x="36173" y="23961"/>
                    <a:pt x="36126" y="24046"/>
                  </a:cubicBezTo>
                  <a:cubicBezTo>
                    <a:pt x="36240" y="23767"/>
                    <a:pt x="36322" y="23587"/>
                    <a:pt x="36388" y="23456"/>
                  </a:cubicBezTo>
                  <a:cubicBezTo>
                    <a:pt x="36453" y="23325"/>
                    <a:pt x="36502" y="23243"/>
                    <a:pt x="36551" y="23162"/>
                  </a:cubicBezTo>
                  <a:cubicBezTo>
                    <a:pt x="36650" y="23014"/>
                    <a:pt x="36764" y="22834"/>
                    <a:pt x="36944" y="22294"/>
                  </a:cubicBezTo>
                  <a:lnTo>
                    <a:pt x="36944" y="22294"/>
                  </a:lnTo>
                  <a:cubicBezTo>
                    <a:pt x="36896" y="22439"/>
                    <a:pt x="36812" y="22619"/>
                    <a:pt x="36798" y="22619"/>
                  </a:cubicBezTo>
                  <a:cubicBezTo>
                    <a:pt x="36792" y="22619"/>
                    <a:pt x="36796" y="22596"/>
                    <a:pt x="36813" y="22540"/>
                  </a:cubicBezTo>
                  <a:cubicBezTo>
                    <a:pt x="36912" y="22294"/>
                    <a:pt x="37043" y="21967"/>
                    <a:pt x="37108" y="21819"/>
                  </a:cubicBezTo>
                  <a:cubicBezTo>
                    <a:pt x="37200" y="21535"/>
                    <a:pt x="37220" y="21446"/>
                    <a:pt x="37210" y="21446"/>
                  </a:cubicBezTo>
                  <a:lnTo>
                    <a:pt x="37210" y="21446"/>
                  </a:lnTo>
                  <a:cubicBezTo>
                    <a:pt x="37203" y="21446"/>
                    <a:pt x="37179" y="21500"/>
                    <a:pt x="37157" y="21558"/>
                  </a:cubicBezTo>
                  <a:cubicBezTo>
                    <a:pt x="37138" y="21605"/>
                    <a:pt x="37114" y="21652"/>
                    <a:pt x="37106" y="21652"/>
                  </a:cubicBezTo>
                  <a:cubicBezTo>
                    <a:pt x="37100" y="21652"/>
                    <a:pt x="37104" y="21627"/>
                    <a:pt x="37124" y="21558"/>
                  </a:cubicBezTo>
                  <a:cubicBezTo>
                    <a:pt x="37272" y="21279"/>
                    <a:pt x="37223" y="21132"/>
                    <a:pt x="37321" y="20739"/>
                  </a:cubicBezTo>
                  <a:lnTo>
                    <a:pt x="37370" y="20755"/>
                  </a:lnTo>
                  <a:cubicBezTo>
                    <a:pt x="37632" y="19741"/>
                    <a:pt x="37354" y="20461"/>
                    <a:pt x="37583" y="19561"/>
                  </a:cubicBezTo>
                  <a:lnTo>
                    <a:pt x="37583" y="19561"/>
                  </a:lnTo>
                  <a:lnTo>
                    <a:pt x="37550" y="19953"/>
                  </a:lnTo>
                  <a:cubicBezTo>
                    <a:pt x="37583" y="19806"/>
                    <a:pt x="37615" y="19642"/>
                    <a:pt x="37648" y="19479"/>
                  </a:cubicBezTo>
                  <a:cubicBezTo>
                    <a:pt x="37648" y="19511"/>
                    <a:pt x="37665" y="19544"/>
                    <a:pt x="37665" y="19593"/>
                  </a:cubicBezTo>
                  <a:cubicBezTo>
                    <a:pt x="37697" y="19315"/>
                    <a:pt x="37730" y="19151"/>
                    <a:pt x="37763" y="18988"/>
                  </a:cubicBezTo>
                  <a:cubicBezTo>
                    <a:pt x="37779" y="18808"/>
                    <a:pt x="37812" y="18644"/>
                    <a:pt x="37861" y="18382"/>
                  </a:cubicBezTo>
                  <a:lnTo>
                    <a:pt x="37861" y="18382"/>
                  </a:lnTo>
                  <a:cubicBezTo>
                    <a:pt x="37851" y="18404"/>
                    <a:pt x="37843" y="18416"/>
                    <a:pt x="37836" y="18416"/>
                  </a:cubicBezTo>
                  <a:cubicBezTo>
                    <a:pt x="37808" y="18416"/>
                    <a:pt x="37805" y="18227"/>
                    <a:pt x="37845" y="17858"/>
                  </a:cubicBezTo>
                  <a:cubicBezTo>
                    <a:pt x="37857" y="17761"/>
                    <a:pt x="37869" y="17736"/>
                    <a:pt x="37874" y="17736"/>
                  </a:cubicBezTo>
                  <a:cubicBezTo>
                    <a:pt x="37876" y="17736"/>
                    <a:pt x="37877" y="17739"/>
                    <a:pt x="37877" y="17744"/>
                  </a:cubicBezTo>
                  <a:cubicBezTo>
                    <a:pt x="37880" y="17746"/>
                    <a:pt x="37882" y="17749"/>
                    <a:pt x="37885" y="17749"/>
                  </a:cubicBezTo>
                  <a:cubicBezTo>
                    <a:pt x="37895" y="17749"/>
                    <a:pt x="37899" y="17695"/>
                    <a:pt x="37926" y="17384"/>
                  </a:cubicBezTo>
                  <a:lnTo>
                    <a:pt x="37926" y="17384"/>
                  </a:lnTo>
                  <a:cubicBezTo>
                    <a:pt x="37943" y="17531"/>
                    <a:pt x="37959" y="17695"/>
                    <a:pt x="37877" y="17973"/>
                  </a:cubicBezTo>
                  <a:cubicBezTo>
                    <a:pt x="37894" y="18006"/>
                    <a:pt x="37894" y="18120"/>
                    <a:pt x="37910" y="18153"/>
                  </a:cubicBezTo>
                  <a:cubicBezTo>
                    <a:pt x="37976" y="17825"/>
                    <a:pt x="38008" y="17302"/>
                    <a:pt x="38025" y="17073"/>
                  </a:cubicBezTo>
                  <a:lnTo>
                    <a:pt x="38025" y="17073"/>
                  </a:lnTo>
                  <a:cubicBezTo>
                    <a:pt x="38008" y="17171"/>
                    <a:pt x="37992" y="17269"/>
                    <a:pt x="37992" y="17334"/>
                  </a:cubicBezTo>
                  <a:cubicBezTo>
                    <a:pt x="37992" y="17171"/>
                    <a:pt x="37992" y="17007"/>
                    <a:pt x="37992" y="16860"/>
                  </a:cubicBezTo>
                  <a:lnTo>
                    <a:pt x="37992" y="16614"/>
                  </a:lnTo>
                  <a:lnTo>
                    <a:pt x="37976" y="16385"/>
                  </a:lnTo>
                  <a:cubicBezTo>
                    <a:pt x="37987" y="16335"/>
                    <a:pt x="37994" y="16315"/>
                    <a:pt x="37999" y="16315"/>
                  </a:cubicBezTo>
                  <a:cubicBezTo>
                    <a:pt x="38010" y="16315"/>
                    <a:pt x="38014" y="16391"/>
                    <a:pt x="38025" y="16467"/>
                  </a:cubicBezTo>
                  <a:cubicBezTo>
                    <a:pt x="38025" y="16270"/>
                    <a:pt x="38008" y="16140"/>
                    <a:pt x="38008" y="15861"/>
                  </a:cubicBezTo>
                  <a:lnTo>
                    <a:pt x="38008" y="15861"/>
                  </a:lnTo>
                  <a:cubicBezTo>
                    <a:pt x="38041" y="15943"/>
                    <a:pt x="38090" y="15927"/>
                    <a:pt x="38090" y="16320"/>
                  </a:cubicBezTo>
                  <a:cubicBezTo>
                    <a:pt x="38090" y="16025"/>
                    <a:pt x="38074" y="15714"/>
                    <a:pt x="38057" y="15419"/>
                  </a:cubicBezTo>
                  <a:cubicBezTo>
                    <a:pt x="38072" y="15362"/>
                    <a:pt x="38086" y="15055"/>
                    <a:pt x="38100" y="15055"/>
                  </a:cubicBezTo>
                  <a:cubicBezTo>
                    <a:pt x="38102" y="15055"/>
                    <a:pt x="38104" y="15061"/>
                    <a:pt x="38106" y="15076"/>
                  </a:cubicBezTo>
                  <a:cubicBezTo>
                    <a:pt x="38106" y="14814"/>
                    <a:pt x="38074" y="14519"/>
                    <a:pt x="38041" y="14192"/>
                  </a:cubicBezTo>
                  <a:cubicBezTo>
                    <a:pt x="38025" y="14028"/>
                    <a:pt x="37992" y="13864"/>
                    <a:pt x="37976" y="13684"/>
                  </a:cubicBezTo>
                  <a:cubicBezTo>
                    <a:pt x="37959" y="13521"/>
                    <a:pt x="37926" y="13357"/>
                    <a:pt x="37926" y="13193"/>
                  </a:cubicBezTo>
                  <a:cubicBezTo>
                    <a:pt x="37910" y="13160"/>
                    <a:pt x="37894" y="13095"/>
                    <a:pt x="37877" y="12948"/>
                  </a:cubicBezTo>
                  <a:cubicBezTo>
                    <a:pt x="37861" y="12800"/>
                    <a:pt x="37828" y="12637"/>
                    <a:pt x="37812" y="12489"/>
                  </a:cubicBezTo>
                  <a:cubicBezTo>
                    <a:pt x="37795" y="12342"/>
                    <a:pt x="37779" y="12195"/>
                    <a:pt x="37746" y="12047"/>
                  </a:cubicBezTo>
                  <a:cubicBezTo>
                    <a:pt x="37730" y="11884"/>
                    <a:pt x="37697" y="11736"/>
                    <a:pt x="37665" y="11573"/>
                  </a:cubicBezTo>
                  <a:cubicBezTo>
                    <a:pt x="37615" y="11409"/>
                    <a:pt x="37583" y="11245"/>
                    <a:pt x="37517" y="11065"/>
                  </a:cubicBezTo>
                  <a:cubicBezTo>
                    <a:pt x="37517" y="10934"/>
                    <a:pt x="37501" y="10787"/>
                    <a:pt x="37484" y="10640"/>
                  </a:cubicBezTo>
                  <a:cubicBezTo>
                    <a:pt x="37446" y="10523"/>
                    <a:pt x="37429" y="10484"/>
                    <a:pt x="37422" y="10484"/>
                  </a:cubicBezTo>
                  <a:cubicBezTo>
                    <a:pt x="37414" y="10484"/>
                    <a:pt x="37419" y="10531"/>
                    <a:pt x="37419" y="10574"/>
                  </a:cubicBezTo>
                  <a:cubicBezTo>
                    <a:pt x="37426" y="10623"/>
                    <a:pt x="37430" y="10673"/>
                    <a:pt x="37421" y="10673"/>
                  </a:cubicBezTo>
                  <a:cubicBezTo>
                    <a:pt x="37408" y="10673"/>
                    <a:pt x="37372" y="10586"/>
                    <a:pt x="37288" y="10296"/>
                  </a:cubicBezTo>
                  <a:cubicBezTo>
                    <a:pt x="37163" y="9911"/>
                    <a:pt x="37174" y="9888"/>
                    <a:pt x="37194" y="9888"/>
                  </a:cubicBezTo>
                  <a:cubicBezTo>
                    <a:pt x="37196" y="9888"/>
                    <a:pt x="37199" y="9889"/>
                    <a:pt x="37202" y="9889"/>
                  </a:cubicBezTo>
                  <a:cubicBezTo>
                    <a:pt x="37213" y="9889"/>
                    <a:pt x="37223" y="9881"/>
                    <a:pt x="37206" y="9805"/>
                  </a:cubicBezTo>
                  <a:cubicBezTo>
                    <a:pt x="37173" y="9723"/>
                    <a:pt x="37141" y="9625"/>
                    <a:pt x="37092" y="9527"/>
                  </a:cubicBezTo>
                  <a:cubicBezTo>
                    <a:pt x="37043" y="9412"/>
                    <a:pt x="36993" y="9297"/>
                    <a:pt x="36944" y="9183"/>
                  </a:cubicBezTo>
                  <a:cubicBezTo>
                    <a:pt x="36895" y="9052"/>
                    <a:pt x="36846" y="8921"/>
                    <a:pt x="36797" y="8790"/>
                  </a:cubicBezTo>
                  <a:cubicBezTo>
                    <a:pt x="36732" y="8643"/>
                    <a:pt x="36682" y="8495"/>
                    <a:pt x="36633" y="8348"/>
                  </a:cubicBezTo>
                  <a:lnTo>
                    <a:pt x="36633" y="8348"/>
                  </a:lnTo>
                  <a:cubicBezTo>
                    <a:pt x="36732" y="8545"/>
                    <a:pt x="36781" y="8692"/>
                    <a:pt x="36846" y="8872"/>
                  </a:cubicBezTo>
                  <a:cubicBezTo>
                    <a:pt x="36813" y="8725"/>
                    <a:pt x="36764" y="8561"/>
                    <a:pt x="36715" y="8414"/>
                  </a:cubicBezTo>
                  <a:lnTo>
                    <a:pt x="36715" y="8414"/>
                  </a:lnTo>
                  <a:cubicBezTo>
                    <a:pt x="36781" y="8545"/>
                    <a:pt x="36830" y="8659"/>
                    <a:pt x="36879" y="8774"/>
                  </a:cubicBezTo>
                  <a:cubicBezTo>
                    <a:pt x="36928" y="8872"/>
                    <a:pt x="36961" y="8954"/>
                    <a:pt x="36993" y="9019"/>
                  </a:cubicBezTo>
                  <a:cubicBezTo>
                    <a:pt x="37013" y="9058"/>
                    <a:pt x="37025" y="9082"/>
                    <a:pt x="37029" y="9082"/>
                  </a:cubicBezTo>
                  <a:cubicBezTo>
                    <a:pt x="37035" y="9082"/>
                    <a:pt x="37023" y="9027"/>
                    <a:pt x="36993" y="8888"/>
                  </a:cubicBezTo>
                  <a:cubicBezTo>
                    <a:pt x="36977" y="8888"/>
                    <a:pt x="36944" y="8856"/>
                    <a:pt x="36928" y="8806"/>
                  </a:cubicBezTo>
                  <a:cubicBezTo>
                    <a:pt x="36895" y="8757"/>
                    <a:pt x="36862" y="8692"/>
                    <a:pt x="36830" y="8610"/>
                  </a:cubicBezTo>
                  <a:cubicBezTo>
                    <a:pt x="36748" y="8446"/>
                    <a:pt x="36666" y="8234"/>
                    <a:pt x="36568" y="8021"/>
                  </a:cubicBezTo>
                  <a:cubicBezTo>
                    <a:pt x="36470" y="7808"/>
                    <a:pt x="36371" y="7595"/>
                    <a:pt x="36290" y="7431"/>
                  </a:cubicBezTo>
                  <a:cubicBezTo>
                    <a:pt x="36208" y="7284"/>
                    <a:pt x="36142" y="7186"/>
                    <a:pt x="36110" y="7170"/>
                  </a:cubicBezTo>
                  <a:lnTo>
                    <a:pt x="35979" y="6891"/>
                  </a:lnTo>
                  <a:lnTo>
                    <a:pt x="35979" y="6891"/>
                  </a:lnTo>
                  <a:cubicBezTo>
                    <a:pt x="36025" y="6968"/>
                    <a:pt x="36042" y="6973"/>
                    <a:pt x="36071" y="7040"/>
                  </a:cubicBezTo>
                  <a:lnTo>
                    <a:pt x="36071" y="7040"/>
                  </a:lnTo>
                  <a:cubicBezTo>
                    <a:pt x="35960" y="6773"/>
                    <a:pt x="35895" y="6677"/>
                    <a:pt x="35799" y="6580"/>
                  </a:cubicBezTo>
                  <a:cubicBezTo>
                    <a:pt x="35700" y="6466"/>
                    <a:pt x="35602" y="6351"/>
                    <a:pt x="35406" y="6007"/>
                  </a:cubicBezTo>
                  <a:cubicBezTo>
                    <a:pt x="35309" y="5826"/>
                    <a:pt x="35239" y="5690"/>
                    <a:pt x="35255" y="5690"/>
                  </a:cubicBezTo>
                  <a:cubicBezTo>
                    <a:pt x="35260" y="5690"/>
                    <a:pt x="35272" y="5701"/>
                    <a:pt x="35293" y="5727"/>
                  </a:cubicBezTo>
                  <a:lnTo>
                    <a:pt x="35293" y="5727"/>
                  </a:lnTo>
                  <a:cubicBezTo>
                    <a:pt x="35168" y="5568"/>
                    <a:pt x="35057" y="5396"/>
                    <a:pt x="34931" y="5254"/>
                  </a:cubicBezTo>
                  <a:cubicBezTo>
                    <a:pt x="34885" y="5181"/>
                    <a:pt x="34870" y="5149"/>
                    <a:pt x="34877" y="5149"/>
                  </a:cubicBezTo>
                  <a:cubicBezTo>
                    <a:pt x="34883" y="5149"/>
                    <a:pt x="34902" y="5169"/>
                    <a:pt x="34931" y="5205"/>
                  </a:cubicBezTo>
                  <a:cubicBezTo>
                    <a:pt x="34767" y="4976"/>
                    <a:pt x="34604" y="4747"/>
                    <a:pt x="34424" y="4518"/>
                  </a:cubicBezTo>
                  <a:cubicBezTo>
                    <a:pt x="34325" y="4436"/>
                    <a:pt x="34129" y="4207"/>
                    <a:pt x="34014" y="4109"/>
                  </a:cubicBezTo>
                  <a:cubicBezTo>
                    <a:pt x="33977" y="4057"/>
                    <a:pt x="33967" y="4038"/>
                    <a:pt x="33972" y="4038"/>
                  </a:cubicBezTo>
                  <a:cubicBezTo>
                    <a:pt x="33977" y="4038"/>
                    <a:pt x="34004" y="4065"/>
                    <a:pt x="34031" y="4092"/>
                  </a:cubicBezTo>
                  <a:cubicBezTo>
                    <a:pt x="34051" y="4113"/>
                    <a:pt x="34071" y="4133"/>
                    <a:pt x="34080" y="4141"/>
                  </a:cubicBezTo>
                  <a:lnTo>
                    <a:pt x="33720" y="3765"/>
                  </a:lnTo>
                  <a:cubicBezTo>
                    <a:pt x="33696" y="3728"/>
                    <a:pt x="33690" y="3711"/>
                    <a:pt x="33697" y="3711"/>
                  </a:cubicBezTo>
                  <a:cubicBezTo>
                    <a:pt x="33724" y="3711"/>
                    <a:pt x="33947" y="3950"/>
                    <a:pt x="34129" y="4158"/>
                  </a:cubicBezTo>
                  <a:cubicBezTo>
                    <a:pt x="34031" y="3945"/>
                    <a:pt x="33949" y="3863"/>
                    <a:pt x="33818" y="3732"/>
                  </a:cubicBezTo>
                  <a:cubicBezTo>
                    <a:pt x="33752" y="3683"/>
                    <a:pt x="33687" y="3601"/>
                    <a:pt x="33572" y="3503"/>
                  </a:cubicBezTo>
                  <a:cubicBezTo>
                    <a:pt x="33512" y="3433"/>
                    <a:pt x="33434" y="3357"/>
                    <a:pt x="33344" y="3259"/>
                  </a:cubicBezTo>
                  <a:lnTo>
                    <a:pt x="33344" y="3259"/>
                  </a:lnTo>
                  <a:cubicBezTo>
                    <a:pt x="33351" y="3270"/>
                    <a:pt x="33356" y="3280"/>
                    <a:pt x="33360" y="3290"/>
                  </a:cubicBezTo>
                  <a:cubicBezTo>
                    <a:pt x="33294" y="3257"/>
                    <a:pt x="33245" y="3208"/>
                    <a:pt x="33180" y="3159"/>
                  </a:cubicBezTo>
                  <a:cubicBezTo>
                    <a:pt x="33130" y="3094"/>
                    <a:pt x="33081" y="3028"/>
                    <a:pt x="32983" y="2946"/>
                  </a:cubicBezTo>
                  <a:lnTo>
                    <a:pt x="32983" y="2946"/>
                  </a:lnTo>
                  <a:cubicBezTo>
                    <a:pt x="33049" y="2979"/>
                    <a:pt x="33130" y="3045"/>
                    <a:pt x="33196" y="3110"/>
                  </a:cubicBezTo>
                  <a:cubicBezTo>
                    <a:pt x="33220" y="3129"/>
                    <a:pt x="33242" y="3148"/>
                    <a:pt x="33263" y="3167"/>
                  </a:cubicBezTo>
                  <a:lnTo>
                    <a:pt x="33263" y="3167"/>
                  </a:lnTo>
                  <a:cubicBezTo>
                    <a:pt x="33230" y="3129"/>
                    <a:pt x="33197" y="3089"/>
                    <a:pt x="33163" y="3045"/>
                  </a:cubicBezTo>
                  <a:lnTo>
                    <a:pt x="33163" y="3045"/>
                  </a:lnTo>
                  <a:lnTo>
                    <a:pt x="33523" y="3388"/>
                  </a:lnTo>
                  <a:cubicBezTo>
                    <a:pt x="33441" y="3257"/>
                    <a:pt x="33310" y="3127"/>
                    <a:pt x="33180" y="2963"/>
                  </a:cubicBezTo>
                  <a:cubicBezTo>
                    <a:pt x="33032" y="2816"/>
                    <a:pt x="32852" y="2668"/>
                    <a:pt x="32672" y="2455"/>
                  </a:cubicBezTo>
                  <a:lnTo>
                    <a:pt x="32672" y="2455"/>
                  </a:lnTo>
                  <a:cubicBezTo>
                    <a:pt x="32705" y="2521"/>
                    <a:pt x="32901" y="2717"/>
                    <a:pt x="33016" y="2865"/>
                  </a:cubicBezTo>
                  <a:cubicBezTo>
                    <a:pt x="33081" y="2946"/>
                    <a:pt x="33130" y="2996"/>
                    <a:pt x="33130" y="3028"/>
                  </a:cubicBezTo>
                  <a:cubicBezTo>
                    <a:pt x="33130" y="3031"/>
                    <a:pt x="33130" y="3032"/>
                    <a:pt x="33127" y="3032"/>
                  </a:cubicBezTo>
                  <a:cubicBezTo>
                    <a:pt x="33117" y="3032"/>
                    <a:pt x="33079" y="2998"/>
                    <a:pt x="32983" y="2930"/>
                  </a:cubicBezTo>
                  <a:cubicBezTo>
                    <a:pt x="32869" y="2816"/>
                    <a:pt x="32721" y="2668"/>
                    <a:pt x="32476" y="2488"/>
                  </a:cubicBezTo>
                  <a:cubicBezTo>
                    <a:pt x="32492" y="2455"/>
                    <a:pt x="32263" y="2275"/>
                    <a:pt x="31968" y="2046"/>
                  </a:cubicBezTo>
                  <a:lnTo>
                    <a:pt x="32017" y="2030"/>
                  </a:lnTo>
                  <a:cubicBezTo>
                    <a:pt x="31936" y="1964"/>
                    <a:pt x="31870" y="1932"/>
                    <a:pt x="31821" y="1899"/>
                  </a:cubicBezTo>
                  <a:cubicBezTo>
                    <a:pt x="31772" y="1866"/>
                    <a:pt x="31739" y="1850"/>
                    <a:pt x="31706" y="1833"/>
                  </a:cubicBezTo>
                  <a:cubicBezTo>
                    <a:pt x="31625" y="1801"/>
                    <a:pt x="31575" y="1784"/>
                    <a:pt x="31477" y="1735"/>
                  </a:cubicBezTo>
                  <a:cubicBezTo>
                    <a:pt x="31379" y="1670"/>
                    <a:pt x="31314" y="1621"/>
                    <a:pt x="31248" y="1572"/>
                  </a:cubicBezTo>
                  <a:cubicBezTo>
                    <a:pt x="31199" y="1522"/>
                    <a:pt x="31150" y="1490"/>
                    <a:pt x="31117" y="1457"/>
                  </a:cubicBezTo>
                  <a:cubicBezTo>
                    <a:pt x="31035" y="1408"/>
                    <a:pt x="31003" y="1359"/>
                    <a:pt x="30970" y="1310"/>
                  </a:cubicBezTo>
                  <a:cubicBezTo>
                    <a:pt x="30831" y="1225"/>
                    <a:pt x="30776" y="1195"/>
                    <a:pt x="30765" y="1195"/>
                  </a:cubicBezTo>
                  <a:cubicBezTo>
                    <a:pt x="30752" y="1195"/>
                    <a:pt x="30795" y="1233"/>
                    <a:pt x="30839" y="1277"/>
                  </a:cubicBezTo>
                  <a:cubicBezTo>
                    <a:pt x="30881" y="1311"/>
                    <a:pt x="30923" y="1349"/>
                    <a:pt x="30903" y="1349"/>
                  </a:cubicBezTo>
                  <a:cubicBezTo>
                    <a:pt x="30884" y="1349"/>
                    <a:pt x="30809" y="1315"/>
                    <a:pt x="30626" y="1211"/>
                  </a:cubicBezTo>
                  <a:cubicBezTo>
                    <a:pt x="30364" y="1064"/>
                    <a:pt x="30135" y="950"/>
                    <a:pt x="29889" y="835"/>
                  </a:cubicBezTo>
                  <a:cubicBezTo>
                    <a:pt x="29759" y="802"/>
                    <a:pt x="29628" y="753"/>
                    <a:pt x="29497" y="704"/>
                  </a:cubicBezTo>
                  <a:cubicBezTo>
                    <a:pt x="29349" y="655"/>
                    <a:pt x="29202" y="589"/>
                    <a:pt x="29022" y="557"/>
                  </a:cubicBezTo>
                  <a:cubicBezTo>
                    <a:pt x="28879" y="496"/>
                    <a:pt x="28851" y="479"/>
                    <a:pt x="28865" y="479"/>
                  </a:cubicBezTo>
                  <a:cubicBezTo>
                    <a:pt x="28874" y="479"/>
                    <a:pt x="28899" y="485"/>
                    <a:pt x="28924" y="491"/>
                  </a:cubicBezTo>
                  <a:cubicBezTo>
                    <a:pt x="28948" y="491"/>
                    <a:pt x="28973" y="495"/>
                    <a:pt x="28985" y="495"/>
                  </a:cubicBezTo>
                  <a:cubicBezTo>
                    <a:pt x="28997" y="495"/>
                    <a:pt x="28997" y="491"/>
                    <a:pt x="28973" y="475"/>
                  </a:cubicBezTo>
                  <a:lnTo>
                    <a:pt x="28596" y="409"/>
                  </a:lnTo>
                  <a:cubicBezTo>
                    <a:pt x="28515" y="377"/>
                    <a:pt x="28547" y="377"/>
                    <a:pt x="28564" y="377"/>
                  </a:cubicBezTo>
                  <a:cubicBezTo>
                    <a:pt x="28498" y="360"/>
                    <a:pt x="28457" y="356"/>
                    <a:pt x="28431" y="356"/>
                  </a:cubicBezTo>
                  <a:cubicBezTo>
                    <a:pt x="28404" y="356"/>
                    <a:pt x="28392" y="360"/>
                    <a:pt x="28384" y="360"/>
                  </a:cubicBezTo>
                  <a:cubicBezTo>
                    <a:pt x="28370" y="360"/>
                    <a:pt x="28355" y="363"/>
                    <a:pt x="28324" y="363"/>
                  </a:cubicBezTo>
                  <a:cubicBezTo>
                    <a:pt x="28278" y="363"/>
                    <a:pt x="28197" y="357"/>
                    <a:pt x="28040" y="328"/>
                  </a:cubicBezTo>
                  <a:cubicBezTo>
                    <a:pt x="28007" y="328"/>
                    <a:pt x="27925" y="311"/>
                    <a:pt x="27827" y="278"/>
                  </a:cubicBezTo>
                  <a:cubicBezTo>
                    <a:pt x="27712" y="262"/>
                    <a:pt x="27582" y="229"/>
                    <a:pt x="27434" y="180"/>
                  </a:cubicBezTo>
                  <a:cubicBezTo>
                    <a:pt x="27352" y="164"/>
                    <a:pt x="27271" y="147"/>
                    <a:pt x="27205" y="131"/>
                  </a:cubicBezTo>
                  <a:cubicBezTo>
                    <a:pt x="27123" y="115"/>
                    <a:pt x="27025" y="98"/>
                    <a:pt x="26943" y="98"/>
                  </a:cubicBezTo>
                  <a:cubicBezTo>
                    <a:pt x="26823" y="74"/>
                    <a:pt x="26703" y="59"/>
                    <a:pt x="26590" y="59"/>
                  </a:cubicBezTo>
                  <a:cubicBezTo>
                    <a:pt x="26549" y="59"/>
                    <a:pt x="26508" y="61"/>
                    <a:pt x="26468" y="66"/>
                  </a:cubicBezTo>
                  <a:cubicBezTo>
                    <a:pt x="26321" y="33"/>
                    <a:pt x="26534" y="33"/>
                    <a:pt x="2648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43"/>
            <p:cNvSpPr/>
            <p:nvPr/>
          </p:nvSpPr>
          <p:spPr>
            <a:xfrm>
              <a:off x="8230819" y="1972045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0" y="1"/>
                  </a:moveTo>
                  <a:lnTo>
                    <a:pt x="25" y="34"/>
                  </a:lnTo>
                  <a:cubicBezTo>
                    <a:pt x="17" y="21"/>
                    <a:pt x="8" y="9"/>
                    <a:pt x="0" y="1"/>
                  </a:cubicBezTo>
                  <a:close/>
                  <a:moveTo>
                    <a:pt x="25" y="34"/>
                  </a:moveTo>
                  <a:cubicBezTo>
                    <a:pt x="33" y="46"/>
                    <a:pt x="41" y="58"/>
                    <a:pt x="49" y="66"/>
                  </a:cubicBez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43"/>
            <p:cNvSpPr/>
            <p:nvPr/>
          </p:nvSpPr>
          <p:spPr>
            <a:xfrm>
              <a:off x="6337275" y="206325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33"/>
                  </a:moveTo>
                  <a:lnTo>
                    <a:pt x="33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43"/>
            <p:cNvSpPr/>
            <p:nvPr/>
          </p:nvSpPr>
          <p:spPr>
            <a:xfrm>
              <a:off x="8504273" y="269991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43"/>
            <p:cNvSpPr/>
            <p:nvPr/>
          </p:nvSpPr>
          <p:spPr>
            <a:xfrm>
              <a:off x="5993517" y="2893937"/>
              <a:ext cx="12052" cy="19721"/>
            </a:xfrm>
            <a:custGeom>
              <a:rect b="b" l="l" r="r" t="t"/>
              <a:pathLst>
                <a:path extrusionOk="0" h="216" w="132">
                  <a:moveTo>
                    <a:pt x="126" y="0"/>
                  </a:moveTo>
                  <a:cubicBezTo>
                    <a:pt x="110" y="0"/>
                    <a:pt x="87" y="57"/>
                    <a:pt x="1" y="216"/>
                  </a:cubicBezTo>
                  <a:cubicBezTo>
                    <a:pt x="66" y="101"/>
                    <a:pt x="99" y="36"/>
                    <a:pt x="131" y="3"/>
                  </a:cubicBezTo>
                  <a:cubicBezTo>
                    <a:pt x="130" y="1"/>
                    <a:pt x="128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43"/>
            <p:cNvSpPr/>
            <p:nvPr/>
          </p:nvSpPr>
          <p:spPr>
            <a:xfrm>
              <a:off x="5413648" y="3311194"/>
              <a:ext cx="19539" cy="10500"/>
            </a:xfrm>
            <a:custGeom>
              <a:rect b="b" l="l" r="r" t="t"/>
              <a:pathLst>
                <a:path extrusionOk="0" h="115" w="214">
                  <a:moveTo>
                    <a:pt x="197" y="0"/>
                  </a:moveTo>
                  <a:lnTo>
                    <a:pt x="1" y="115"/>
                  </a:lnTo>
                  <a:cubicBezTo>
                    <a:pt x="115" y="82"/>
                    <a:pt x="132" y="82"/>
                    <a:pt x="213" y="66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43"/>
            <p:cNvSpPr/>
            <p:nvPr/>
          </p:nvSpPr>
          <p:spPr>
            <a:xfrm>
              <a:off x="5516730" y="3256321"/>
              <a:ext cx="49303" cy="20452"/>
            </a:xfrm>
            <a:custGeom>
              <a:rect b="b" l="l" r="r" t="t"/>
              <a:pathLst>
                <a:path extrusionOk="0" h="224" w="540">
                  <a:moveTo>
                    <a:pt x="518" y="1"/>
                  </a:moveTo>
                  <a:cubicBezTo>
                    <a:pt x="508" y="1"/>
                    <a:pt x="439" y="25"/>
                    <a:pt x="263" y="94"/>
                  </a:cubicBezTo>
                  <a:cubicBezTo>
                    <a:pt x="240" y="117"/>
                    <a:pt x="0" y="223"/>
                    <a:pt x="18" y="223"/>
                  </a:cubicBezTo>
                  <a:cubicBezTo>
                    <a:pt x="26" y="223"/>
                    <a:pt x="75" y="206"/>
                    <a:pt x="197" y="159"/>
                  </a:cubicBezTo>
                  <a:cubicBezTo>
                    <a:pt x="232" y="136"/>
                    <a:pt x="540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43"/>
            <p:cNvSpPr/>
            <p:nvPr/>
          </p:nvSpPr>
          <p:spPr>
            <a:xfrm>
              <a:off x="6181419" y="2274351"/>
              <a:ext cx="30495" cy="62907"/>
            </a:xfrm>
            <a:custGeom>
              <a:rect b="b" l="l" r="r" t="t"/>
              <a:pathLst>
                <a:path extrusionOk="0" h="689" w="334">
                  <a:moveTo>
                    <a:pt x="160" y="402"/>
                  </a:moveTo>
                  <a:cubicBezTo>
                    <a:pt x="157" y="408"/>
                    <a:pt x="155" y="415"/>
                    <a:pt x="152" y="422"/>
                  </a:cubicBezTo>
                  <a:cubicBezTo>
                    <a:pt x="156" y="413"/>
                    <a:pt x="158" y="406"/>
                    <a:pt x="160" y="402"/>
                  </a:cubicBezTo>
                  <a:close/>
                  <a:moveTo>
                    <a:pt x="307" y="0"/>
                  </a:moveTo>
                  <a:cubicBezTo>
                    <a:pt x="299" y="0"/>
                    <a:pt x="281" y="15"/>
                    <a:pt x="251" y="45"/>
                  </a:cubicBezTo>
                  <a:cubicBezTo>
                    <a:pt x="16" y="513"/>
                    <a:pt x="201" y="263"/>
                    <a:pt x="67" y="543"/>
                  </a:cubicBezTo>
                  <a:lnTo>
                    <a:pt x="67" y="543"/>
                  </a:lnTo>
                  <a:cubicBezTo>
                    <a:pt x="68" y="541"/>
                    <a:pt x="69" y="539"/>
                    <a:pt x="70" y="536"/>
                  </a:cubicBezTo>
                  <a:cubicBezTo>
                    <a:pt x="119" y="464"/>
                    <a:pt x="158" y="391"/>
                    <a:pt x="162" y="391"/>
                  </a:cubicBezTo>
                  <a:lnTo>
                    <a:pt x="162" y="391"/>
                  </a:lnTo>
                  <a:cubicBezTo>
                    <a:pt x="163" y="391"/>
                    <a:pt x="163" y="395"/>
                    <a:pt x="160" y="402"/>
                  </a:cubicBezTo>
                  <a:lnTo>
                    <a:pt x="160" y="402"/>
                  </a:lnTo>
                  <a:cubicBezTo>
                    <a:pt x="257" y="150"/>
                    <a:pt x="333" y="0"/>
                    <a:pt x="307" y="0"/>
                  </a:cubicBezTo>
                  <a:close/>
                  <a:moveTo>
                    <a:pt x="67" y="543"/>
                  </a:moveTo>
                  <a:cubicBezTo>
                    <a:pt x="64" y="550"/>
                    <a:pt x="60" y="558"/>
                    <a:pt x="56" y="565"/>
                  </a:cubicBezTo>
                  <a:lnTo>
                    <a:pt x="56" y="565"/>
                  </a:lnTo>
                  <a:cubicBezTo>
                    <a:pt x="60" y="557"/>
                    <a:pt x="64" y="550"/>
                    <a:pt x="67" y="543"/>
                  </a:cubicBezTo>
                  <a:close/>
                  <a:moveTo>
                    <a:pt x="56" y="565"/>
                  </a:moveTo>
                  <a:cubicBezTo>
                    <a:pt x="42" y="594"/>
                    <a:pt x="25" y="628"/>
                    <a:pt x="5" y="667"/>
                  </a:cubicBezTo>
                  <a:cubicBezTo>
                    <a:pt x="1" y="682"/>
                    <a:pt x="0" y="689"/>
                    <a:pt x="1" y="689"/>
                  </a:cubicBezTo>
                  <a:cubicBezTo>
                    <a:pt x="4" y="689"/>
                    <a:pt x="26" y="631"/>
                    <a:pt x="56" y="5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43"/>
            <p:cNvSpPr/>
            <p:nvPr/>
          </p:nvSpPr>
          <p:spPr>
            <a:xfrm>
              <a:off x="6189272" y="2312790"/>
              <a:ext cx="6117" cy="15065"/>
            </a:xfrm>
            <a:custGeom>
              <a:rect b="b" l="l" r="r" t="t"/>
              <a:pathLst>
                <a:path extrusionOk="0" h="165" w="67">
                  <a:moveTo>
                    <a:pt x="66" y="1"/>
                  </a:moveTo>
                  <a:lnTo>
                    <a:pt x="66" y="1"/>
                  </a:lnTo>
                  <a:cubicBezTo>
                    <a:pt x="50" y="50"/>
                    <a:pt x="34" y="99"/>
                    <a:pt x="1" y="165"/>
                  </a:cubicBezTo>
                  <a:cubicBezTo>
                    <a:pt x="50" y="66"/>
                    <a:pt x="66" y="17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43"/>
            <p:cNvSpPr/>
            <p:nvPr/>
          </p:nvSpPr>
          <p:spPr>
            <a:xfrm>
              <a:off x="7984208" y="1694117"/>
              <a:ext cx="22460" cy="19539"/>
            </a:xfrm>
            <a:custGeom>
              <a:rect b="b" l="l" r="r" t="t"/>
              <a:pathLst>
                <a:path extrusionOk="0" h="214" w="246">
                  <a:moveTo>
                    <a:pt x="0" y="0"/>
                  </a:moveTo>
                  <a:cubicBezTo>
                    <a:pt x="33" y="49"/>
                    <a:pt x="99" y="98"/>
                    <a:pt x="246" y="213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43"/>
            <p:cNvSpPr/>
            <p:nvPr/>
          </p:nvSpPr>
          <p:spPr>
            <a:xfrm>
              <a:off x="8289070" y="2049745"/>
              <a:ext cx="3104" cy="15065"/>
            </a:xfrm>
            <a:custGeom>
              <a:rect b="b" l="l" r="r" t="t"/>
              <a:pathLst>
                <a:path extrusionOk="0" h="165" w="34">
                  <a:moveTo>
                    <a:pt x="1" y="1"/>
                  </a:moveTo>
                  <a:lnTo>
                    <a:pt x="33" y="165"/>
                  </a:lnTo>
                  <a:lnTo>
                    <a:pt x="33" y="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43"/>
            <p:cNvSpPr/>
            <p:nvPr/>
          </p:nvSpPr>
          <p:spPr>
            <a:xfrm>
              <a:off x="8443008" y="2381542"/>
              <a:ext cx="12052" cy="38712"/>
            </a:xfrm>
            <a:custGeom>
              <a:rect b="b" l="l" r="r" t="t"/>
              <a:pathLst>
                <a:path extrusionOk="0" h="424" w="132">
                  <a:moveTo>
                    <a:pt x="1" y="1"/>
                  </a:moveTo>
                  <a:cubicBezTo>
                    <a:pt x="6" y="23"/>
                    <a:pt x="12" y="46"/>
                    <a:pt x="19" y="69"/>
                  </a:cubicBezTo>
                  <a:lnTo>
                    <a:pt x="19" y="69"/>
                  </a:lnTo>
                  <a:cubicBezTo>
                    <a:pt x="13" y="47"/>
                    <a:pt x="7" y="24"/>
                    <a:pt x="1" y="1"/>
                  </a:cubicBezTo>
                  <a:close/>
                  <a:moveTo>
                    <a:pt x="19" y="69"/>
                  </a:moveTo>
                  <a:cubicBezTo>
                    <a:pt x="73" y="284"/>
                    <a:pt x="84" y="423"/>
                    <a:pt x="114" y="423"/>
                  </a:cubicBezTo>
                  <a:cubicBezTo>
                    <a:pt x="119" y="423"/>
                    <a:pt x="125" y="419"/>
                    <a:pt x="131" y="410"/>
                  </a:cubicBezTo>
                  <a:cubicBezTo>
                    <a:pt x="91" y="301"/>
                    <a:pt x="50" y="181"/>
                    <a:pt x="19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43"/>
            <p:cNvSpPr/>
            <p:nvPr/>
          </p:nvSpPr>
          <p:spPr>
            <a:xfrm>
              <a:off x="8438534" y="2369581"/>
              <a:ext cx="4565" cy="12052"/>
            </a:xfrm>
            <a:custGeom>
              <a:rect b="b" l="l" r="r" t="t"/>
              <a:pathLst>
                <a:path extrusionOk="0" h="132" w="50">
                  <a:moveTo>
                    <a:pt x="50" y="132"/>
                  </a:moveTo>
                  <a:cubicBezTo>
                    <a:pt x="33" y="83"/>
                    <a:pt x="17" y="50"/>
                    <a:pt x="0" y="1"/>
                  </a:cubicBezTo>
                  <a:cubicBezTo>
                    <a:pt x="17" y="50"/>
                    <a:pt x="33" y="83"/>
                    <a:pt x="5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43"/>
            <p:cNvSpPr/>
            <p:nvPr/>
          </p:nvSpPr>
          <p:spPr>
            <a:xfrm>
              <a:off x="5684180" y="185554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43"/>
            <p:cNvSpPr/>
            <p:nvPr/>
          </p:nvSpPr>
          <p:spPr>
            <a:xfrm>
              <a:off x="5682628" y="18793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43"/>
            <p:cNvSpPr/>
            <p:nvPr/>
          </p:nvSpPr>
          <p:spPr>
            <a:xfrm>
              <a:off x="5802236" y="1931689"/>
              <a:ext cx="6026" cy="91"/>
            </a:xfrm>
            <a:custGeom>
              <a:rect b="b" l="l" r="r" t="t"/>
              <a:pathLst>
                <a:path extrusionOk="0" h="1" w="66">
                  <a:moveTo>
                    <a:pt x="0" y="1"/>
                  </a:moveTo>
                  <a:cubicBezTo>
                    <a:pt x="17" y="1"/>
                    <a:pt x="33" y="1"/>
                    <a:pt x="66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43"/>
            <p:cNvSpPr/>
            <p:nvPr/>
          </p:nvSpPr>
          <p:spPr>
            <a:xfrm>
              <a:off x="5693128" y="1738947"/>
              <a:ext cx="91" cy="6026"/>
            </a:xfrm>
            <a:custGeom>
              <a:rect b="b" l="l" r="r" t="t"/>
              <a:pathLst>
                <a:path extrusionOk="0" h="66" w="1">
                  <a:moveTo>
                    <a:pt x="0" y="49"/>
                  </a:moveTo>
                  <a:lnTo>
                    <a:pt x="0" y="0"/>
                  </a:lnTo>
                  <a:cubicBezTo>
                    <a:pt x="0" y="66"/>
                    <a:pt x="0" y="33"/>
                    <a:pt x="0" y="49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43"/>
            <p:cNvSpPr/>
            <p:nvPr/>
          </p:nvSpPr>
          <p:spPr>
            <a:xfrm>
              <a:off x="5977082" y="158199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43"/>
            <p:cNvSpPr/>
            <p:nvPr/>
          </p:nvSpPr>
          <p:spPr>
            <a:xfrm>
              <a:off x="6081716" y="19586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43"/>
            <p:cNvSpPr/>
            <p:nvPr/>
          </p:nvSpPr>
          <p:spPr>
            <a:xfrm>
              <a:off x="5752932" y="1585375"/>
              <a:ext cx="2648" cy="1187"/>
            </a:xfrm>
            <a:custGeom>
              <a:rect b="b" l="l" r="r" t="t"/>
              <a:pathLst>
                <a:path extrusionOk="0" h="13" w="29">
                  <a:moveTo>
                    <a:pt x="27" y="0"/>
                  </a:moveTo>
                  <a:cubicBezTo>
                    <a:pt x="25" y="0"/>
                    <a:pt x="17" y="5"/>
                    <a:pt x="0" y="13"/>
                  </a:cubicBezTo>
                  <a:lnTo>
                    <a:pt x="17" y="13"/>
                  </a:lnTo>
                  <a:cubicBezTo>
                    <a:pt x="25" y="5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43"/>
            <p:cNvSpPr/>
            <p:nvPr/>
          </p:nvSpPr>
          <p:spPr>
            <a:xfrm>
              <a:off x="5956174" y="193616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43"/>
            <p:cNvSpPr/>
            <p:nvPr/>
          </p:nvSpPr>
          <p:spPr>
            <a:xfrm>
              <a:off x="5947226" y="1933241"/>
              <a:ext cx="9039" cy="3013"/>
            </a:xfrm>
            <a:custGeom>
              <a:rect b="b" l="l" r="r" t="t"/>
              <a:pathLst>
                <a:path extrusionOk="0" h="33" w="99">
                  <a:moveTo>
                    <a:pt x="66" y="0"/>
                  </a:moveTo>
                  <a:lnTo>
                    <a:pt x="0" y="33"/>
                  </a:lnTo>
                  <a:cubicBezTo>
                    <a:pt x="25" y="25"/>
                    <a:pt x="41" y="21"/>
                    <a:pt x="55" y="21"/>
                  </a:cubicBezTo>
                  <a:cubicBezTo>
                    <a:pt x="70" y="21"/>
                    <a:pt x="82" y="25"/>
                    <a:pt x="98" y="33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43"/>
            <p:cNvSpPr/>
            <p:nvPr/>
          </p:nvSpPr>
          <p:spPr>
            <a:xfrm>
              <a:off x="5675233" y="1581997"/>
              <a:ext cx="460347" cy="436609"/>
            </a:xfrm>
            <a:custGeom>
              <a:rect b="b" l="l" r="r" t="t"/>
              <a:pathLst>
                <a:path extrusionOk="0" h="4782" w="5042">
                  <a:moveTo>
                    <a:pt x="4469" y="17"/>
                  </a:moveTo>
                  <a:cubicBezTo>
                    <a:pt x="4468" y="17"/>
                    <a:pt x="4467" y="18"/>
                    <a:pt x="4467" y="18"/>
                  </a:cubicBezTo>
                  <a:lnTo>
                    <a:pt x="4467" y="18"/>
                  </a:lnTo>
                  <a:cubicBezTo>
                    <a:pt x="4471" y="17"/>
                    <a:pt x="4475" y="17"/>
                    <a:pt x="4469" y="17"/>
                  </a:cubicBezTo>
                  <a:close/>
                  <a:moveTo>
                    <a:pt x="2079" y="17"/>
                  </a:moveTo>
                  <a:cubicBezTo>
                    <a:pt x="2071" y="17"/>
                    <a:pt x="2067" y="17"/>
                    <a:pt x="2066" y="18"/>
                  </a:cubicBezTo>
                  <a:lnTo>
                    <a:pt x="2066" y="18"/>
                  </a:lnTo>
                  <a:cubicBezTo>
                    <a:pt x="2070" y="18"/>
                    <a:pt x="2075" y="17"/>
                    <a:pt x="2079" y="17"/>
                  </a:cubicBezTo>
                  <a:close/>
                  <a:moveTo>
                    <a:pt x="4467" y="18"/>
                  </a:moveTo>
                  <a:cubicBezTo>
                    <a:pt x="4463" y="19"/>
                    <a:pt x="4459" y="20"/>
                    <a:pt x="4458" y="22"/>
                  </a:cubicBezTo>
                  <a:lnTo>
                    <a:pt x="4458" y="22"/>
                  </a:lnTo>
                  <a:cubicBezTo>
                    <a:pt x="4461" y="21"/>
                    <a:pt x="4464" y="19"/>
                    <a:pt x="4467" y="18"/>
                  </a:cubicBezTo>
                  <a:close/>
                  <a:moveTo>
                    <a:pt x="884" y="17"/>
                  </a:moveTo>
                  <a:lnTo>
                    <a:pt x="884" y="17"/>
                  </a:lnTo>
                  <a:cubicBezTo>
                    <a:pt x="877" y="19"/>
                    <a:pt x="873" y="21"/>
                    <a:pt x="872" y="22"/>
                  </a:cubicBezTo>
                  <a:lnTo>
                    <a:pt x="872" y="22"/>
                  </a:lnTo>
                  <a:cubicBezTo>
                    <a:pt x="876" y="21"/>
                    <a:pt x="880" y="19"/>
                    <a:pt x="884" y="17"/>
                  </a:cubicBezTo>
                  <a:close/>
                  <a:moveTo>
                    <a:pt x="982" y="17"/>
                  </a:moveTo>
                  <a:cubicBezTo>
                    <a:pt x="960" y="17"/>
                    <a:pt x="902" y="24"/>
                    <a:pt x="880" y="24"/>
                  </a:cubicBezTo>
                  <a:cubicBezTo>
                    <a:pt x="874" y="24"/>
                    <a:pt x="871" y="24"/>
                    <a:pt x="872" y="22"/>
                  </a:cubicBezTo>
                  <a:lnTo>
                    <a:pt x="872" y="22"/>
                  </a:lnTo>
                  <a:cubicBezTo>
                    <a:pt x="867" y="24"/>
                    <a:pt x="863" y="25"/>
                    <a:pt x="858" y="27"/>
                  </a:cubicBezTo>
                  <a:lnTo>
                    <a:pt x="858" y="27"/>
                  </a:lnTo>
                  <a:cubicBezTo>
                    <a:pt x="903" y="25"/>
                    <a:pt x="953" y="24"/>
                    <a:pt x="982" y="17"/>
                  </a:cubicBezTo>
                  <a:close/>
                  <a:moveTo>
                    <a:pt x="3804" y="25"/>
                  </a:moveTo>
                  <a:lnTo>
                    <a:pt x="3804" y="25"/>
                  </a:lnTo>
                  <a:cubicBezTo>
                    <a:pt x="3831" y="26"/>
                    <a:pt x="3850" y="27"/>
                    <a:pt x="3830" y="33"/>
                  </a:cubicBezTo>
                  <a:cubicBezTo>
                    <a:pt x="3824" y="30"/>
                    <a:pt x="3815" y="27"/>
                    <a:pt x="3804" y="25"/>
                  </a:cubicBezTo>
                  <a:close/>
                  <a:moveTo>
                    <a:pt x="66" y="3520"/>
                  </a:moveTo>
                  <a:cubicBezTo>
                    <a:pt x="66" y="3536"/>
                    <a:pt x="66" y="3553"/>
                    <a:pt x="49" y="3585"/>
                  </a:cubicBezTo>
                  <a:lnTo>
                    <a:pt x="66" y="3520"/>
                  </a:lnTo>
                  <a:close/>
                  <a:moveTo>
                    <a:pt x="19" y="3615"/>
                  </a:moveTo>
                  <a:lnTo>
                    <a:pt x="16" y="3618"/>
                  </a:lnTo>
                  <a:lnTo>
                    <a:pt x="16" y="3630"/>
                  </a:lnTo>
                  <a:lnTo>
                    <a:pt x="16" y="3630"/>
                  </a:lnTo>
                  <a:cubicBezTo>
                    <a:pt x="17" y="3625"/>
                    <a:pt x="18" y="3620"/>
                    <a:pt x="19" y="3615"/>
                  </a:cubicBezTo>
                  <a:close/>
                  <a:moveTo>
                    <a:pt x="16" y="3630"/>
                  </a:moveTo>
                  <a:cubicBezTo>
                    <a:pt x="13" y="3651"/>
                    <a:pt x="10" y="3674"/>
                    <a:pt x="4" y="3701"/>
                  </a:cubicBezTo>
                  <a:lnTo>
                    <a:pt x="4" y="3701"/>
                  </a:lnTo>
                  <a:cubicBezTo>
                    <a:pt x="9" y="3688"/>
                    <a:pt x="16" y="3674"/>
                    <a:pt x="16" y="3651"/>
                  </a:cubicBezTo>
                  <a:lnTo>
                    <a:pt x="16" y="3630"/>
                  </a:lnTo>
                  <a:close/>
                  <a:moveTo>
                    <a:pt x="4" y="3701"/>
                  </a:moveTo>
                  <a:cubicBezTo>
                    <a:pt x="2" y="3706"/>
                    <a:pt x="0" y="3711"/>
                    <a:pt x="0" y="3716"/>
                  </a:cubicBezTo>
                  <a:cubicBezTo>
                    <a:pt x="1" y="3711"/>
                    <a:pt x="3" y="3706"/>
                    <a:pt x="4" y="3701"/>
                  </a:cubicBezTo>
                  <a:close/>
                  <a:moveTo>
                    <a:pt x="2315" y="3843"/>
                  </a:moveTo>
                  <a:cubicBezTo>
                    <a:pt x="2312" y="3844"/>
                    <a:pt x="2308" y="3845"/>
                    <a:pt x="2305" y="3845"/>
                  </a:cubicBezTo>
                  <a:lnTo>
                    <a:pt x="2305" y="3845"/>
                  </a:lnTo>
                  <a:cubicBezTo>
                    <a:pt x="2309" y="3845"/>
                    <a:pt x="2313" y="3844"/>
                    <a:pt x="2315" y="3843"/>
                  </a:cubicBezTo>
                  <a:close/>
                  <a:moveTo>
                    <a:pt x="1893" y="3846"/>
                  </a:moveTo>
                  <a:lnTo>
                    <a:pt x="1882" y="3847"/>
                  </a:lnTo>
                  <a:cubicBezTo>
                    <a:pt x="1889" y="3847"/>
                    <a:pt x="1893" y="3847"/>
                    <a:pt x="1893" y="3846"/>
                  </a:cubicBezTo>
                  <a:close/>
                  <a:moveTo>
                    <a:pt x="2410" y="3843"/>
                  </a:moveTo>
                  <a:cubicBezTo>
                    <a:pt x="2403" y="3844"/>
                    <a:pt x="2396" y="3845"/>
                    <a:pt x="2390" y="3847"/>
                  </a:cubicBezTo>
                  <a:lnTo>
                    <a:pt x="2423" y="3847"/>
                  </a:lnTo>
                  <a:cubicBezTo>
                    <a:pt x="2418" y="3845"/>
                    <a:pt x="2414" y="3844"/>
                    <a:pt x="2410" y="3843"/>
                  </a:cubicBezTo>
                  <a:close/>
                  <a:moveTo>
                    <a:pt x="2305" y="3845"/>
                  </a:moveTo>
                  <a:cubicBezTo>
                    <a:pt x="2291" y="3847"/>
                    <a:pt x="2266" y="3847"/>
                    <a:pt x="2226" y="3847"/>
                  </a:cubicBezTo>
                  <a:cubicBezTo>
                    <a:pt x="2238" y="3850"/>
                    <a:pt x="2250" y="3851"/>
                    <a:pt x="2260" y="3851"/>
                  </a:cubicBezTo>
                  <a:cubicBezTo>
                    <a:pt x="2277" y="3851"/>
                    <a:pt x="2291" y="3848"/>
                    <a:pt x="2305" y="3845"/>
                  </a:cubicBezTo>
                  <a:close/>
                  <a:moveTo>
                    <a:pt x="3346" y="3878"/>
                  </a:moveTo>
                  <a:cubicBezTo>
                    <a:pt x="3348" y="3879"/>
                    <a:pt x="3351" y="3880"/>
                    <a:pt x="3356" y="3880"/>
                  </a:cubicBezTo>
                  <a:cubicBezTo>
                    <a:pt x="3352" y="3879"/>
                    <a:pt x="3349" y="3879"/>
                    <a:pt x="3346" y="3878"/>
                  </a:cubicBezTo>
                  <a:close/>
                  <a:moveTo>
                    <a:pt x="4737" y="3873"/>
                  </a:moveTo>
                  <a:cubicBezTo>
                    <a:pt x="4694" y="3873"/>
                    <a:pt x="4632" y="3880"/>
                    <a:pt x="4600" y="3880"/>
                  </a:cubicBezTo>
                  <a:lnTo>
                    <a:pt x="4649" y="3880"/>
                  </a:lnTo>
                  <a:cubicBezTo>
                    <a:pt x="4690" y="3888"/>
                    <a:pt x="4669" y="3888"/>
                    <a:pt x="4645" y="3888"/>
                  </a:cubicBezTo>
                  <a:cubicBezTo>
                    <a:pt x="4620" y="3888"/>
                    <a:pt x="4591" y="3888"/>
                    <a:pt x="4616" y="3896"/>
                  </a:cubicBezTo>
                  <a:cubicBezTo>
                    <a:pt x="4632" y="3896"/>
                    <a:pt x="4731" y="3880"/>
                    <a:pt x="4780" y="3880"/>
                  </a:cubicBezTo>
                  <a:cubicBezTo>
                    <a:pt x="4774" y="3875"/>
                    <a:pt x="4758" y="3873"/>
                    <a:pt x="4737" y="3873"/>
                  </a:cubicBezTo>
                  <a:close/>
                  <a:moveTo>
                    <a:pt x="360" y="1"/>
                  </a:moveTo>
                  <a:lnTo>
                    <a:pt x="360" y="17"/>
                  </a:lnTo>
                  <a:lnTo>
                    <a:pt x="458" y="17"/>
                  </a:lnTo>
                  <a:cubicBezTo>
                    <a:pt x="442" y="17"/>
                    <a:pt x="442" y="33"/>
                    <a:pt x="491" y="33"/>
                  </a:cubicBezTo>
                  <a:lnTo>
                    <a:pt x="393" y="33"/>
                  </a:lnTo>
                  <a:cubicBezTo>
                    <a:pt x="377" y="115"/>
                    <a:pt x="377" y="148"/>
                    <a:pt x="360" y="181"/>
                  </a:cubicBezTo>
                  <a:cubicBezTo>
                    <a:pt x="344" y="197"/>
                    <a:pt x="344" y="230"/>
                    <a:pt x="327" y="312"/>
                  </a:cubicBezTo>
                  <a:cubicBezTo>
                    <a:pt x="340" y="287"/>
                    <a:pt x="343" y="252"/>
                    <a:pt x="344" y="252"/>
                  </a:cubicBezTo>
                  <a:cubicBezTo>
                    <a:pt x="344" y="252"/>
                    <a:pt x="344" y="255"/>
                    <a:pt x="344" y="263"/>
                  </a:cubicBezTo>
                  <a:cubicBezTo>
                    <a:pt x="344" y="312"/>
                    <a:pt x="327" y="361"/>
                    <a:pt x="327" y="393"/>
                  </a:cubicBezTo>
                  <a:cubicBezTo>
                    <a:pt x="322" y="442"/>
                    <a:pt x="322" y="457"/>
                    <a:pt x="324" y="457"/>
                  </a:cubicBezTo>
                  <a:cubicBezTo>
                    <a:pt x="328" y="457"/>
                    <a:pt x="338" y="417"/>
                    <a:pt x="342" y="417"/>
                  </a:cubicBezTo>
                  <a:cubicBezTo>
                    <a:pt x="343" y="417"/>
                    <a:pt x="344" y="419"/>
                    <a:pt x="344" y="426"/>
                  </a:cubicBezTo>
                  <a:cubicBezTo>
                    <a:pt x="327" y="475"/>
                    <a:pt x="344" y="508"/>
                    <a:pt x="344" y="574"/>
                  </a:cubicBezTo>
                  <a:lnTo>
                    <a:pt x="327" y="557"/>
                  </a:lnTo>
                  <a:lnTo>
                    <a:pt x="327" y="557"/>
                  </a:lnTo>
                  <a:cubicBezTo>
                    <a:pt x="311" y="721"/>
                    <a:pt x="344" y="606"/>
                    <a:pt x="327" y="754"/>
                  </a:cubicBezTo>
                  <a:lnTo>
                    <a:pt x="311" y="688"/>
                  </a:lnTo>
                  <a:lnTo>
                    <a:pt x="311" y="770"/>
                  </a:lnTo>
                  <a:lnTo>
                    <a:pt x="295" y="754"/>
                  </a:lnTo>
                  <a:lnTo>
                    <a:pt x="295" y="754"/>
                  </a:lnTo>
                  <a:cubicBezTo>
                    <a:pt x="311" y="835"/>
                    <a:pt x="295" y="868"/>
                    <a:pt x="295" y="950"/>
                  </a:cubicBezTo>
                  <a:cubicBezTo>
                    <a:pt x="295" y="947"/>
                    <a:pt x="295" y="946"/>
                    <a:pt x="296" y="946"/>
                  </a:cubicBezTo>
                  <a:lnTo>
                    <a:pt x="296" y="946"/>
                  </a:lnTo>
                  <a:cubicBezTo>
                    <a:pt x="299" y="946"/>
                    <a:pt x="308" y="978"/>
                    <a:pt x="295" y="1032"/>
                  </a:cubicBezTo>
                  <a:cubicBezTo>
                    <a:pt x="295" y="1046"/>
                    <a:pt x="295" y="1049"/>
                    <a:pt x="294" y="1049"/>
                  </a:cubicBezTo>
                  <a:cubicBezTo>
                    <a:pt x="294" y="1049"/>
                    <a:pt x="293" y="1046"/>
                    <a:pt x="292" y="1046"/>
                  </a:cubicBezTo>
                  <a:cubicBezTo>
                    <a:pt x="290" y="1046"/>
                    <a:pt x="286" y="1054"/>
                    <a:pt x="278" y="1097"/>
                  </a:cubicBezTo>
                  <a:cubicBezTo>
                    <a:pt x="278" y="1081"/>
                    <a:pt x="278" y="1048"/>
                    <a:pt x="295" y="1015"/>
                  </a:cubicBezTo>
                  <a:lnTo>
                    <a:pt x="278" y="983"/>
                  </a:lnTo>
                  <a:cubicBezTo>
                    <a:pt x="266" y="1020"/>
                    <a:pt x="263" y="1076"/>
                    <a:pt x="262" y="1116"/>
                  </a:cubicBezTo>
                  <a:lnTo>
                    <a:pt x="262" y="1116"/>
                  </a:lnTo>
                  <a:lnTo>
                    <a:pt x="262" y="1114"/>
                  </a:lnTo>
                  <a:lnTo>
                    <a:pt x="262" y="1146"/>
                  </a:lnTo>
                  <a:cubicBezTo>
                    <a:pt x="262" y="1139"/>
                    <a:pt x="262" y="1128"/>
                    <a:pt x="262" y="1116"/>
                  </a:cubicBezTo>
                  <a:lnTo>
                    <a:pt x="262" y="1116"/>
                  </a:lnTo>
                  <a:lnTo>
                    <a:pt x="278" y="1261"/>
                  </a:lnTo>
                  <a:lnTo>
                    <a:pt x="278" y="1261"/>
                  </a:lnTo>
                  <a:lnTo>
                    <a:pt x="262" y="1245"/>
                  </a:lnTo>
                  <a:cubicBezTo>
                    <a:pt x="262" y="1277"/>
                    <a:pt x="262" y="1294"/>
                    <a:pt x="262" y="1343"/>
                  </a:cubicBezTo>
                  <a:cubicBezTo>
                    <a:pt x="246" y="1326"/>
                    <a:pt x="246" y="1343"/>
                    <a:pt x="246" y="1277"/>
                  </a:cubicBezTo>
                  <a:lnTo>
                    <a:pt x="246" y="1408"/>
                  </a:lnTo>
                  <a:lnTo>
                    <a:pt x="213" y="1474"/>
                  </a:lnTo>
                  <a:cubicBezTo>
                    <a:pt x="213" y="1539"/>
                    <a:pt x="229" y="1670"/>
                    <a:pt x="196" y="1768"/>
                  </a:cubicBezTo>
                  <a:lnTo>
                    <a:pt x="213" y="1801"/>
                  </a:lnTo>
                  <a:cubicBezTo>
                    <a:pt x="196" y="1899"/>
                    <a:pt x="180" y="1981"/>
                    <a:pt x="180" y="2112"/>
                  </a:cubicBezTo>
                  <a:lnTo>
                    <a:pt x="147" y="2178"/>
                  </a:lnTo>
                  <a:cubicBezTo>
                    <a:pt x="147" y="2194"/>
                    <a:pt x="149" y="2200"/>
                    <a:pt x="151" y="2200"/>
                  </a:cubicBezTo>
                  <a:cubicBezTo>
                    <a:pt x="156" y="2200"/>
                    <a:pt x="165" y="2172"/>
                    <a:pt x="171" y="2172"/>
                  </a:cubicBezTo>
                  <a:cubicBezTo>
                    <a:pt x="176" y="2172"/>
                    <a:pt x="180" y="2187"/>
                    <a:pt x="180" y="2243"/>
                  </a:cubicBezTo>
                  <a:cubicBezTo>
                    <a:pt x="180" y="2292"/>
                    <a:pt x="176" y="2300"/>
                    <a:pt x="170" y="2300"/>
                  </a:cubicBezTo>
                  <a:cubicBezTo>
                    <a:pt x="167" y="2300"/>
                    <a:pt x="163" y="2298"/>
                    <a:pt x="159" y="2298"/>
                  </a:cubicBezTo>
                  <a:cubicBezTo>
                    <a:pt x="156" y="2298"/>
                    <a:pt x="151" y="2300"/>
                    <a:pt x="147" y="2309"/>
                  </a:cubicBezTo>
                  <a:cubicBezTo>
                    <a:pt x="147" y="2374"/>
                    <a:pt x="164" y="2456"/>
                    <a:pt x="147" y="2554"/>
                  </a:cubicBezTo>
                  <a:cubicBezTo>
                    <a:pt x="147" y="2521"/>
                    <a:pt x="147" y="2505"/>
                    <a:pt x="147" y="2472"/>
                  </a:cubicBezTo>
                  <a:lnTo>
                    <a:pt x="131" y="2538"/>
                  </a:lnTo>
                  <a:cubicBezTo>
                    <a:pt x="119" y="2479"/>
                    <a:pt x="124" y="2429"/>
                    <a:pt x="122" y="2429"/>
                  </a:cubicBezTo>
                  <a:lnTo>
                    <a:pt x="122" y="2429"/>
                  </a:lnTo>
                  <a:cubicBezTo>
                    <a:pt x="121" y="2429"/>
                    <a:pt x="119" y="2437"/>
                    <a:pt x="115" y="2456"/>
                  </a:cubicBezTo>
                  <a:cubicBezTo>
                    <a:pt x="147" y="2472"/>
                    <a:pt x="82" y="2751"/>
                    <a:pt x="131" y="2767"/>
                  </a:cubicBezTo>
                  <a:lnTo>
                    <a:pt x="115" y="2816"/>
                  </a:lnTo>
                  <a:lnTo>
                    <a:pt x="115" y="2783"/>
                  </a:lnTo>
                  <a:lnTo>
                    <a:pt x="115" y="2783"/>
                  </a:lnTo>
                  <a:cubicBezTo>
                    <a:pt x="82" y="2881"/>
                    <a:pt x="131" y="2849"/>
                    <a:pt x="115" y="2980"/>
                  </a:cubicBezTo>
                  <a:cubicBezTo>
                    <a:pt x="115" y="3003"/>
                    <a:pt x="106" y="3026"/>
                    <a:pt x="102" y="3026"/>
                  </a:cubicBezTo>
                  <a:cubicBezTo>
                    <a:pt x="100" y="3026"/>
                    <a:pt x="98" y="3022"/>
                    <a:pt x="98" y="3012"/>
                  </a:cubicBezTo>
                  <a:lnTo>
                    <a:pt x="98" y="3111"/>
                  </a:lnTo>
                  <a:lnTo>
                    <a:pt x="82" y="3258"/>
                  </a:lnTo>
                  <a:lnTo>
                    <a:pt x="98" y="3356"/>
                  </a:lnTo>
                  <a:cubicBezTo>
                    <a:pt x="95" y="3363"/>
                    <a:pt x="93" y="3365"/>
                    <a:pt x="92" y="3365"/>
                  </a:cubicBezTo>
                  <a:cubicBezTo>
                    <a:pt x="88" y="3365"/>
                    <a:pt x="93" y="3337"/>
                    <a:pt x="86" y="3337"/>
                  </a:cubicBezTo>
                  <a:cubicBezTo>
                    <a:pt x="85" y="3337"/>
                    <a:pt x="84" y="3338"/>
                    <a:pt x="82" y="3340"/>
                  </a:cubicBezTo>
                  <a:lnTo>
                    <a:pt x="82" y="3422"/>
                  </a:lnTo>
                  <a:cubicBezTo>
                    <a:pt x="82" y="3428"/>
                    <a:pt x="81" y="3430"/>
                    <a:pt x="81" y="3430"/>
                  </a:cubicBezTo>
                  <a:cubicBezTo>
                    <a:pt x="77" y="3430"/>
                    <a:pt x="69" y="3377"/>
                    <a:pt x="82" y="3323"/>
                  </a:cubicBezTo>
                  <a:lnTo>
                    <a:pt x="82" y="3323"/>
                  </a:lnTo>
                  <a:cubicBezTo>
                    <a:pt x="33" y="3405"/>
                    <a:pt x="82" y="3405"/>
                    <a:pt x="49" y="3553"/>
                  </a:cubicBezTo>
                  <a:lnTo>
                    <a:pt x="49" y="3487"/>
                  </a:lnTo>
                  <a:cubicBezTo>
                    <a:pt x="33" y="3504"/>
                    <a:pt x="33" y="3536"/>
                    <a:pt x="33" y="3569"/>
                  </a:cubicBezTo>
                  <a:cubicBezTo>
                    <a:pt x="26" y="3582"/>
                    <a:pt x="22" y="3597"/>
                    <a:pt x="19" y="3615"/>
                  </a:cubicBezTo>
                  <a:lnTo>
                    <a:pt x="19" y="3615"/>
                  </a:lnTo>
                  <a:lnTo>
                    <a:pt x="33" y="3602"/>
                  </a:lnTo>
                  <a:cubicBezTo>
                    <a:pt x="42" y="3584"/>
                    <a:pt x="46" y="3571"/>
                    <a:pt x="48" y="3571"/>
                  </a:cubicBezTo>
                  <a:cubicBezTo>
                    <a:pt x="49" y="3571"/>
                    <a:pt x="49" y="3580"/>
                    <a:pt x="49" y="3602"/>
                  </a:cubicBezTo>
                  <a:lnTo>
                    <a:pt x="49" y="3634"/>
                  </a:lnTo>
                  <a:cubicBezTo>
                    <a:pt x="49" y="3667"/>
                    <a:pt x="49" y="3700"/>
                    <a:pt x="49" y="3733"/>
                  </a:cubicBezTo>
                  <a:cubicBezTo>
                    <a:pt x="33" y="3733"/>
                    <a:pt x="33" y="3765"/>
                    <a:pt x="33" y="3815"/>
                  </a:cubicBezTo>
                  <a:lnTo>
                    <a:pt x="131" y="3815"/>
                  </a:lnTo>
                  <a:lnTo>
                    <a:pt x="115" y="3831"/>
                  </a:lnTo>
                  <a:cubicBezTo>
                    <a:pt x="229" y="3831"/>
                    <a:pt x="213" y="3815"/>
                    <a:pt x="246" y="3815"/>
                  </a:cubicBezTo>
                  <a:cubicBezTo>
                    <a:pt x="311" y="3815"/>
                    <a:pt x="327" y="3831"/>
                    <a:pt x="344" y="3847"/>
                  </a:cubicBezTo>
                  <a:cubicBezTo>
                    <a:pt x="458" y="3847"/>
                    <a:pt x="278" y="3815"/>
                    <a:pt x="409" y="3815"/>
                  </a:cubicBezTo>
                  <a:cubicBezTo>
                    <a:pt x="442" y="3820"/>
                    <a:pt x="471" y="3822"/>
                    <a:pt x="499" y="3822"/>
                  </a:cubicBezTo>
                  <a:cubicBezTo>
                    <a:pt x="555" y="3822"/>
                    <a:pt x="606" y="3815"/>
                    <a:pt x="671" y="3815"/>
                  </a:cubicBezTo>
                  <a:cubicBezTo>
                    <a:pt x="737" y="3815"/>
                    <a:pt x="671" y="3831"/>
                    <a:pt x="688" y="3831"/>
                  </a:cubicBezTo>
                  <a:lnTo>
                    <a:pt x="753" y="3815"/>
                  </a:lnTo>
                  <a:lnTo>
                    <a:pt x="753" y="3831"/>
                  </a:lnTo>
                  <a:cubicBezTo>
                    <a:pt x="802" y="3815"/>
                    <a:pt x="753" y="3815"/>
                    <a:pt x="835" y="3798"/>
                  </a:cubicBezTo>
                  <a:cubicBezTo>
                    <a:pt x="837" y="3796"/>
                    <a:pt x="842" y="3795"/>
                    <a:pt x="850" y="3795"/>
                  </a:cubicBezTo>
                  <a:cubicBezTo>
                    <a:pt x="886" y="3795"/>
                    <a:pt x="974" y="3818"/>
                    <a:pt x="1051" y="3818"/>
                  </a:cubicBezTo>
                  <a:cubicBezTo>
                    <a:pt x="1067" y="3818"/>
                    <a:pt x="1082" y="3817"/>
                    <a:pt x="1097" y="3815"/>
                  </a:cubicBezTo>
                  <a:lnTo>
                    <a:pt x="1097" y="3815"/>
                  </a:lnTo>
                  <a:lnTo>
                    <a:pt x="1080" y="3831"/>
                  </a:lnTo>
                  <a:cubicBezTo>
                    <a:pt x="1211" y="3831"/>
                    <a:pt x="1195" y="3831"/>
                    <a:pt x="1310" y="3815"/>
                  </a:cubicBezTo>
                  <a:lnTo>
                    <a:pt x="1391" y="3831"/>
                  </a:lnTo>
                  <a:cubicBezTo>
                    <a:pt x="1326" y="3815"/>
                    <a:pt x="1424" y="3798"/>
                    <a:pt x="1490" y="3782"/>
                  </a:cubicBezTo>
                  <a:lnTo>
                    <a:pt x="1506" y="3798"/>
                  </a:lnTo>
                  <a:lnTo>
                    <a:pt x="1522" y="3782"/>
                  </a:lnTo>
                  <a:lnTo>
                    <a:pt x="1588" y="3782"/>
                  </a:lnTo>
                  <a:lnTo>
                    <a:pt x="1555" y="3798"/>
                  </a:lnTo>
                  <a:lnTo>
                    <a:pt x="1506" y="3798"/>
                  </a:lnTo>
                  <a:cubicBezTo>
                    <a:pt x="1473" y="3798"/>
                    <a:pt x="1440" y="3815"/>
                    <a:pt x="1457" y="3815"/>
                  </a:cubicBezTo>
                  <a:lnTo>
                    <a:pt x="1490" y="3815"/>
                  </a:lnTo>
                  <a:lnTo>
                    <a:pt x="1490" y="3831"/>
                  </a:lnTo>
                  <a:lnTo>
                    <a:pt x="1522" y="3815"/>
                  </a:lnTo>
                  <a:lnTo>
                    <a:pt x="1555" y="3831"/>
                  </a:lnTo>
                  <a:lnTo>
                    <a:pt x="1719" y="3847"/>
                  </a:lnTo>
                  <a:cubicBezTo>
                    <a:pt x="1817" y="3831"/>
                    <a:pt x="1932" y="3798"/>
                    <a:pt x="2095" y="3798"/>
                  </a:cubicBezTo>
                  <a:cubicBezTo>
                    <a:pt x="2062" y="3815"/>
                    <a:pt x="2095" y="3831"/>
                    <a:pt x="2095" y="3831"/>
                  </a:cubicBezTo>
                  <a:cubicBezTo>
                    <a:pt x="2085" y="3827"/>
                    <a:pt x="2072" y="3826"/>
                    <a:pt x="2058" y="3826"/>
                  </a:cubicBezTo>
                  <a:cubicBezTo>
                    <a:pt x="2019" y="3826"/>
                    <a:pt x="1969" y="3836"/>
                    <a:pt x="1920" y="3836"/>
                  </a:cubicBezTo>
                  <a:cubicBezTo>
                    <a:pt x="1901" y="3836"/>
                    <a:pt x="1883" y="3834"/>
                    <a:pt x="1866" y="3831"/>
                  </a:cubicBezTo>
                  <a:lnTo>
                    <a:pt x="1866" y="3831"/>
                  </a:lnTo>
                  <a:cubicBezTo>
                    <a:pt x="1886" y="3841"/>
                    <a:pt x="1893" y="3845"/>
                    <a:pt x="1893" y="3846"/>
                  </a:cubicBezTo>
                  <a:lnTo>
                    <a:pt x="1893" y="3846"/>
                  </a:lnTo>
                  <a:lnTo>
                    <a:pt x="2046" y="3831"/>
                  </a:lnTo>
                  <a:cubicBezTo>
                    <a:pt x="2046" y="3847"/>
                    <a:pt x="2079" y="3847"/>
                    <a:pt x="2128" y="3864"/>
                  </a:cubicBezTo>
                  <a:cubicBezTo>
                    <a:pt x="2095" y="3831"/>
                    <a:pt x="2243" y="3847"/>
                    <a:pt x="2324" y="3831"/>
                  </a:cubicBezTo>
                  <a:lnTo>
                    <a:pt x="2324" y="3831"/>
                  </a:lnTo>
                  <a:cubicBezTo>
                    <a:pt x="2324" y="3837"/>
                    <a:pt x="2322" y="3841"/>
                    <a:pt x="2315" y="3843"/>
                  </a:cubicBezTo>
                  <a:lnTo>
                    <a:pt x="2315" y="3843"/>
                  </a:lnTo>
                  <a:cubicBezTo>
                    <a:pt x="2332" y="3839"/>
                    <a:pt x="2348" y="3836"/>
                    <a:pt x="2367" y="3836"/>
                  </a:cubicBezTo>
                  <a:cubicBezTo>
                    <a:pt x="2380" y="3836"/>
                    <a:pt x="2394" y="3838"/>
                    <a:pt x="2410" y="3843"/>
                  </a:cubicBezTo>
                  <a:lnTo>
                    <a:pt x="2410" y="3843"/>
                  </a:lnTo>
                  <a:cubicBezTo>
                    <a:pt x="2423" y="3841"/>
                    <a:pt x="2438" y="3840"/>
                    <a:pt x="2453" y="3840"/>
                  </a:cubicBezTo>
                  <a:cubicBezTo>
                    <a:pt x="2499" y="3840"/>
                    <a:pt x="2543" y="3847"/>
                    <a:pt x="2521" y="3847"/>
                  </a:cubicBezTo>
                  <a:lnTo>
                    <a:pt x="2504" y="3847"/>
                  </a:lnTo>
                  <a:cubicBezTo>
                    <a:pt x="2559" y="3854"/>
                    <a:pt x="2638" y="3858"/>
                    <a:pt x="2714" y="3858"/>
                  </a:cubicBezTo>
                  <a:cubicBezTo>
                    <a:pt x="2811" y="3858"/>
                    <a:pt x="2901" y="3852"/>
                    <a:pt x="2925" y="3836"/>
                  </a:cubicBezTo>
                  <a:lnTo>
                    <a:pt x="2925" y="3836"/>
                  </a:lnTo>
                  <a:lnTo>
                    <a:pt x="2897" y="3864"/>
                  </a:lnTo>
                  <a:lnTo>
                    <a:pt x="2897" y="3864"/>
                  </a:lnTo>
                  <a:lnTo>
                    <a:pt x="3061" y="3815"/>
                  </a:lnTo>
                  <a:lnTo>
                    <a:pt x="3143" y="3831"/>
                  </a:lnTo>
                  <a:cubicBezTo>
                    <a:pt x="3159" y="3847"/>
                    <a:pt x="3159" y="3864"/>
                    <a:pt x="3094" y="3880"/>
                  </a:cubicBezTo>
                  <a:lnTo>
                    <a:pt x="3225" y="3880"/>
                  </a:lnTo>
                  <a:cubicBezTo>
                    <a:pt x="3208" y="3880"/>
                    <a:pt x="3176" y="3847"/>
                    <a:pt x="3208" y="3847"/>
                  </a:cubicBezTo>
                  <a:cubicBezTo>
                    <a:pt x="3287" y="3863"/>
                    <a:pt x="3260" y="3864"/>
                    <a:pt x="3346" y="3878"/>
                  </a:cubicBezTo>
                  <a:lnTo>
                    <a:pt x="3346" y="3878"/>
                  </a:lnTo>
                  <a:cubicBezTo>
                    <a:pt x="3332" y="3872"/>
                    <a:pt x="3365" y="3847"/>
                    <a:pt x="3421" y="3847"/>
                  </a:cubicBezTo>
                  <a:lnTo>
                    <a:pt x="3405" y="3880"/>
                  </a:lnTo>
                  <a:lnTo>
                    <a:pt x="3519" y="3847"/>
                  </a:lnTo>
                  <a:lnTo>
                    <a:pt x="3519" y="3847"/>
                  </a:lnTo>
                  <a:cubicBezTo>
                    <a:pt x="3487" y="3864"/>
                    <a:pt x="3519" y="3880"/>
                    <a:pt x="3552" y="3896"/>
                  </a:cubicBezTo>
                  <a:cubicBezTo>
                    <a:pt x="3547" y="3891"/>
                    <a:pt x="3557" y="3889"/>
                    <a:pt x="3576" y="3889"/>
                  </a:cubicBezTo>
                  <a:cubicBezTo>
                    <a:pt x="3612" y="3889"/>
                    <a:pt x="3678" y="3896"/>
                    <a:pt x="3699" y="3896"/>
                  </a:cubicBezTo>
                  <a:lnTo>
                    <a:pt x="3634" y="3880"/>
                  </a:lnTo>
                  <a:lnTo>
                    <a:pt x="3716" y="3880"/>
                  </a:lnTo>
                  <a:lnTo>
                    <a:pt x="3748" y="3864"/>
                  </a:lnTo>
                  <a:cubicBezTo>
                    <a:pt x="3765" y="3880"/>
                    <a:pt x="3814" y="3896"/>
                    <a:pt x="3863" y="3962"/>
                  </a:cubicBezTo>
                  <a:cubicBezTo>
                    <a:pt x="3847" y="3962"/>
                    <a:pt x="3814" y="3962"/>
                    <a:pt x="3847" y="4011"/>
                  </a:cubicBezTo>
                  <a:cubicBezTo>
                    <a:pt x="3863" y="4027"/>
                    <a:pt x="3912" y="4044"/>
                    <a:pt x="3961" y="4076"/>
                  </a:cubicBezTo>
                  <a:lnTo>
                    <a:pt x="4059" y="4191"/>
                  </a:lnTo>
                  <a:cubicBezTo>
                    <a:pt x="3994" y="4158"/>
                    <a:pt x="3928" y="4109"/>
                    <a:pt x="3896" y="4076"/>
                  </a:cubicBezTo>
                  <a:lnTo>
                    <a:pt x="3896" y="4076"/>
                  </a:lnTo>
                  <a:cubicBezTo>
                    <a:pt x="3928" y="4126"/>
                    <a:pt x="3896" y="4093"/>
                    <a:pt x="3945" y="4158"/>
                  </a:cubicBezTo>
                  <a:cubicBezTo>
                    <a:pt x="3935" y="4149"/>
                    <a:pt x="3907" y="4121"/>
                    <a:pt x="3896" y="4109"/>
                  </a:cubicBezTo>
                  <a:lnTo>
                    <a:pt x="3896" y="4109"/>
                  </a:lnTo>
                  <a:lnTo>
                    <a:pt x="4010" y="4256"/>
                  </a:lnTo>
                  <a:lnTo>
                    <a:pt x="4125" y="4338"/>
                  </a:lnTo>
                  <a:lnTo>
                    <a:pt x="4125" y="4338"/>
                  </a:lnTo>
                  <a:lnTo>
                    <a:pt x="3978" y="4191"/>
                  </a:lnTo>
                  <a:cubicBezTo>
                    <a:pt x="3979" y="4190"/>
                    <a:pt x="3981" y="4189"/>
                    <a:pt x="3984" y="4189"/>
                  </a:cubicBezTo>
                  <a:cubicBezTo>
                    <a:pt x="4011" y="4189"/>
                    <a:pt x="4099" y="4265"/>
                    <a:pt x="4174" y="4355"/>
                  </a:cubicBezTo>
                  <a:cubicBezTo>
                    <a:pt x="4180" y="4367"/>
                    <a:pt x="4177" y="4370"/>
                    <a:pt x="4171" y="4370"/>
                  </a:cubicBezTo>
                  <a:cubicBezTo>
                    <a:pt x="4165" y="4370"/>
                    <a:pt x="4154" y="4366"/>
                    <a:pt x="4148" y="4366"/>
                  </a:cubicBezTo>
                  <a:cubicBezTo>
                    <a:pt x="4144" y="4366"/>
                    <a:pt x="4141" y="4367"/>
                    <a:pt x="4141" y="4371"/>
                  </a:cubicBezTo>
                  <a:lnTo>
                    <a:pt x="4223" y="4469"/>
                  </a:lnTo>
                  <a:lnTo>
                    <a:pt x="4218" y="4462"/>
                  </a:lnTo>
                  <a:lnTo>
                    <a:pt x="4218" y="4462"/>
                  </a:lnTo>
                  <a:cubicBezTo>
                    <a:pt x="4254" y="4505"/>
                    <a:pt x="4307" y="4545"/>
                    <a:pt x="4370" y="4633"/>
                  </a:cubicBezTo>
                  <a:cubicBezTo>
                    <a:pt x="4386" y="4664"/>
                    <a:pt x="4459" y="4782"/>
                    <a:pt x="4468" y="4782"/>
                  </a:cubicBezTo>
                  <a:cubicBezTo>
                    <a:pt x="4468" y="4782"/>
                    <a:pt x="4469" y="4781"/>
                    <a:pt x="4469" y="4780"/>
                  </a:cubicBezTo>
                  <a:cubicBezTo>
                    <a:pt x="4420" y="4698"/>
                    <a:pt x="4403" y="4633"/>
                    <a:pt x="4403" y="4584"/>
                  </a:cubicBezTo>
                  <a:lnTo>
                    <a:pt x="4403" y="4584"/>
                  </a:lnTo>
                  <a:lnTo>
                    <a:pt x="4452" y="4666"/>
                  </a:lnTo>
                  <a:lnTo>
                    <a:pt x="4452" y="4649"/>
                  </a:lnTo>
                  <a:lnTo>
                    <a:pt x="4469" y="4666"/>
                  </a:lnTo>
                  <a:lnTo>
                    <a:pt x="4469" y="4649"/>
                  </a:lnTo>
                  <a:lnTo>
                    <a:pt x="4452" y="4633"/>
                  </a:lnTo>
                  <a:lnTo>
                    <a:pt x="4452" y="4535"/>
                  </a:lnTo>
                  <a:cubicBezTo>
                    <a:pt x="4469" y="4535"/>
                    <a:pt x="4469" y="4551"/>
                    <a:pt x="4469" y="4584"/>
                  </a:cubicBezTo>
                  <a:cubicBezTo>
                    <a:pt x="4483" y="4612"/>
                    <a:pt x="4485" y="4653"/>
                    <a:pt x="4496" y="4653"/>
                  </a:cubicBezTo>
                  <a:cubicBezTo>
                    <a:pt x="4497" y="4653"/>
                    <a:pt x="4499" y="4652"/>
                    <a:pt x="4501" y="4649"/>
                  </a:cubicBezTo>
                  <a:lnTo>
                    <a:pt x="4485" y="4584"/>
                  </a:lnTo>
                  <a:cubicBezTo>
                    <a:pt x="4485" y="4570"/>
                    <a:pt x="4486" y="4567"/>
                    <a:pt x="4488" y="4567"/>
                  </a:cubicBezTo>
                  <a:cubicBezTo>
                    <a:pt x="4490" y="4567"/>
                    <a:pt x="4492" y="4570"/>
                    <a:pt x="4495" y="4570"/>
                  </a:cubicBezTo>
                  <a:cubicBezTo>
                    <a:pt x="4498" y="4570"/>
                    <a:pt x="4501" y="4562"/>
                    <a:pt x="4501" y="4518"/>
                  </a:cubicBezTo>
                  <a:cubicBezTo>
                    <a:pt x="4490" y="4495"/>
                    <a:pt x="4495" y="4403"/>
                    <a:pt x="4492" y="4403"/>
                  </a:cubicBezTo>
                  <a:lnTo>
                    <a:pt x="4492" y="4403"/>
                  </a:lnTo>
                  <a:cubicBezTo>
                    <a:pt x="4492" y="4403"/>
                    <a:pt x="4490" y="4416"/>
                    <a:pt x="4485" y="4453"/>
                  </a:cubicBezTo>
                  <a:cubicBezTo>
                    <a:pt x="4485" y="4371"/>
                    <a:pt x="4485" y="4371"/>
                    <a:pt x="4485" y="4289"/>
                  </a:cubicBezTo>
                  <a:cubicBezTo>
                    <a:pt x="4485" y="4292"/>
                    <a:pt x="4485" y="4293"/>
                    <a:pt x="4484" y="4293"/>
                  </a:cubicBezTo>
                  <a:cubicBezTo>
                    <a:pt x="4479" y="4293"/>
                    <a:pt x="4466" y="4264"/>
                    <a:pt x="4452" y="4224"/>
                  </a:cubicBezTo>
                  <a:lnTo>
                    <a:pt x="4452" y="4126"/>
                  </a:lnTo>
                  <a:cubicBezTo>
                    <a:pt x="4452" y="4011"/>
                    <a:pt x="4469" y="3945"/>
                    <a:pt x="4469" y="3864"/>
                  </a:cubicBezTo>
                  <a:lnTo>
                    <a:pt x="4534" y="3864"/>
                  </a:lnTo>
                  <a:cubicBezTo>
                    <a:pt x="4534" y="3880"/>
                    <a:pt x="4600" y="3880"/>
                    <a:pt x="4583" y="3880"/>
                  </a:cubicBezTo>
                  <a:lnTo>
                    <a:pt x="4600" y="3880"/>
                  </a:lnTo>
                  <a:lnTo>
                    <a:pt x="4632" y="3864"/>
                  </a:lnTo>
                  <a:lnTo>
                    <a:pt x="5025" y="3864"/>
                  </a:lnTo>
                  <a:lnTo>
                    <a:pt x="5025" y="3847"/>
                  </a:lnTo>
                  <a:cubicBezTo>
                    <a:pt x="5042" y="3749"/>
                    <a:pt x="5025" y="3520"/>
                    <a:pt x="5042" y="3373"/>
                  </a:cubicBezTo>
                  <a:lnTo>
                    <a:pt x="5025" y="3323"/>
                  </a:lnTo>
                  <a:lnTo>
                    <a:pt x="5025" y="2783"/>
                  </a:lnTo>
                  <a:lnTo>
                    <a:pt x="5025" y="2718"/>
                  </a:lnTo>
                  <a:lnTo>
                    <a:pt x="5025" y="2701"/>
                  </a:lnTo>
                  <a:lnTo>
                    <a:pt x="5042" y="2701"/>
                  </a:lnTo>
                  <a:lnTo>
                    <a:pt x="5025" y="2685"/>
                  </a:lnTo>
                  <a:lnTo>
                    <a:pt x="5025" y="2570"/>
                  </a:lnTo>
                  <a:lnTo>
                    <a:pt x="5025" y="2554"/>
                  </a:lnTo>
                  <a:lnTo>
                    <a:pt x="5025" y="2456"/>
                  </a:lnTo>
                  <a:lnTo>
                    <a:pt x="5025" y="2423"/>
                  </a:lnTo>
                  <a:lnTo>
                    <a:pt x="5025" y="99"/>
                  </a:lnTo>
                  <a:lnTo>
                    <a:pt x="5025" y="66"/>
                  </a:lnTo>
                  <a:lnTo>
                    <a:pt x="4861" y="66"/>
                  </a:lnTo>
                  <a:cubicBezTo>
                    <a:pt x="4829" y="50"/>
                    <a:pt x="4796" y="33"/>
                    <a:pt x="4796" y="33"/>
                  </a:cubicBezTo>
                  <a:cubicBezTo>
                    <a:pt x="4786" y="36"/>
                    <a:pt x="4775" y="37"/>
                    <a:pt x="4762" y="37"/>
                  </a:cubicBezTo>
                  <a:cubicBezTo>
                    <a:pt x="4713" y="37"/>
                    <a:pt x="4645" y="22"/>
                    <a:pt x="4570" y="22"/>
                  </a:cubicBezTo>
                  <a:cubicBezTo>
                    <a:pt x="4537" y="22"/>
                    <a:pt x="4503" y="25"/>
                    <a:pt x="4469" y="33"/>
                  </a:cubicBezTo>
                  <a:cubicBezTo>
                    <a:pt x="4458" y="28"/>
                    <a:pt x="4456" y="24"/>
                    <a:pt x="4458" y="22"/>
                  </a:cubicBezTo>
                  <a:lnTo>
                    <a:pt x="4458" y="22"/>
                  </a:lnTo>
                  <a:cubicBezTo>
                    <a:pt x="4445" y="27"/>
                    <a:pt x="4431" y="29"/>
                    <a:pt x="4413" y="29"/>
                  </a:cubicBezTo>
                  <a:cubicBezTo>
                    <a:pt x="4391" y="29"/>
                    <a:pt x="4362" y="25"/>
                    <a:pt x="4321" y="17"/>
                  </a:cubicBezTo>
                  <a:lnTo>
                    <a:pt x="4338" y="17"/>
                  </a:lnTo>
                  <a:cubicBezTo>
                    <a:pt x="4125" y="17"/>
                    <a:pt x="4043" y="17"/>
                    <a:pt x="3814" y="1"/>
                  </a:cubicBezTo>
                  <a:lnTo>
                    <a:pt x="3814" y="1"/>
                  </a:lnTo>
                  <a:lnTo>
                    <a:pt x="3830" y="17"/>
                  </a:lnTo>
                  <a:lnTo>
                    <a:pt x="3732" y="17"/>
                  </a:lnTo>
                  <a:cubicBezTo>
                    <a:pt x="3731" y="17"/>
                    <a:pt x="3730" y="18"/>
                    <a:pt x="3729" y="18"/>
                  </a:cubicBezTo>
                  <a:lnTo>
                    <a:pt x="3729" y="18"/>
                  </a:lnTo>
                  <a:cubicBezTo>
                    <a:pt x="3695" y="17"/>
                    <a:pt x="3658" y="17"/>
                    <a:pt x="3622" y="17"/>
                  </a:cubicBezTo>
                  <a:cubicBezTo>
                    <a:pt x="3536" y="17"/>
                    <a:pt x="3454" y="17"/>
                    <a:pt x="3437" y="1"/>
                  </a:cubicBezTo>
                  <a:cubicBezTo>
                    <a:pt x="3356" y="1"/>
                    <a:pt x="3454" y="17"/>
                    <a:pt x="3372" y="17"/>
                  </a:cubicBezTo>
                  <a:lnTo>
                    <a:pt x="3339" y="17"/>
                  </a:lnTo>
                  <a:cubicBezTo>
                    <a:pt x="3290" y="17"/>
                    <a:pt x="3257" y="17"/>
                    <a:pt x="3257" y="1"/>
                  </a:cubicBezTo>
                  <a:lnTo>
                    <a:pt x="3176" y="1"/>
                  </a:lnTo>
                  <a:cubicBezTo>
                    <a:pt x="3069" y="9"/>
                    <a:pt x="2950" y="9"/>
                    <a:pt x="2834" y="9"/>
                  </a:cubicBezTo>
                  <a:cubicBezTo>
                    <a:pt x="2717" y="9"/>
                    <a:pt x="2603" y="9"/>
                    <a:pt x="2504" y="17"/>
                  </a:cubicBezTo>
                  <a:lnTo>
                    <a:pt x="2521" y="33"/>
                  </a:lnTo>
                  <a:cubicBezTo>
                    <a:pt x="2412" y="33"/>
                    <a:pt x="2390" y="26"/>
                    <a:pt x="2339" y="26"/>
                  </a:cubicBezTo>
                  <a:cubicBezTo>
                    <a:pt x="2313" y="26"/>
                    <a:pt x="2281" y="28"/>
                    <a:pt x="2226" y="33"/>
                  </a:cubicBezTo>
                  <a:lnTo>
                    <a:pt x="2112" y="33"/>
                  </a:lnTo>
                  <a:cubicBezTo>
                    <a:pt x="2139" y="33"/>
                    <a:pt x="2064" y="22"/>
                    <a:pt x="2066" y="18"/>
                  </a:cubicBezTo>
                  <a:lnTo>
                    <a:pt x="2066" y="18"/>
                  </a:lnTo>
                  <a:cubicBezTo>
                    <a:pt x="1919" y="33"/>
                    <a:pt x="1994" y="34"/>
                    <a:pt x="1882" y="50"/>
                  </a:cubicBezTo>
                  <a:lnTo>
                    <a:pt x="1866" y="33"/>
                  </a:lnTo>
                  <a:cubicBezTo>
                    <a:pt x="1817" y="50"/>
                    <a:pt x="1817" y="50"/>
                    <a:pt x="1735" y="50"/>
                  </a:cubicBezTo>
                  <a:cubicBezTo>
                    <a:pt x="1801" y="50"/>
                    <a:pt x="1686" y="33"/>
                    <a:pt x="1751" y="33"/>
                  </a:cubicBezTo>
                  <a:cubicBezTo>
                    <a:pt x="1706" y="24"/>
                    <a:pt x="1666" y="22"/>
                    <a:pt x="1630" y="22"/>
                  </a:cubicBezTo>
                  <a:cubicBezTo>
                    <a:pt x="1571" y="22"/>
                    <a:pt x="1523" y="29"/>
                    <a:pt x="1480" y="29"/>
                  </a:cubicBezTo>
                  <a:cubicBezTo>
                    <a:pt x="1454" y="29"/>
                    <a:pt x="1430" y="26"/>
                    <a:pt x="1408" y="17"/>
                  </a:cubicBezTo>
                  <a:lnTo>
                    <a:pt x="1408" y="17"/>
                  </a:lnTo>
                  <a:cubicBezTo>
                    <a:pt x="1367" y="33"/>
                    <a:pt x="1408" y="37"/>
                    <a:pt x="1453" y="37"/>
                  </a:cubicBezTo>
                  <a:cubicBezTo>
                    <a:pt x="1482" y="37"/>
                    <a:pt x="1513" y="36"/>
                    <a:pt x="1524" y="35"/>
                  </a:cubicBezTo>
                  <a:lnTo>
                    <a:pt x="1524" y="35"/>
                  </a:lnTo>
                  <a:cubicBezTo>
                    <a:pt x="1550" y="50"/>
                    <a:pt x="1455" y="66"/>
                    <a:pt x="1391" y="66"/>
                  </a:cubicBezTo>
                  <a:cubicBezTo>
                    <a:pt x="1349" y="66"/>
                    <a:pt x="1307" y="30"/>
                    <a:pt x="1214" y="30"/>
                  </a:cubicBezTo>
                  <a:cubicBezTo>
                    <a:pt x="1198" y="30"/>
                    <a:pt x="1181" y="31"/>
                    <a:pt x="1162" y="33"/>
                  </a:cubicBezTo>
                  <a:lnTo>
                    <a:pt x="1179" y="17"/>
                  </a:lnTo>
                  <a:cubicBezTo>
                    <a:pt x="1146" y="17"/>
                    <a:pt x="1113" y="24"/>
                    <a:pt x="1076" y="24"/>
                  </a:cubicBezTo>
                  <a:cubicBezTo>
                    <a:pt x="1057" y="24"/>
                    <a:pt x="1037" y="22"/>
                    <a:pt x="1015" y="17"/>
                  </a:cubicBezTo>
                  <a:cubicBezTo>
                    <a:pt x="982" y="33"/>
                    <a:pt x="933" y="17"/>
                    <a:pt x="917" y="50"/>
                  </a:cubicBezTo>
                  <a:lnTo>
                    <a:pt x="1048" y="33"/>
                  </a:lnTo>
                  <a:lnTo>
                    <a:pt x="1048" y="33"/>
                  </a:lnTo>
                  <a:cubicBezTo>
                    <a:pt x="1001" y="45"/>
                    <a:pt x="947" y="57"/>
                    <a:pt x="878" y="57"/>
                  </a:cubicBezTo>
                  <a:cubicBezTo>
                    <a:pt x="850" y="57"/>
                    <a:pt x="819" y="55"/>
                    <a:pt x="786" y="50"/>
                  </a:cubicBezTo>
                  <a:lnTo>
                    <a:pt x="851" y="50"/>
                  </a:lnTo>
                  <a:cubicBezTo>
                    <a:pt x="840" y="44"/>
                    <a:pt x="829" y="42"/>
                    <a:pt x="818" y="42"/>
                  </a:cubicBezTo>
                  <a:cubicBezTo>
                    <a:pt x="797" y="42"/>
                    <a:pt x="775" y="50"/>
                    <a:pt x="753" y="50"/>
                  </a:cubicBezTo>
                  <a:cubicBezTo>
                    <a:pt x="753" y="40"/>
                    <a:pt x="766" y="35"/>
                    <a:pt x="786" y="32"/>
                  </a:cubicBezTo>
                  <a:lnTo>
                    <a:pt x="786" y="32"/>
                  </a:lnTo>
                  <a:cubicBezTo>
                    <a:pt x="793" y="32"/>
                    <a:pt x="799" y="32"/>
                    <a:pt x="805" y="32"/>
                  </a:cubicBezTo>
                  <a:cubicBezTo>
                    <a:pt x="823" y="32"/>
                    <a:pt x="841" y="31"/>
                    <a:pt x="858" y="27"/>
                  </a:cubicBezTo>
                  <a:lnTo>
                    <a:pt x="858" y="27"/>
                  </a:lnTo>
                  <a:cubicBezTo>
                    <a:pt x="831" y="28"/>
                    <a:pt x="805" y="29"/>
                    <a:pt x="786" y="32"/>
                  </a:cubicBezTo>
                  <a:lnTo>
                    <a:pt x="786" y="32"/>
                  </a:lnTo>
                  <a:cubicBezTo>
                    <a:pt x="760" y="31"/>
                    <a:pt x="732" y="28"/>
                    <a:pt x="703" y="28"/>
                  </a:cubicBezTo>
                  <a:cubicBezTo>
                    <a:pt x="682" y="28"/>
                    <a:pt x="661" y="30"/>
                    <a:pt x="638" y="33"/>
                  </a:cubicBezTo>
                  <a:lnTo>
                    <a:pt x="638" y="17"/>
                  </a:lnTo>
                  <a:cubicBezTo>
                    <a:pt x="638" y="17"/>
                    <a:pt x="606" y="33"/>
                    <a:pt x="573" y="33"/>
                  </a:cubicBezTo>
                  <a:lnTo>
                    <a:pt x="622" y="17"/>
                  </a:lnTo>
                  <a:lnTo>
                    <a:pt x="524" y="17"/>
                  </a:lnTo>
                  <a:cubicBezTo>
                    <a:pt x="475" y="17"/>
                    <a:pt x="409" y="1"/>
                    <a:pt x="360" y="1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43"/>
            <p:cNvSpPr/>
            <p:nvPr/>
          </p:nvSpPr>
          <p:spPr>
            <a:xfrm>
              <a:off x="5705089" y="161039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43"/>
            <p:cNvSpPr/>
            <p:nvPr/>
          </p:nvSpPr>
          <p:spPr>
            <a:xfrm>
              <a:off x="5808171" y="19302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43"/>
            <p:cNvSpPr/>
            <p:nvPr/>
          </p:nvSpPr>
          <p:spPr>
            <a:xfrm>
              <a:off x="5693128" y="17434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43"/>
            <p:cNvSpPr/>
            <p:nvPr/>
          </p:nvSpPr>
          <p:spPr>
            <a:xfrm>
              <a:off x="6086190" y="2001993"/>
              <a:ext cx="91" cy="6026"/>
            </a:xfrm>
            <a:custGeom>
              <a:rect b="b" l="l" r="r" t="t"/>
              <a:pathLst>
                <a:path extrusionOk="0" h="66" w="1">
                  <a:moveTo>
                    <a:pt x="0" y="0"/>
                  </a:moveTo>
                  <a:cubicBezTo>
                    <a:pt x="0" y="33"/>
                    <a:pt x="0" y="49"/>
                    <a:pt x="0" y="49"/>
                  </a:cubicBezTo>
                  <a:cubicBezTo>
                    <a:pt x="0" y="66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43"/>
            <p:cNvSpPr/>
            <p:nvPr/>
          </p:nvSpPr>
          <p:spPr>
            <a:xfrm>
              <a:off x="6134033" y="1857003"/>
              <a:ext cx="91" cy="7578"/>
            </a:xfrm>
            <a:custGeom>
              <a:rect b="b" l="l" r="r" t="t"/>
              <a:pathLst>
                <a:path extrusionOk="0" h="83" w="1">
                  <a:moveTo>
                    <a:pt x="0" y="0"/>
                  </a:moveTo>
                  <a:lnTo>
                    <a:pt x="0" y="1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43"/>
            <p:cNvSpPr/>
            <p:nvPr/>
          </p:nvSpPr>
          <p:spPr>
            <a:xfrm>
              <a:off x="6135494" y="1931689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1"/>
                  </a:moveTo>
                  <a:cubicBezTo>
                    <a:pt x="1" y="17"/>
                    <a:pt x="1" y="17"/>
                    <a:pt x="1" y="34"/>
                  </a:cubicBezTo>
                  <a:lnTo>
                    <a:pt x="17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43"/>
            <p:cNvSpPr/>
            <p:nvPr/>
          </p:nvSpPr>
          <p:spPr>
            <a:xfrm>
              <a:off x="6107098" y="1937715"/>
              <a:ext cx="17987" cy="91"/>
            </a:xfrm>
            <a:custGeom>
              <a:rect b="b" l="l" r="r" t="t"/>
              <a:pathLst>
                <a:path extrusionOk="0" h="1" w="197">
                  <a:moveTo>
                    <a:pt x="99" y="0"/>
                  </a:moveTo>
                  <a:cubicBezTo>
                    <a:pt x="115" y="0"/>
                    <a:pt x="197" y="0"/>
                    <a:pt x="115" y="0"/>
                  </a:cubicBezTo>
                  <a:cubicBezTo>
                    <a:pt x="115" y="0"/>
                    <a:pt x="1" y="0"/>
                    <a:pt x="99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43"/>
            <p:cNvSpPr/>
            <p:nvPr/>
          </p:nvSpPr>
          <p:spPr>
            <a:xfrm>
              <a:off x="6015977" y="1938263"/>
              <a:ext cx="6026" cy="7030"/>
            </a:xfrm>
            <a:custGeom>
              <a:rect b="b" l="l" r="r" t="t"/>
              <a:pathLst>
                <a:path extrusionOk="0" h="77" w="66">
                  <a:moveTo>
                    <a:pt x="10" y="1"/>
                  </a:moveTo>
                  <a:cubicBezTo>
                    <a:pt x="8" y="1"/>
                    <a:pt x="6" y="5"/>
                    <a:pt x="0" y="11"/>
                  </a:cubicBezTo>
                  <a:lnTo>
                    <a:pt x="16" y="27"/>
                  </a:lnTo>
                  <a:lnTo>
                    <a:pt x="33" y="43"/>
                  </a:lnTo>
                  <a:cubicBezTo>
                    <a:pt x="49" y="43"/>
                    <a:pt x="49" y="43"/>
                    <a:pt x="66" y="76"/>
                  </a:cubicBezTo>
                  <a:lnTo>
                    <a:pt x="66" y="76"/>
                  </a:lnTo>
                  <a:lnTo>
                    <a:pt x="49" y="43"/>
                  </a:lnTo>
                  <a:cubicBezTo>
                    <a:pt x="18" y="1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43"/>
            <p:cNvSpPr/>
            <p:nvPr/>
          </p:nvSpPr>
          <p:spPr>
            <a:xfrm>
              <a:off x="6020451" y="19421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43"/>
            <p:cNvSpPr/>
            <p:nvPr/>
          </p:nvSpPr>
          <p:spPr>
            <a:xfrm>
              <a:off x="5675233" y="1925754"/>
              <a:ext cx="3013" cy="7578"/>
            </a:xfrm>
            <a:custGeom>
              <a:rect b="b" l="l" r="r" t="t"/>
              <a:pathLst>
                <a:path extrusionOk="0" h="83" w="33">
                  <a:moveTo>
                    <a:pt x="16" y="0"/>
                  </a:moveTo>
                  <a:lnTo>
                    <a:pt x="4" y="49"/>
                  </a:lnTo>
                  <a:lnTo>
                    <a:pt x="4" y="49"/>
                  </a:lnTo>
                  <a:cubicBezTo>
                    <a:pt x="9" y="37"/>
                    <a:pt x="16" y="22"/>
                    <a:pt x="16" y="0"/>
                  </a:cubicBezTo>
                  <a:close/>
                  <a:moveTo>
                    <a:pt x="4" y="49"/>
                  </a:moveTo>
                  <a:cubicBezTo>
                    <a:pt x="2" y="55"/>
                    <a:pt x="0" y="60"/>
                    <a:pt x="0" y="66"/>
                  </a:cubicBezTo>
                  <a:lnTo>
                    <a:pt x="4" y="49"/>
                  </a:lnTo>
                  <a:close/>
                  <a:moveTo>
                    <a:pt x="0" y="66"/>
                  </a:moveTo>
                  <a:lnTo>
                    <a:pt x="33" y="82"/>
                  </a:lnTo>
                  <a:lnTo>
                    <a:pt x="33" y="66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43"/>
            <p:cNvSpPr/>
            <p:nvPr/>
          </p:nvSpPr>
          <p:spPr>
            <a:xfrm>
              <a:off x="5682628" y="184951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7"/>
                  </a:moveTo>
                  <a:lnTo>
                    <a:pt x="1" y="3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43"/>
            <p:cNvSpPr/>
            <p:nvPr/>
          </p:nvSpPr>
          <p:spPr>
            <a:xfrm>
              <a:off x="5687193" y="1787977"/>
              <a:ext cx="1187" cy="7852"/>
            </a:xfrm>
            <a:custGeom>
              <a:rect b="b" l="l" r="r" t="t"/>
              <a:pathLst>
                <a:path extrusionOk="0" h="86" w="13">
                  <a:moveTo>
                    <a:pt x="5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0" y="36"/>
                    <a:pt x="0" y="69"/>
                    <a:pt x="0" y="85"/>
                  </a:cubicBezTo>
                  <a:cubicBezTo>
                    <a:pt x="0" y="43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43"/>
            <p:cNvSpPr/>
            <p:nvPr/>
          </p:nvSpPr>
          <p:spPr>
            <a:xfrm>
              <a:off x="5944213" y="180769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43"/>
            <p:cNvSpPr/>
            <p:nvPr/>
          </p:nvSpPr>
          <p:spPr>
            <a:xfrm>
              <a:off x="5945674" y="181071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43"/>
            <p:cNvSpPr/>
            <p:nvPr/>
          </p:nvSpPr>
          <p:spPr>
            <a:xfrm>
              <a:off x="5945674" y="181217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43"/>
            <p:cNvSpPr/>
            <p:nvPr/>
          </p:nvSpPr>
          <p:spPr>
            <a:xfrm>
              <a:off x="5942752" y="181518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43"/>
            <p:cNvSpPr/>
            <p:nvPr/>
          </p:nvSpPr>
          <p:spPr>
            <a:xfrm>
              <a:off x="5942752" y="18166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43"/>
            <p:cNvSpPr/>
            <p:nvPr/>
          </p:nvSpPr>
          <p:spPr>
            <a:xfrm>
              <a:off x="5942752" y="18166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43"/>
            <p:cNvSpPr/>
            <p:nvPr/>
          </p:nvSpPr>
          <p:spPr>
            <a:xfrm>
              <a:off x="5944213" y="18166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43"/>
            <p:cNvSpPr/>
            <p:nvPr/>
          </p:nvSpPr>
          <p:spPr>
            <a:xfrm>
              <a:off x="5947226" y="181363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43"/>
            <p:cNvSpPr/>
            <p:nvPr/>
          </p:nvSpPr>
          <p:spPr>
            <a:xfrm>
              <a:off x="5941200" y="1818108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43"/>
            <p:cNvSpPr/>
            <p:nvPr/>
          </p:nvSpPr>
          <p:spPr>
            <a:xfrm>
              <a:off x="5942752" y="18196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43"/>
            <p:cNvSpPr/>
            <p:nvPr/>
          </p:nvSpPr>
          <p:spPr>
            <a:xfrm>
              <a:off x="5944213" y="18166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43"/>
            <p:cNvSpPr/>
            <p:nvPr/>
          </p:nvSpPr>
          <p:spPr>
            <a:xfrm>
              <a:off x="5939739" y="181966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43"/>
            <p:cNvSpPr/>
            <p:nvPr/>
          </p:nvSpPr>
          <p:spPr>
            <a:xfrm>
              <a:off x="5938187" y="182112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43"/>
            <p:cNvSpPr/>
            <p:nvPr/>
          </p:nvSpPr>
          <p:spPr>
            <a:xfrm>
              <a:off x="5941200" y="18211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43"/>
            <p:cNvSpPr/>
            <p:nvPr/>
          </p:nvSpPr>
          <p:spPr>
            <a:xfrm>
              <a:off x="5941200" y="18211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43"/>
            <p:cNvSpPr/>
            <p:nvPr/>
          </p:nvSpPr>
          <p:spPr>
            <a:xfrm>
              <a:off x="5944213" y="1818108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43"/>
            <p:cNvSpPr/>
            <p:nvPr/>
          </p:nvSpPr>
          <p:spPr>
            <a:xfrm>
              <a:off x="5942752" y="181966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43"/>
            <p:cNvSpPr/>
            <p:nvPr/>
          </p:nvSpPr>
          <p:spPr>
            <a:xfrm>
              <a:off x="5942752" y="18211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43"/>
            <p:cNvSpPr/>
            <p:nvPr/>
          </p:nvSpPr>
          <p:spPr>
            <a:xfrm>
              <a:off x="5939739" y="182258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43"/>
            <p:cNvSpPr/>
            <p:nvPr/>
          </p:nvSpPr>
          <p:spPr>
            <a:xfrm>
              <a:off x="5938187" y="18255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43"/>
            <p:cNvSpPr/>
            <p:nvPr/>
          </p:nvSpPr>
          <p:spPr>
            <a:xfrm>
              <a:off x="5941200" y="182258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43"/>
            <p:cNvSpPr/>
            <p:nvPr/>
          </p:nvSpPr>
          <p:spPr>
            <a:xfrm>
              <a:off x="5939739" y="18241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43"/>
            <p:cNvSpPr/>
            <p:nvPr/>
          </p:nvSpPr>
          <p:spPr>
            <a:xfrm>
              <a:off x="5941200" y="182112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43"/>
            <p:cNvSpPr/>
            <p:nvPr/>
          </p:nvSpPr>
          <p:spPr>
            <a:xfrm>
              <a:off x="5938187" y="182413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43"/>
            <p:cNvSpPr/>
            <p:nvPr/>
          </p:nvSpPr>
          <p:spPr>
            <a:xfrm>
              <a:off x="5939739" y="182413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43"/>
            <p:cNvSpPr/>
            <p:nvPr/>
          </p:nvSpPr>
          <p:spPr>
            <a:xfrm>
              <a:off x="5942752" y="1821121"/>
              <a:ext cx="3013" cy="91"/>
            </a:xfrm>
            <a:custGeom>
              <a:rect b="b" l="l" r="r" t="t"/>
              <a:pathLst>
                <a:path extrusionOk="0" h="1" w="33">
                  <a:moveTo>
                    <a:pt x="16" y="1"/>
                  </a:moveTo>
                  <a:lnTo>
                    <a:pt x="16" y="1"/>
                  </a:lnTo>
                  <a:lnTo>
                    <a:pt x="0" y="1"/>
                  </a:lnTo>
                  <a:lnTo>
                    <a:pt x="33" y="1"/>
                  </a:lnTo>
                  <a:lnTo>
                    <a:pt x="16" y="1"/>
                  </a:lnTo>
                  <a:lnTo>
                    <a:pt x="33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43"/>
            <p:cNvSpPr/>
            <p:nvPr/>
          </p:nvSpPr>
          <p:spPr>
            <a:xfrm>
              <a:off x="5942752" y="182258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43"/>
            <p:cNvSpPr/>
            <p:nvPr/>
          </p:nvSpPr>
          <p:spPr>
            <a:xfrm>
              <a:off x="5938187" y="182413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43"/>
            <p:cNvSpPr/>
            <p:nvPr/>
          </p:nvSpPr>
          <p:spPr>
            <a:xfrm>
              <a:off x="5936726" y="18255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43"/>
            <p:cNvSpPr/>
            <p:nvPr/>
          </p:nvSpPr>
          <p:spPr>
            <a:xfrm>
              <a:off x="5920291" y="18316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43"/>
            <p:cNvSpPr/>
            <p:nvPr/>
          </p:nvSpPr>
          <p:spPr>
            <a:xfrm>
              <a:off x="5926226" y="183162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43"/>
            <p:cNvSpPr/>
            <p:nvPr/>
          </p:nvSpPr>
          <p:spPr>
            <a:xfrm>
              <a:off x="5926226" y="1831620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43"/>
            <p:cNvSpPr/>
            <p:nvPr/>
          </p:nvSpPr>
          <p:spPr>
            <a:xfrm>
              <a:off x="5933713" y="182860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43"/>
            <p:cNvSpPr/>
            <p:nvPr/>
          </p:nvSpPr>
          <p:spPr>
            <a:xfrm>
              <a:off x="5935265" y="18271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43"/>
            <p:cNvSpPr/>
            <p:nvPr/>
          </p:nvSpPr>
          <p:spPr>
            <a:xfrm>
              <a:off x="5936726" y="182860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43"/>
            <p:cNvSpPr/>
            <p:nvPr/>
          </p:nvSpPr>
          <p:spPr>
            <a:xfrm>
              <a:off x="5938187" y="18271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43"/>
            <p:cNvSpPr/>
            <p:nvPr/>
          </p:nvSpPr>
          <p:spPr>
            <a:xfrm>
              <a:off x="5933713" y="182860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43"/>
            <p:cNvSpPr/>
            <p:nvPr/>
          </p:nvSpPr>
          <p:spPr>
            <a:xfrm>
              <a:off x="5935265" y="183006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43"/>
            <p:cNvSpPr/>
            <p:nvPr/>
          </p:nvSpPr>
          <p:spPr>
            <a:xfrm>
              <a:off x="5929239" y="183454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43"/>
            <p:cNvSpPr/>
            <p:nvPr/>
          </p:nvSpPr>
          <p:spPr>
            <a:xfrm>
              <a:off x="5944213" y="180614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43"/>
            <p:cNvSpPr/>
            <p:nvPr/>
          </p:nvSpPr>
          <p:spPr>
            <a:xfrm>
              <a:off x="5945674" y="1806147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43"/>
            <p:cNvSpPr/>
            <p:nvPr/>
          </p:nvSpPr>
          <p:spPr>
            <a:xfrm>
              <a:off x="5902396" y="17539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43"/>
            <p:cNvSpPr/>
            <p:nvPr/>
          </p:nvSpPr>
          <p:spPr>
            <a:xfrm>
              <a:off x="5899383" y="1752369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0" y="1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43"/>
            <p:cNvSpPr/>
            <p:nvPr/>
          </p:nvSpPr>
          <p:spPr>
            <a:xfrm>
              <a:off x="5899383" y="175090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43"/>
            <p:cNvSpPr/>
            <p:nvPr/>
          </p:nvSpPr>
          <p:spPr>
            <a:xfrm>
              <a:off x="5897831" y="17493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43"/>
            <p:cNvSpPr/>
            <p:nvPr/>
          </p:nvSpPr>
          <p:spPr>
            <a:xfrm>
              <a:off x="5896370" y="175090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43"/>
            <p:cNvSpPr/>
            <p:nvPr/>
          </p:nvSpPr>
          <p:spPr>
            <a:xfrm>
              <a:off x="5897831" y="175090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43"/>
            <p:cNvSpPr/>
            <p:nvPr/>
          </p:nvSpPr>
          <p:spPr>
            <a:xfrm>
              <a:off x="5899383" y="17539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43"/>
            <p:cNvSpPr/>
            <p:nvPr/>
          </p:nvSpPr>
          <p:spPr>
            <a:xfrm>
              <a:off x="5894909" y="174789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43"/>
            <p:cNvSpPr/>
            <p:nvPr/>
          </p:nvSpPr>
          <p:spPr>
            <a:xfrm>
              <a:off x="5893357" y="174935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43"/>
            <p:cNvSpPr/>
            <p:nvPr/>
          </p:nvSpPr>
          <p:spPr>
            <a:xfrm>
              <a:off x="5896370" y="175090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43"/>
            <p:cNvSpPr/>
            <p:nvPr/>
          </p:nvSpPr>
          <p:spPr>
            <a:xfrm>
              <a:off x="5893357" y="174643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43"/>
            <p:cNvSpPr/>
            <p:nvPr/>
          </p:nvSpPr>
          <p:spPr>
            <a:xfrm>
              <a:off x="5891896" y="17464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43"/>
            <p:cNvSpPr/>
            <p:nvPr/>
          </p:nvSpPr>
          <p:spPr>
            <a:xfrm>
              <a:off x="5893357" y="1747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43"/>
            <p:cNvSpPr/>
            <p:nvPr/>
          </p:nvSpPr>
          <p:spPr>
            <a:xfrm>
              <a:off x="5893357" y="1747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43"/>
            <p:cNvSpPr/>
            <p:nvPr/>
          </p:nvSpPr>
          <p:spPr>
            <a:xfrm>
              <a:off x="5893357" y="175090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43"/>
            <p:cNvSpPr/>
            <p:nvPr/>
          </p:nvSpPr>
          <p:spPr>
            <a:xfrm>
              <a:off x="5893357" y="17493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43"/>
            <p:cNvSpPr/>
            <p:nvPr/>
          </p:nvSpPr>
          <p:spPr>
            <a:xfrm>
              <a:off x="5893357" y="17493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43"/>
            <p:cNvSpPr/>
            <p:nvPr/>
          </p:nvSpPr>
          <p:spPr>
            <a:xfrm>
              <a:off x="5890435" y="174643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43"/>
            <p:cNvSpPr/>
            <p:nvPr/>
          </p:nvSpPr>
          <p:spPr>
            <a:xfrm>
              <a:off x="5887422" y="174488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43"/>
            <p:cNvSpPr/>
            <p:nvPr/>
          </p:nvSpPr>
          <p:spPr>
            <a:xfrm>
              <a:off x="5890435" y="174789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43"/>
            <p:cNvSpPr/>
            <p:nvPr/>
          </p:nvSpPr>
          <p:spPr>
            <a:xfrm>
              <a:off x="5890435" y="17464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43"/>
            <p:cNvSpPr/>
            <p:nvPr/>
          </p:nvSpPr>
          <p:spPr>
            <a:xfrm>
              <a:off x="5891896" y="17478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43"/>
            <p:cNvSpPr/>
            <p:nvPr/>
          </p:nvSpPr>
          <p:spPr>
            <a:xfrm>
              <a:off x="5887422" y="174488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43"/>
            <p:cNvSpPr/>
            <p:nvPr/>
          </p:nvSpPr>
          <p:spPr>
            <a:xfrm>
              <a:off x="5888883" y="174643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43"/>
            <p:cNvSpPr/>
            <p:nvPr/>
          </p:nvSpPr>
          <p:spPr>
            <a:xfrm>
              <a:off x="5893357" y="175090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43"/>
            <p:cNvSpPr/>
            <p:nvPr/>
          </p:nvSpPr>
          <p:spPr>
            <a:xfrm>
              <a:off x="5890435" y="174935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43"/>
            <p:cNvSpPr/>
            <p:nvPr/>
          </p:nvSpPr>
          <p:spPr>
            <a:xfrm>
              <a:off x="5887422" y="174488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43"/>
            <p:cNvSpPr/>
            <p:nvPr/>
          </p:nvSpPr>
          <p:spPr>
            <a:xfrm>
              <a:off x="5887422" y="1743421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43"/>
            <p:cNvSpPr/>
            <p:nvPr/>
          </p:nvSpPr>
          <p:spPr>
            <a:xfrm>
              <a:off x="5878474" y="172096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43"/>
            <p:cNvSpPr/>
            <p:nvPr/>
          </p:nvSpPr>
          <p:spPr>
            <a:xfrm>
              <a:off x="5879935" y="17359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43"/>
            <p:cNvSpPr/>
            <p:nvPr/>
          </p:nvSpPr>
          <p:spPr>
            <a:xfrm>
              <a:off x="5879935" y="173447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43"/>
            <p:cNvSpPr/>
            <p:nvPr/>
          </p:nvSpPr>
          <p:spPr>
            <a:xfrm>
              <a:off x="5884409" y="17419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43"/>
            <p:cNvSpPr/>
            <p:nvPr/>
          </p:nvSpPr>
          <p:spPr>
            <a:xfrm>
              <a:off x="5885961" y="17434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43"/>
            <p:cNvSpPr/>
            <p:nvPr/>
          </p:nvSpPr>
          <p:spPr>
            <a:xfrm>
              <a:off x="5884409" y="1744882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43"/>
            <p:cNvSpPr/>
            <p:nvPr/>
          </p:nvSpPr>
          <p:spPr>
            <a:xfrm>
              <a:off x="5885961" y="17464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43"/>
            <p:cNvSpPr/>
            <p:nvPr/>
          </p:nvSpPr>
          <p:spPr>
            <a:xfrm>
              <a:off x="5882948" y="174040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43"/>
            <p:cNvSpPr/>
            <p:nvPr/>
          </p:nvSpPr>
          <p:spPr>
            <a:xfrm>
              <a:off x="5881396" y="174488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43"/>
            <p:cNvSpPr/>
            <p:nvPr/>
          </p:nvSpPr>
          <p:spPr>
            <a:xfrm>
              <a:off x="5876922" y="173894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43"/>
            <p:cNvSpPr/>
            <p:nvPr/>
          </p:nvSpPr>
          <p:spPr>
            <a:xfrm>
              <a:off x="5917278" y="1853990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43"/>
            <p:cNvSpPr/>
            <p:nvPr/>
          </p:nvSpPr>
          <p:spPr>
            <a:xfrm>
              <a:off x="5935265" y="1846503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7"/>
                  </a:moveTo>
                  <a:lnTo>
                    <a:pt x="33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43"/>
            <p:cNvSpPr/>
            <p:nvPr/>
          </p:nvSpPr>
          <p:spPr>
            <a:xfrm>
              <a:off x="5941200" y="1839107"/>
              <a:ext cx="9039" cy="6026"/>
            </a:xfrm>
            <a:custGeom>
              <a:rect b="b" l="l" r="r" t="t"/>
              <a:pathLst>
                <a:path extrusionOk="0" h="66" w="99">
                  <a:moveTo>
                    <a:pt x="99" y="0"/>
                  </a:moveTo>
                  <a:cubicBezTo>
                    <a:pt x="82" y="0"/>
                    <a:pt x="50" y="49"/>
                    <a:pt x="17" y="49"/>
                  </a:cubicBezTo>
                  <a:lnTo>
                    <a:pt x="1" y="65"/>
                  </a:lnTo>
                  <a:cubicBezTo>
                    <a:pt x="50" y="49"/>
                    <a:pt x="82" y="16"/>
                    <a:pt x="99" y="0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43"/>
            <p:cNvSpPr/>
            <p:nvPr/>
          </p:nvSpPr>
          <p:spPr>
            <a:xfrm>
              <a:off x="5957635" y="1831620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cubicBezTo>
                    <a:pt x="13" y="4"/>
                    <a:pt x="11" y="5"/>
                    <a:pt x="10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8"/>
                    <a:pt x="1" y="33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43"/>
            <p:cNvSpPr/>
            <p:nvPr/>
          </p:nvSpPr>
          <p:spPr>
            <a:xfrm>
              <a:off x="5957635" y="183454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43"/>
            <p:cNvSpPr/>
            <p:nvPr/>
          </p:nvSpPr>
          <p:spPr>
            <a:xfrm>
              <a:off x="5960648" y="1824590"/>
              <a:ext cx="2830" cy="4109"/>
            </a:xfrm>
            <a:custGeom>
              <a:rect b="b" l="l" r="r" t="t"/>
              <a:pathLst>
                <a:path extrusionOk="0" h="45" w="31">
                  <a:moveTo>
                    <a:pt x="29" y="1"/>
                  </a:moveTo>
                  <a:cubicBezTo>
                    <a:pt x="28" y="1"/>
                    <a:pt x="24" y="5"/>
                    <a:pt x="17" y="12"/>
                  </a:cubicBezTo>
                  <a:lnTo>
                    <a:pt x="0" y="44"/>
                  </a:lnTo>
                  <a:lnTo>
                    <a:pt x="17" y="28"/>
                  </a:lnTo>
                  <a:cubicBezTo>
                    <a:pt x="26" y="9"/>
                    <a:pt x="30" y="1"/>
                    <a:pt x="29" y="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43"/>
            <p:cNvSpPr/>
            <p:nvPr/>
          </p:nvSpPr>
          <p:spPr>
            <a:xfrm>
              <a:off x="5962108" y="182258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43"/>
            <p:cNvSpPr/>
            <p:nvPr/>
          </p:nvSpPr>
          <p:spPr>
            <a:xfrm>
              <a:off x="5962108" y="182413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43"/>
            <p:cNvSpPr/>
            <p:nvPr/>
          </p:nvSpPr>
          <p:spPr>
            <a:xfrm>
              <a:off x="5962108" y="18255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43"/>
            <p:cNvSpPr/>
            <p:nvPr/>
          </p:nvSpPr>
          <p:spPr>
            <a:xfrm>
              <a:off x="5960648" y="182559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43"/>
            <p:cNvSpPr/>
            <p:nvPr/>
          </p:nvSpPr>
          <p:spPr>
            <a:xfrm>
              <a:off x="5957269" y="1828607"/>
              <a:ext cx="3469" cy="3469"/>
            </a:xfrm>
            <a:custGeom>
              <a:rect b="b" l="l" r="r" t="t"/>
              <a:pathLst>
                <a:path extrusionOk="0" h="38" w="38">
                  <a:moveTo>
                    <a:pt x="37" y="0"/>
                  </a:moveTo>
                  <a:lnTo>
                    <a:pt x="37" y="0"/>
                  </a:lnTo>
                  <a:cubicBezTo>
                    <a:pt x="28" y="10"/>
                    <a:pt x="19" y="19"/>
                    <a:pt x="15" y="19"/>
                  </a:cubicBezTo>
                  <a:cubicBezTo>
                    <a:pt x="13" y="19"/>
                    <a:pt x="14" y="14"/>
                    <a:pt x="21" y="0"/>
                  </a:cubicBezTo>
                  <a:lnTo>
                    <a:pt x="21" y="0"/>
                  </a:lnTo>
                  <a:cubicBezTo>
                    <a:pt x="5" y="25"/>
                    <a:pt x="1" y="37"/>
                    <a:pt x="5" y="37"/>
                  </a:cubicBezTo>
                  <a:cubicBezTo>
                    <a:pt x="9" y="37"/>
                    <a:pt x="21" y="25"/>
                    <a:pt x="37" y="0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43"/>
            <p:cNvSpPr/>
            <p:nvPr/>
          </p:nvSpPr>
          <p:spPr>
            <a:xfrm>
              <a:off x="5948687" y="183755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43"/>
            <p:cNvSpPr/>
            <p:nvPr/>
          </p:nvSpPr>
          <p:spPr>
            <a:xfrm>
              <a:off x="5965121" y="1810712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" y="0"/>
                  </a:move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43"/>
            <p:cNvSpPr/>
            <p:nvPr/>
          </p:nvSpPr>
          <p:spPr>
            <a:xfrm>
              <a:off x="5965121" y="1807699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0"/>
                  </a:lnTo>
                  <a:cubicBezTo>
                    <a:pt x="1" y="33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43"/>
            <p:cNvSpPr/>
            <p:nvPr/>
          </p:nvSpPr>
          <p:spPr>
            <a:xfrm>
              <a:off x="5960648" y="1821121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7" y="1"/>
                  </a:moveTo>
                  <a:lnTo>
                    <a:pt x="0" y="17"/>
                  </a:lnTo>
                  <a:lnTo>
                    <a:pt x="0" y="66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43"/>
            <p:cNvSpPr/>
            <p:nvPr/>
          </p:nvSpPr>
          <p:spPr>
            <a:xfrm>
              <a:off x="5965121" y="179719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43"/>
            <p:cNvSpPr/>
            <p:nvPr/>
          </p:nvSpPr>
          <p:spPr>
            <a:xfrm>
              <a:off x="5962108" y="1786790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0"/>
                  </a:moveTo>
                  <a:lnTo>
                    <a:pt x="13" y="19"/>
                  </a:lnTo>
                  <a:lnTo>
                    <a:pt x="13" y="19"/>
                  </a:lnTo>
                  <a:cubicBezTo>
                    <a:pt x="11" y="13"/>
                    <a:pt x="7" y="6"/>
                    <a:pt x="1" y="0"/>
                  </a:cubicBezTo>
                  <a:close/>
                  <a:moveTo>
                    <a:pt x="13" y="19"/>
                  </a:moveTo>
                  <a:cubicBezTo>
                    <a:pt x="17" y="29"/>
                    <a:pt x="17" y="39"/>
                    <a:pt x="17" y="49"/>
                  </a:cubicBezTo>
                  <a:lnTo>
                    <a:pt x="34" y="49"/>
                  </a:lnTo>
                  <a:lnTo>
                    <a:pt x="13" y="19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43"/>
            <p:cNvSpPr/>
            <p:nvPr/>
          </p:nvSpPr>
          <p:spPr>
            <a:xfrm>
              <a:off x="5965121" y="180167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43"/>
            <p:cNvSpPr/>
            <p:nvPr/>
          </p:nvSpPr>
          <p:spPr>
            <a:xfrm>
              <a:off x="5965121" y="18002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43"/>
            <p:cNvSpPr/>
            <p:nvPr/>
          </p:nvSpPr>
          <p:spPr>
            <a:xfrm>
              <a:off x="5962108" y="1812355"/>
              <a:ext cx="1643" cy="2830"/>
            </a:xfrm>
            <a:custGeom>
              <a:rect b="b" l="l" r="r" t="t"/>
              <a:pathLst>
                <a:path extrusionOk="0" h="31" w="18">
                  <a:moveTo>
                    <a:pt x="12" y="1"/>
                  </a:moveTo>
                  <a:cubicBezTo>
                    <a:pt x="9" y="1"/>
                    <a:pt x="6" y="5"/>
                    <a:pt x="1" y="15"/>
                  </a:cubicBezTo>
                  <a:cubicBezTo>
                    <a:pt x="9" y="23"/>
                    <a:pt x="13" y="23"/>
                    <a:pt x="15" y="23"/>
                  </a:cubicBezTo>
                  <a:cubicBezTo>
                    <a:pt x="17" y="23"/>
                    <a:pt x="17" y="23"/>
                    <a:pt x="17" y="31"/>
                  </a:cubicBezTo>
                  <a:lnTo>
                    <a:pt x="17" y="31"/>
                  </a:lnTo>
                  <a:cubicBezTo>
                    <a:pt x="17" y="20"/>
                    <a:pt x="17" y="1"/>
                    <a:pt x="12" y="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43"/>
            <p:cNvSpPr/>
            <p:nvPr/>
          </p:nvSpPr>
          <p:spPr>
            <a:xfrm>
              <a:off x="5963661" y="1804686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43"/>
            <p:cNvSpPr/>
            <p:nvPr/>
          </p:nvSpPr>
          <p:spPr>
            <a:xfrm>
              <a:off x="5963661" y="180322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43"/>
            <p:cNvSpPr/>
            <p:nvPr/>
          </p:nvSpPr>
          <p:spPr>
            <a:xfrm>
              <a:off x="5959187" y="1785238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33" y="50"/>
                  </a:moveTo>
                  <a:lnTo>
                    <a:pt x="0" y="1"/>
                  </a:lnTo>
                  <a:lnTo>
                    <a:pt x="33" y="5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43"/>
            <p:cNvSpPr/>
            <p:nvPr/>
          </p:nvSpPr>
          <p:spPr>
            <a:xfrm>
              <a:off x="5948687" y="177327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43"/>
            <p:cNvSpPr/>
            <p:nvPr/>
          </p:nvSpPr>
          <p:spPr>
            <a:xfrm>
              <a:off x="5962108" y="1789712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43"/>
            <p:cNvSpPr/>
            <p:nvPr/>
          </p:nvSpPr>
          <p:spPr>
            <a:xfrm>
              <a:off x="5957635" y="1780764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43"/>
            <p:cNvSpPr/>
            <p:nvPr/>
          </p:nvSpPr>
          <p:spPr>
            <a:xfrm>
              <a:off x="5963661" y="179418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43"/>
            <p:cNvSpPr/>
            <p:nvPr/>
          </p:nvSpPr>
          <p:spPr>
            <a:xfrm>
              <a:off x="5963661" y="1792725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43"/>
            <p:cNvSpPr/>
            <p:nvPr/>
          </p:nvSpPr>
          <p:spPr>
            <a:xfrm>
              <a:off x="5851540" y="1659696"/>
              <a:ext cx="110659" cy="215291"/>
            </a:xfrm>
            <a:custGeom>
              <a:rect b="b" l="l" r="r" t="t"/>
              <a:pathLst>
                <a:path extrusionOk="0" h="2358" w="1212">
                  <a:moveTo>
                    <a:pt x="753" y="410"/>
                  </a:moveTo>
                  <a:lnTo>
                    <a:pt x="803" y="426"/>
                  </a:lnTo>
                  <a:lnTo>
                    <a:pt x="852" y="443"/>
                  </a:lnTo>
                  <a:lnTo>
                    <a:pt x="835" y="459"/>
                  </a:lnTo>
                  <a:lnTo>
                    <a:pt x="803" y="443"/>
                  </a:lnTo>
                  <a:lnTo>
                    <a:pt x="753" y="410"/>
                  </a:lnTo>
                  <a:close/>
                  <a:moveTo>
                    <a:pt x="966" y="557"/>
                  </a:moveTo>
                  <a:lnTo>
                    <a:pt x="1015" y="590"/>
                  </a:lnTo>
                  <a:lnTo>
                    <a:pt x="1048" y="656"/>
                  </a:lnTo>
                  <a:lnTo>
                    <a:pt x="999" y="606"/>
                  </a:lnTo>
                  <a:lnTo>
                    <a:pt x="999" y="590"/>
                  </a:lnTo>
                  <a:lnTo>
                    <a:pt x="966" y="557"/>
                  </a:lnTo>
                  <a:close/>
                  <a:moveTo>
                    <a:pt x="246" y="688"/>
                  </a:moveTo>
                  <a:lnTo>
                    <a:pt x="279" y="705"/>
                  </a:lnTo>
                  <a:lnTo>
                    <a:pt x="262" y="705"/>
                  </a:lnTo>
                  <a:lnTo>
                    <a:pt x="279" y="721"/>
                  </a:lnTo>
                  <a:lnTo>
                    <a:pt x="279" y="721"/>
                  </a:lnTo>
                  <a:lnTo>
                    <a:pt x="246" y="705"/>
                  </a:lnTo>
                  <a:lnTo>
                    <a:pt x="246" y="688"/>
                  </a:lnTo>
                  <a:close/>
                  <a:moveTo>
                    <a:pt x="279" y="852"/>
                  </a:moveTo>
                  <a:lnTo>
                    <a:pt x="295" y="868"/>
                  </a:lnTo>
                  <a:lnTo>
                    <a:pt x="328" y="885"/>
                  </a:lnTo>
                  <a:lnTo>
                    <a:pt x="312" y="901"/>
                  </a:lnTo>
                  <a:lnTo>
                    <a:pt x="295" y="885"/>
                  </a:lnTo>
                  <a:lnTo>
                    <a:pt x="279" y="852"/>
                  </a:lnTo>
                  <a:close/>
                  <a:moveTo>
                    <a:pt x="361" y="917"/>
                  </a:moveTo>
                  <a:lnTo>
                    <a:pt x="344" y="934"/>
                  </a:lnTo>
                  <a:lnTo>
                    <a:pt x="377" y="934"/>
                  </a:lnTo>
                  <a:lnTo>
                    <a:pt x="377" y="917"/>
                  </a:lnTo>
                  <a:close/>
                  <a:moveTo>
                    <a:pt x="393" y="934"/>
                  </a:moveTo>
                  <a:lnTo>
                    <a:pt x="385" y="958"/>
                  </a:lnTo>
                  <a:lnTo>
                    <a:pt x="393" y="967"/>
                  </a:lnTo>
                  <a:lnTo>
                    <a:pt x="393" y="950"/>
                  </a:lnTo>
                  <a:lnTo>
                    <a:pt x="393" y="934"/>
                  </a:lnTo>
                  <a:close/>
                  <a:moveTo>
                    <a:pt x="721" y="737"/>
                  </a:moveTo>
                  <a:cubicBezTo>
                    <a:pt x="721" y="770"/>
                    <a:pt x="737" y="803"/>
                    <a:pt x="737" y="836"/>
                  </a:cubicBezTo>
                  <a:cubicBezTo>
                    <a:pt x="737" y="860"/>
                    <a:pt x="733" y="864"/>
                    <a:pt x="729" y="864"/>
                  </a:cubicBezTo>
                  <a:cubicBezTo>
                    <a:pt x="727" y="864"/>
                    <a:pt x="725" y="863"/>
                    <a:pt x="723" y="863"/>
                  </a:cubicBezTo>
                  <a:cubicBezTo>
                    <a:pt x="722" y="863"/>
                    <a:pt x="721" y="864"/>
                    <a:pt x="721" y="868"/>
                  </a:cubicBezTo>
                  <a:cubicBezTo>
                    <a:pt x="721" y="950"/>
                    <a:pt x="753" y="950"/>
                    <a:pt x="737" y="1016"/>
                  </a:cubicBezTo>
                  <a:cubicBezTo>
                    <a:pt x="737" y="1028"/>
                    <a:pt x="735" y="1031"/>
                    <a:pt x="732" y="1031"/>
                  </a:cubicBezTo>
                  <a:cubicBezTo>
                    <a:pt x="729" y="1031"/>
                    <a:pt x="725" y="1027"/>
                    <a:pt x="723" y="1027"/>
                  </a:cubicBezTo>
                  <a:cubicBezTo>
                    <a:pt x="722" y="1027"/>
                    <a:pt x="721" y="1028"/>
                    <a:pt x="721" y="1032"/>
                  </a:cubicBezTo>
                  <a:cubicBezTo>
                    <a:pt x="721" y="983"/>
                    <a:pt x="721" y="967"/>
                    <a:pt x="721" y="934"/>
                  </a:cubicBezTo>
                  <a:lnTo>
                    <a:pt x="721" y="737"/>
                  </a:lnTo>
                  <a:close/>
                  <a:moveTo>
                    <a:pt x="573" y="426"/>
                  </a:moveTo>
                  <a:lnTo>
                    <a:pt x="557" y="443"/>
                  </a:lnTo>
                  <a:lnTo>
                    <a:pt x="573" y="459"/>
                  </a:lnTo>
                  <a:lnTo>
                    <a:pt x="573" y="475"/>
                  </a:lnTo>
                  <a:lnTo>
                    <a:pt x="557" y="508"/>
                  </a:lnTo>
                  <a:cubicBezTo>
                    <a:pt x="573" y="525"/>
                    <a:pt x="541" y="557"/>
                    <a:pt x="573" y="557"/>
                  </a:cubicBezTo>
                  <a:lnTo>
                    <a:pt x="573" y="574"/>
                  </a:lnTo>
                  <a:lnTo>
                    <a:pt x="590" y="557"/>
                  </a:lnTo>
                  <a:lnTo>
                    <a:pt x="590" y="574"/>
                  </a:lnTo>
                  <a:lnTo>
                    <a:pt x="573" y="590"/>
                  </a:lnTo>
                  <a:cubicBezTo>
                    <a:pt x="573" y="623"/>
                    <a:pt x="557" y="639"/>
                    <a:pt x="557" y="672"/>
                  </a:cubicBezTo>
                  <a:lnTo>
                    <a:pt x="573" y="688"/>
                  </a:lnTo>
                  <a:lnTo>
                    <a:pt x="557" y="688"/>
                  </a:lnTo>
                  <a:lnTo>
                    <a:pt x="573" y="705"/>
                  </a:lnTo>
                  <a:lnTo>
                    <a:pt x="557" y="705"/>
                  </a:lnTo>
                  <a:lnTo>
                    <a:pt x="557" y="721"/>
                  </a:lnTo>
                  <a:lnTo>
                    <a:pt x="573" y="721"/>
                  </a:lnTo>
                  <a:lnTo>
                    <a:pt x="573" y="770"/>
                  </a:lnTo>
                  <a:lnTo>
                    <a:pt x="573" y="803"/>
                  </a:lnTo>
                  <a:lnTo>
                    <a:pt x="590" y="803"/>
                  </a:lnTo>
                  <a:lnTo>
                    <a:pt x="557" y="819"/>
                  </a:lnTo>
                  <a:lnTo>
                    <a:pt x="573" y="836"/>
                  </a:lnTo>
                  <a:lnTo>
                    <a:pt x="557" y="836"/>
                  </a:lnTo>
                  <a:lnTo>
                    <a:pt x="557" y="901"/>
                  </a:lnTo>
                  <a:lnTo>
                    <a:pt x="557" y="917"/>
                  </a:lnTo>
                  <a:lnTo>
                    <a:pt x="573" y="917"/>
                  </a:lnTo>
                  <a:cubicBezTo>
                    <a:pt x="557" y="950"/>
                    <a:pt x="590" y="999"/>
                    <a:pt x="557" y="1032"/>
                  </a:cubicBezTo>
                  <a:lnTo>
                    <a:pt x="573" y="1032"/>
                  </a:lnTo>
                  <a:lnTo>
                    <a:pt x="557" y="1048"/>
                  </a:lnTo>
                  <a:lnTo>
                    <a:pt x="573" y="1065"/>
                  </a:lnTo>
                  <a:lnTo>
                    <a:pt x="590" y="1065"/>
                  </a:lnTo>
                  <a:lnTo>
                    <a:pt x="590" y="1081"/>
                  </a:lnTo>
                  <a:lnTo>
                    <a:pt x="573" y="1065"/>
                  </a:lnTo>
                  <a:lnTo>
                    <a:pt x="557" y="1065"/>
                  </a:lnTo>
                  <a:cubicBezTo>
                    <a:pt x="492" y="1032"/>
                    <a:pt x="442" y="1016"/>
                    <a:pt x="393" y="983"/>
                  </a:cubicBezTo>
                  <a:lnTo>
                    <a:pt x="377" y="983"/>
                  </a:lnTo>
                  <a:lnTo>
                    <a:pt x="385" y="958"/>
                  </a:lnTo>
                  <a:lnTo>
                    <a:pt x="377" y="950"/>
                  </a:lnTo>
                  <a:lnTo>
                    <a:pt x="361" y="967"/>
                  </a:lnTo>
                  <a:lnTo>
                    <a:pt x="344" y="950"/>
                  </a:lnTo>
                  <a:lnTo>
                    <a:pt x="328" y="934"/>
                  </a:lnTo>
                  <a:lnTo>
                    <a:pt x="328" y="917"/>
                  </a:lnTo>
                  <a:lnTo>
                    <a:pt x="361" y="917"/>
                  </a:lnTo>
                  <a:lnTo>
                    <a:pt x="361" y="901"/>
                  </a:lnTo>
                  <a:lnTo>
                    <a:pt x="328" y="901"/>
                  </a:lnTo>
                  <a:lnTo>
                    <a:pt x="344" y="885"/>
                  </a:lnTo>
                  <a:lnTo>
                    <a:pt x="328" y="868"/>
                  </a:lnTo>
                  <a:lnTo>
                    <a:pt x="328" y="852"/>
                  </a:lnTo>
                  <a:lnTo>
                    <a:pt x="312" y="836"/>
                  </a:lnTo>
                  <a:lnTo>
                    <a:pt x="295" y="819"/>
                  </a:lnTo>
                  <a:lnTo>
                    <a:pt x="312" y="819"/>
                  </a:lnTo>
                  <a:lnTo>
                    <a:pt x="295" y="803"/>
                  </a:lnTo>
                  <a:lnTo>
                    <a:pt x="312" y="770"/>
                  </a:lnTo>
                  <a:lnTo>
                    <a:pt x="295" y="770"/>
                  </a:lnTo>
                  <a:lnTo>
                    <a:pt x="295" y="754"/>
                  </a:lnTo>
                  <a:lnTo>
                    <a:pt x="279" y="754"/>
                  </a:lnTo>
                  <a:lnTo>
                    <a:pt x="262" y="770"/>
                  </a:lnTo>
                  <a:lnTo>
                    <a:pt x="246" y="770"/>
                  </a:lnTo>
                  <a:lnTo>
                    <a:pt x="246" y="754"/>
                  </a:lnTo>
                  <a:lnTo>
                    <a:pt x="279" y="754"/>
                  </a:lnTo>
                  <a:lnTo>
                    <a:pt x="279" y="721"/>
                  </a:lnTo>
                  <a:lnTo>
                    <a:pt x="295" y="688"/>
                  </a:lnTo>
                  <a:lnTo>
                    <a:pt x="295" y="672"/>
                  </a:lnTo>
                  <a:lnTo>
                    <a:pt x="279" y="672"/>
                  </a:lnTo>
                  <a:lnTo>
                    <a:pt x="295" y="656"/>
                  </a:lnTo>
                  <a:lnTo>
                    <a:pt x="279" y="639"/>
                  </a:lnTo>
                  <a:lnTo>
                    <a:pt x="279" y="623"/>
                  </a:lnTo>
                  <a:lnTo>
                    <a:pt x="295" y="623"/>
                  </a:lnTo>
                  <a:lnTo>
                    <a:pt x="279" y="606"/>
                  </a:lnTo>
                  <a:lnTo>
                    <a:pt x="312" y="623"/>
                  </a:lnTo>
                  <a:lnTo>
                    <a:pt x="295" y="590"/>
                  </a:lnTo>
                  <a:lnTo>
                    <a:pt x="312" y="590"/>
                  </a:lnTo>
                  <a:lnTo>
                    <a:pt x="344" y="541"/>
                  </a:lnTo>
                  <a:lnTo>
                    <a:pt x="361" y="541"/>
                  </a:lnTo>
                  <a:lnTo>
                    <a:pt x="377" y="525"/>
                  </a:lnTo>
                  <a:lnTo>
                    <a:pt x="377" y="508"/>
                  </a:lnTo>
                  <a:lnTo>
                    <a:pt x="377" y="492"/>
                  </a:lnTo>
                  <a:lnTo>
                    <a:pt x="361" y="492"/>
                  </a:lnTo>
                  <a:lnTo>
                    <a:pt x="377" y="475"/>
                  </a:lnTo>
                  <a:lnTo>
                    <a:pt x="377" y="492"/>
                  </a:lnTo>
                  <a:lnTo>
                    <a:pt x="393" y="508"/>
                  </a:lnTo>
                  <a:lnTo>
                    <a:pt x="410" y="492"/>
                  </a:lnTo>
                  <a:lnTo>
                    <a:pt x="410" y="475"/>
                  </a:lnTo>
                  <a:lnTo>
                    <a:pt x="426" y="475"/>
                  </a:lnTo>
                  <a:lnTo>
                    <a:pt x="426" y="459"/>
                  </a:lnTo>
                  <a:lnTo>
                    <a:pt x="442" y="459"/>
                  </a:lnTo>
                  <a:lnTo>
                    <a:pt x="467" y="447"/>
                  </a:lnTo>
                  <a:lnTo>
                    <a:pt x="467" y="447"/>
                  </a:lnTo>
                  <a:lnTo>
                    <a:pt x="492" y="459"/>
                  </a:lnTo>
                  <a:lnTo>
                    <a:pt x="492" y="443"/>
                  </a:lnTo>
                  <a:lnTo>
                    <a:pt x="508" y="459"/>
                  </a:lnTo>
                  <a:lnTo>
                    <a:pt x="524" y="443"/>
                  </a:lnTo>
                  <a:lnTo>
                    <a:pt x="541" y="443"/>
                  </a:lnTo>
                  <a:lnTo>
                    <a:pt x="557" y="426"/>
                  </a:lnTo>
                  <a:close/>
                  <a:moveTo>
                    <a:pt x="999" y="1245"/>
                  </a:moveTo>
                  <a:lnTo>
                    <a:pt x="1015" y="1261"/>
                  </a:lnTo>
                  <a:lnTo>
                    <a:pt x="999" y="1261"/>
                  </a:lnTo>
                  <a:lnTo>
                    <a:pt x="999" y="1245"/>
                  </a:lnTo>
                  <a:close/>
                  <a:moveTo>
                    <a:pt x="884" y="1883"/>
                  </a:moveTo>
                  <a:lnTo>
                    <a:pt x="901" y="1900"/>
                  </a:lnTo>
                  <a:lnTo>
                    <a:pt x="884" y="1900"/>
                  </a:lnTo>
                  <a:lnTo>
                    <a:pt x="868" y="1916"/>
                  </a:lnTo>
                  <a:lnTo>
                    <a:pt x="884" y="1883"/>
                  </a:lnTo>
                  <a:close/>
                  <a:moveTo>
                    <a:pt x="721" y="1261"/>
                  </a:moveTo>
                  <a:lnTo>
                    <a:pt x="737" y="1278"/>
                  </a:lnTo>
                  <a:lnTo>
                    <a:pt x="770" y="1294"/>
                  </a:lnTo>
                  <a:cubicBezTo>
                    <a:pt x="786" y="1310"/>
                    <a:pt x="786" y="1327"/>
                    <a:pt x="819" y="1327"/>
                  </a:cubicBezTo>
                  <a:lnTo>
                    <a:pt x="835" y="1327"/>
                  </a:lnTo>
                  <a:lnTo>
                    <a:pt x="819" y="1343"/>
                  </a:lnTo>
                  <a:lnTo>
                    <a:pt x="852" y="1343"/>
                  </a:lnTo>
                  <a:lnTo>
                    <a:pt x="868" y="1359"/>
                  </a:lnTo>
                  <a:lnTo>
                    <a:pt x="868" y="1343"/>
                  </a:lnTo>
                  <a:lnTo>
                    <a:pt x="901" y="1376"/>
                  </a:lnTo>
                  <a:lnTo>
                    <a:pt x="934" y="1376"/>
                  </a:lnTo>
                  <a:lnTo>
                    <a:pt x="934" y="1408"/>
                  </a:lnTo>
                  <a:lnTo>
                    <a:pt x="966" y="1408"/>
                  </a:lnTo>
                  <a:lnTo>
                    <a:pt x="950" y="1425"/>
                  </a:lnTo>
                  <a:lnTo>
                    <a:pt x="983" y="1458"/>
                  </a:lnTo>
                  <a:lnTo>
                    <a:pt x="999" y="1458"/>
                  </a:lnTo>
                  <a:lnTo>
                    <a:pt x="983" y="1474"/>
                  </a:lnTo>
                  <a:lnTo>
                    <a:pt x="999" y="1474"/>
                  </a:lnTo>
                  <a:cubicBezTo>
                    <a:pt x="1015" y="1507"/>
                    <a:pt x="1048" y="1539"/>
                    <a:pt x="1032" y="1572"/>
                  </a:cubicBezTo>
                  <a:lnTo>
                    <a:pt x="1048" y="1572"/>
                  </a:lnTo>
                  <a:lnTo>
                    <a:pt x="1032" y="1589"/>
                  </a:lnTo>
                  <a:lnTo>
                    <a:pt x="1048" y="1605"/>
                  </a:lnTo>
                  <a:lnTo>
                    <a:pt x="1064" y="1605"/>
                  </a:lnTo>
                  <a:lnTo>
                    <a:pt x="1064" y="1621"/>
                  </a:lnTo>
                  <a:cubicBezTo>
                    <a:pt x="1064" y="1703"/>
                    <a:pt x="1048" y="1769"/>
                    <a:pt x="983" y="1834"/>
                  </a:cubicBezTo>
                  <a:lnTo>
                    <a:pt x="950" y="1818"/>
                  </a:lnTo>
                  <a:lnTo>
                    <a:pt x="950" y="1834"/>
                  </a:lnTo>
                  <a:lnTo>
                    <a:pt x="966" y="1834"/>
                  </a:lnTo>
                  <a:lnTo>
                    <a:pt x="966" y="1850"/>
                  </a:lnTo>
                  <a:lnTo>
                    <a:pt x="950" y="1867"/>
                  </a:lnTo>
                  <a:lnTo>
                    <a:pt x="917" y="1883"/>
                  </a:lnTo>
                  <a:lnTo>
                    <a:pt x="917" y="1883"/>
                  </a:lnTo>
                  <a:lnTo>
                    <a:pt x="934" y="1850"/>
                  </a:lnTo>
                  <a:lnTo>
                    <a:pt x="901" y="1834"/>
                  </a:lnTo>
                  <a:lnTo>
                    <a:pt x="901" y="1850"/>
                  </a:lnTo>
                  <a:lnTo>
                    <a:pt x="917" y="1850"/>
                  </a:lnTo>
                  <a:lnTo>
                    <a:pt x="901" y="1867"/>
                  </a:lnTo>
                  <a:lnTo>
                    <a:pt x="868" y="1867"/>
                  </a:lnTo>
                  <a:lnTo>
                    <a:pt x="852" y="1883"/>
                  </a:lnTo>
                  <a:lnTo>
                    <a:pt x="819" y="1900"/>
                  </a:lnTo>
                  <a:lnTo>
                    <a:pt x="770" y="1900"/>
                  </a:lnTo>
                  <a:lnTo>
                    <a:pt x="753" y="1916"/>
                  </a:lnTo>
                  <a:lnTo>
                    <a:pt x="753" y="1900"/>
                  </a:lnTo>
                  <a:lnTo>
                    <a:pt x="753" y="1883"/>
                  </a:lnTo>
                  <a:lnTo>
                    <a:pt x="737" y="1883"/>
                  </a:lnTo>
                  <a:lnTo>
                    <a:pt x="753" y="1867"/>
                  </a:lnTo>
                  <a:lnTo>
                    <a:pt x="737" y="1850"/>
                  </a:lnTo>
                  <a:lnTo>
                    <a:pt x="737" y="1834"/>
                  </a:lnTo>
                  <a:lnTo>
                    <a:pt x="753" y="1834"/>
                  </a:lnTo>
                  <a:lnTo>
                    <a:pt x="737" y="1801"/>
                  </a:lnTo>
                  <a:lnTo>
                    <a:pt x="753" y="1719"/>
                  </a:lnTo>
                  <a:lnTo>
                    <a:pt x="753" y="1687"/>
                  </a:lnTo>
                  <a:lnTo>
                    <a:pt x="737" y="1670"/>
                  </a:lnTo>
                  <a:lnTo>
                    <a:pt x="737" y="1638"/>
                  </a:lnTo>
                  <a:lnTo>
                    <a:pt x="737" y="1605"/>
                  </a:lnTo>
                  <a:lnTo>
                    <a:pt x="737" y="1572"/>
                  </a:lnTo>
                  <a:lnTo>
                    <a:pt x="721" y="1572"/>
                  </a:lnTo>
                  <a:lnTo>
                    <a:pt x="737" y="1556"/>
                  </a:lnTo>
                  <a:lnTo>
                    <a:pt x="721" y="1556"/>
                  </a:lnTo>
                  <a:lnTo>
                    <a:pt x="753" y="1539"/>
                  </a:lnTo>
                  <a:lnTo>
                    <a:pt x="737" y="1523"/>
                  </a:lnTo>
                  <a:lnTo>
                    <a:pt x="753" y="1523"/>
                  </a:lnTo>
                  <a:lnTo>
                    <a:pt x="753" y="1490"/>
                  </a:lnTo>
                  <a:lnTo>
                    <a:pt x="737" y="1490"/>
                  </a:lnTo>
                  <a:lnTo>
                    <a:pt x="737" y="1458"/>
                  </a:lnTo>
                  <a:lnTo>
                    <a:pt x="753" y="1458"/>
                  </a:lnTo>
                  <a:lnTo>
                    <a:pt x="737" y="1441"/>
                  </a:lnTo>
                  <a:cubicBezTo>
                    <a:pt x="753" y="1441"/>
                    <a:pt x="721" y="1408"/>
                    <a:pt x="737" y="1408"/>
                  </a:cubicBezTo>
                  <a:lnTo>
                    <a:pt x="737" y="1392"/>
                  </a:lnTo>
                  <a:lnTo>
                    <a:pt x="753" y="1392"/>
                  </a:lnTo>
                  <a:lnTo>
                    <a:pt x="737" y="1376"/>
                  </a:lnTo>
                  <a:lnTo>
                    <a:pt x="737" y="1343"/>
                  </a:lnTo>
                  <a:lnTo>
                    <a:pt x="737" y="1327"/>
                  </a:lnTo>
                  <a:lnTo>
                    <a:pt x="753" y="1327"/>
                  </a:lnTo>
                  <a:lnTo>
                    <a:pt x="753" y="1310"/>
                  </a:lnTo>
                  <a:lnTo>
                    <a:pt x="737" y="1294"/>
                  </a:lnTo>
                  <a:lnTo>
                    <a:pt x="721" y="1261"/>
                  </a:lnTo>
                  <a:close/>
                  <a:moveTo>
                    <a:pt x="737" y="1916"/>
                  </a:moveTo>
                  <a:lnTo>
                    <a:pt x="721" y="1932"/>
                  </a:lnTo>
                  <a:lnTo>
                    <a:pt x="721" y="1916"/>
                  </a:lnTo>
                  <a:close/>
                  <a:moveTo>
                    <a:pt x="852" y="1900"/>
                  </a:moveTo>
                  <a:lnTo>
                    <a:pt x="868" y="1916"/>
                  </a:lnTo>
                  <a:lnTo>
                    <a:pt x="884" y="1916"/>
                  </a:lnTo>
                  <a:lnTo>
                    <a:pt x="835" y="1932"/>
                  </a:lnTo>
                  <a:lnTo>
                    <a:pt x="852" y="1900"/>
                  </a:lnTo>
                  <a:close/>
                  <a:moveTo>
                    <a:pt x="753" y="1932"/>
                  </a:moveTo>
                  <a:lnTo>
                    <a:pt x="753" y="1949"/>
                  </a:lnTo>
                  <a:lnTo>
                    <a:pt x="737" y="1949"/>
                  </a:lnTo>
                  <a:lnTo>
                    <a:pt x="753" y="1932"/>
                  </a:lnTo>
                  <a:close/>
                  <a:moveTo>
                    <a:pt x="803" y="1932"/>
                  </a:moveTo>
                  <a:lnTo>
                    <a:pt x="803" y="1949"/>
                  </a:lnTo>
                  <a:lnTo>
                    <a:pt x="786" y="1949"/>
                  </a:lnTo>
                  <a:lnTo>
                    <a:pt x="803" y="1932"/>
                  </a:lnTo>
                  <a:close/>
                  <a:moveTo>
                    <a:pt x="557" y="1"/>
                  </a:moveTo>
                  <a:lnTo>
                    <a:pt x="557" y="34"/>
                  </a:lnTo>
                  <a:lnTo>
                    <a:pt x="541" y="1"/>
                  </a:lnTo>
                  <a:lnTo>
                    <a:pt x="541" y="1"/>
                  </a:lnTo>
                  <a:cubicBezTo>
                    <a:pt x="541" y="99"/>
                    <a:pt x="557" y="99"/>
                    <a:pt x="573" y="99"/>
                  </a:cubicBezTo>
                  <a:cubicBezTo>
                    <a:pt x="573" y="105"/>
                    <a:pt x="573" y="110"/>
                    <a:pt x="573" y="115"/>
                  </a:cubicBezTo>
                  <a:lnTo>
                    <a:pt x="590" y="132"/>
                  </a:lnTo>
                  <a:lnTo>
                    <a:pt x="590" y="148"/>
                  </a:lnTo>
                  <a:lnTo>
                    <a:pt x="590" y="164"/>
                  </a:lnTo>
                  <a:lnTo>
                    <a:pt x="573" y="115"/>
                  </a:lnTo>
                  <a:cubicBezTo>
                    <a:pt x="573" y="138"/>
                    <a:pt x="573" y="151"/>
                    <a:pt x="573" y="164"/>
                  </a:cubicBezTo>
                  <a:lnTo>
                    <a:pt x="573" y="214"/>
                  </a:lnTo>
                  <a:lnTo>
                    <a:pt x="573" y="246"/>
                  </a:lnTo>
                  <a:lnTo>
                    <a:pt x="541" y="246"/>
                  </a:lnTo>
                  <a:lnTo>
                    <a:pt x="508" y="263"/>
                  </a:lnTo>
                  <a:lnTo>
                    <a:pt x="475" y="263"/>
                  </a:lnTo>
                  <a:cubicBezTo>
                    <a:pt x="459" y="279"/>
                    <a:pt x="442" y="279"/>
                    <a:pt x="410" y="295"/>
                  </a:cubicBezTo>
                  <a:cubicBezTo>
                    <a:pt x="328" y="312"/>
                    <a:pt x="377" y="312"/>
                    <a:pt x="312" y="328"/>
                  </a:cubicBezTo>
                  <a:lnTo>
                    <a:pt x="312" y="345"/>
                  </a:lnTo>
                  <a:lnTo>
                    <a:pt x="279" y="361"/>
                  </a:lnTo>
                  <a:lnTo>
                    <a:pt x="230" y="410"/>
                  </a:lnTo>
                  <a:lnTo>
                    <a:pt x="230" y="394"/>
                  </a:lnTo>
                  <a:lnTo>
                    <a:pt x="151" y="457"/>
                  </a:lnTo>
                  <a:lnTo>
                    <a:pt x="151" y="457"/>
                  </a:lnTo>
                  <a:cubicBezTo>
                    <a:pt x="154" y="453"/>
                    <a:pt x="159" y="448"/>
                    <a:pt x="164" y="443"/>
                  </a:cubicBezTo>
                  <a:lnTo>
                    <a:pt x="164" y="443"/>
                  </a:lnTo>
                  <a:lnTo>
                    <a:pt x="148" y="459"/>
                  </a:lnTo>
                  <a:lnTo>
                    <a:pt x="151" y="457"/>
                  </a:lnTo>
                  <a:lnTo>
                    <a:pt x="151" y="457"/>
                  </a:lnTo>
                  <a:cubicBezTo>
                    <a:pt x="125" y="485"/>
                    <a:pt x="162" y="465"/>
                    <a:pt x="148" y="508"/>
                  </a:cubicBezTo>
                  <a:cubicBezTo>
                    <a:pt x="137" y="508"/>
                    <a:pt x="133" y="494"/>
                    <a:pt x="127" y="494"/>
                  </a:cubicBezTo>
                  <a:cubicBezTo>
                    <a:pt x="124" y="494"/>
                    <a:pt x="121" y="497"/>
                    <a:pt x="115" y="508"/>
                  </a:cubicBezTo>
                  <a:cubicBezTo>
                    <a:pt x="115" y="525"/>
                    <a:pt x="99" y="541"/>
                    <a:pt x="99" y="574"/>
                  </a:cubicBezTo>
                  <a:cubicBezTo>
                    <a:pt x="99" y="606"/>
                    <a:pt x="82" y="639"/>
                    <a:pt x="82" y="656"/>
                  </a:cubicBezTo>
                  <a:lnTo>
                    <a:pt x="99" y="656"/>
                  </a:lnTo>
                  <a:lnTo>
                    <a:pt x="82" y="721"/>
                  </a:lnTo>
                  <a:lnTo>
                    <a:pt x="82" y="786"/>
                  </a:lnTo>
                  <a:lnTo>
                    <a:pt x="82" y="803"/>
                  </a:lnTo>
                  <a:cubicBezTo>
                    <a:pt x="82" y="819"/>
                    <a:pt x="115" y="885"/>
                    <a:pt x="115" y="901"/>
                  </a:cubicBezTo>
                  <a:cubicBezTo>
                    <a:pt x="115" y="917"/>
                    <a:pt x="131" y="950"/>
                    <a:pt x="164" y="983"/>
                  </a:cubicBezTo>
                  <a:cubicBezTo>
                    <a:pt x="181" y="1016"/>
                    <a:pt x="213" y="1032"/>
                    <a:pt x="197" y="1048"/>
                  </a:cubicBezTo>
                  <a:lnTo>
                    <a:pt x="262" y="1097"/>
                  </a:lnTo>
                  <a:cubicBezTo>
                    <a:pt x="312" y="1130"/>
                    <a:pt x="328" y="1130"/>
                    <a:pt x="344" y="1130"/>
                  </a:cubicBezTo>
                  <a:lnTo>
                    <a:pt x="344" y="1147"/>
                  </a:lnTo>
                  <a:cubicBezTo>
                    <a:pt x="410" y="1179"/>
                    <a:pt x="426" y="1179"/>
                    <a:pt x="492" y="1196"/>
                  </a:cubicBezTo>
                  <a:lnTo>
                    <a:pt x="508" y="1212"/>
                  </a:lnTo>
                  <a:lnTo>
                    <a:pt x="541" y="1228"/>
                  </a:lnTo>
                  <a:lnTo>
                    <a:pt x="557" y="1245"/>
                  </a:lnTo>
                  <a:lnTo>
                    <a:pt x="557" y="1261"/>
                  </a:lnTo>
                  <a:lnTo>
                    <a:pt x="557" y="1278"/>
                  </a:lnTo>
                  <a:lnTo>
                    <a:pt x="557" y="1278"/>
                  </a:lnTo>
                  <a:cubicBezTo>
                    <a:pt x="573" y="1359"/>
                    <a:pt x="541" y="1474"/>
                    <a:pt x="573" y="1507"/>
                  </a:cubicBezTo>
                  <a:lnTo>
                    <a:pt x="573" y="1556"/>
                  </a:lnTo>
                  <a:cubicBezTo>
                    <a:pt x="573" y="1536"/>
                    <a:pt x="575" y="1530"/>
                    <a:pt x="577" y="1530"/>
                  </a:cubicBezTo>
                  <a:cubicBezTo>
                    <a:pt x="581" y="1530"/>
                    <a:pt x="586" y="1548"/>
                    <a:pt x="588" y="1548"/>
                  </a:cubicBezTo>
                  <a:cubicBezTo>
                    <a:pt x="589" y="1548"/>
                    <a:pt x="590" y="1545"/>
                    <a:pt x="590" y="1539"/>
                  </a:cubicBezTo>
                  <a:cubicBezTo>
                    <a:pt x="590" y="1551"/>
                    <a:pt x="590" y="1563"/>
                    <a:pt x="590" y="1572"/>
                  </a:cubicBezTo>
                  <a:lnTo>
                    <a:pt x="573" y="1654"/>
                  </a:lnTo>
                  <a:cubicBezTo>
                    <a:pt x="573" y="1719"/>
                    <a:pt x="573" y="1801"/>
                    <a:pt x="557" y="1867"/>
                  </a:cubicBezTo>
                  <a:cubicBezTo>
                    <a:pt x="557" y="1900"/>
                    <a:pt x="557" y="1916"/>
                    <a:pt x="557" y="1932"/>
                  </a:cubicBezTo>
                  <a:lnTo>
                    <a:pt x="541" y="1932"/>
                  </a:lnTo>
                  <a:lnTo>
                    <a:pt x="508" y="1916"/>
                  </a:lnTo>
                  <a:lnTo>
                    <a:pt x="508" y="1916"/>
                  </a:lnTo>
                  <a:lnTo>
                    <a:pt x="524" y="1932"/>
                  </a:lnTo>
                  <a:lnTo>
                    <a:pt x="475" y="1932"/>
                  </a:lnTo>
                  <a:cubicBezTo>
                    <a:pt x="475" y="1916"/>
                    <a:pt x="459" y="1916"/>
                    <a:pt x="492" y="1916"/>
                  </a:cubicBezTo>
                  <a:lnTo>
                    <a:pt x="442" y="1916"/>
                  </a:lnTo>
                  <a:cubicBezTo>
                    <a:pt x="418" y="1908"/>
                    <a:pt x="426" y="1908"/>
                    <a:pt x="438" y="1908"/>
                  </a:cubicBezTo>
                  <a:cubicBezTo>
                    <a:pt x="451" y="1908"/>
                    <a:pt x="467" y="1908"/>
                    <a:pt x="459" y="1900"/>
                  </a:cubicBezTo>
                  <a:lnTo>
                    <a:pt x="442" y="1900"/>
                  </a:lnTo>
                  <a:cubicBezTo>
                    <a:pt x="410" y="1900"/>
                    <a:pt x="410" y="1900"/>
                    <a:pt x="377" y="1883"/>
                  </a:cubicBezTo>
                  <a:lnTo>
                    <a:pt x="361" y="1867"/>
                  </a:lnTo>
                  <a:lnTo>
                    <a:pt x="344" y="1867"/>
                  </a:lnTo>
                  <a:lnTo>
                    <a:pt x="312" y="1834"/>
                  </a:lnTo>
                  <a:lnTo>
                    <a:pt x="312" y="1850"/>
                  </a:lnTo>
                  <a:lnTo>
                    <a:pt x="295" y="1850"/>
                  </a:lnTo>
                  <a:cubicBezTo>
                    <a:pt x="279" y="1834"/>
                    <a:pt x="246" y="1801"/>
                    <a:pt x="213" y="1769"/>
                  </a:cubicBezTo>
                  <a:cubicBezTo>
                    <a:pt x="197" y="1736"/>
                    <a:pt x="164" y="1654"/>
                    <a:pt x="164" y="1638"/>
                  </a:cubicBezTo>
                  <a:cubicBezTo>
                    <a:pt x="115" y="1654"/>
                    <a:pt x="82" y="1687"/>
                    <a:pt x="33" y="1703"/>
                  </a:cubicBezTo>
                  <a:cubicBezTo>
                    <a:pt x="50" y="1703"/>
                    <a:pt x="66" y="1703"/>
                    <a:pt x="33" y="1719"/>
                  </a:cubicBezTo>
                  <a:lnTo>
                    <a:pt x="1" y="1719"/>
                  </a:lnTo>
                  <a:lnTo>
                    <a:pt x="1" y="1736"/>
                  </a:lnTo>
                  <a:lnTo>
                    <a:pt x="17" y="1752"/>
                  </a:lnTo>
                  <a:lnTo>
                    <a:pt x="33" y="1801"/>
                  </a:lnTo>
                  <a:lnTo>
                    <a:pt x="33" y="1834"/>
                  </a:lnTo>
                  <a:lnTo>
                    <a:pt x="66" y="1867"/>
                  </a:lnTo>
                  <a:lnTo>
                    <a:pt x="82" y="1883"/>
                  </a:lnTo>
                  <a:cubicBezTo>
                    <a:pt x="99" y="1900"/>
                    <a:pt x="82" y="1883"/>
                    <a:pt x="99" y="1916"/>
                  </a:cubicBezTo>
                  <a:cubicBezTo>
                    <a:pt x="148" y="1965"/>
                    <a:pt x="213" y="2030"/>
                    <a:pt x="312" y="2063"/>
                  </a:cubicBezTo>
                  <a:lnTo>
                    <a:pt x="361" y="2096"/>
                  </a:lnTo>
                  <a:cubicBezTo>
                    <a:pt x="372" y="2096"/>
                    <a:pt x="375" y="2089"/>
                    <a:pt x="386" y="2089"/>
                  </a:cubicBezTo>
                  <a:cubicBezTo>
                    <a:pt x="392" y="2089"/>
                    <a:pt x="399" y="2091"/>
                    <a:pt x="410" y="2096"/>
                  </a:cubicBezTo>
                  <a:cubicBezTo>
                    <a:pt x="442" y="2096"/>
                    <a:pt x="475" y="2112"/>
                    <a:pt x="508" y="2112"/>
                  </a:cubicBezTo>
                  <a:lnTo>
                    <a:pt x="557" y="2112"/>
                  </a:lnTo>
                  <a:lnTo>
                    <a:pt x="557" y="2129"/>
                  </a:lnTo>
                  <a:lnTo>
                    <a:pt x="573" y="2129"/>
                  </a:lnTo>
                  <a:lnTo>
                    <a:pt x="573" y="2211"/>
                  </a:lnTo>
                  <a:cubicBezTo>
                    <a:pt x="573" y="2243"/>
                    <a:pt x="573" y="2292"/>
                    <a:pt x="573" y="2341"/>
                  </a:cubicBezTo>
                  <a:cubicBezTo>
                    <a:pt x="623" y="2341"/>
                    <a:pt x="688" y="2358"/>
                    <a:pt x="753" y="2358"/>
                  </a:cubicBezTo>
                  <a:lnTo>
                    <a:pt x="753" y="2343"/>
                  </a:lnTo>
                  <a:cubicBezTo>
                    <a:pt x="753" y="2343"/>
                    <a:pt x="753" y="2329"/>
                    <a:pt x="753" y="2309"/>
                  </a:cubicBezTo>
                  <a:lnTo>
                    <a:pt x="737" y="2309"/>
                  </a:lnTo>
                  <a:lnTo>
                    <a:pt x="737" y="2260"/>
                  </a:lnTo>
                  <a:lnTo>
                    <a:pt x="753" y="2211"/>
                  </a:lnTo>
                  <a:lnTo>
                    <a:pt x="737" y="2129"/>
                  </a:lnTo>
                  <a:lnTo>
                    <a:pt x="737" y="2145"/>
                  </a:lnTo>
                  <a:lnTo>
                    <a:pt x="721" y="2161"/>
                  </a:lnTo>
                  <a:lnTo>
                    <a:pt x="721" y="2096"/>
                  </a:lnTo>
                  <a:cubicBezTo>
                    <a:pt x="999" y="2063"/>
                    <a:pt x="1212" y="1883"/>
                    <a:pt x="1212" y="1621"/>
                  </a:cubicBezTo>
                  <a:cubicBezTo>
                    <a:pt x="1212" y="1476"/>
                    <a:pt x="1148" y="1363"/>
                    <a:pt x="1068" y="1297"/>
                  </a:cubicBezTo>
                  <a:lnTo>
                    <a:pt x="1068" y="1297"/>
                  </a:lnTo>
                  <a:cubicBezTo>
                    <a:pt x="1070" y="1298"/>
                    <a:pt x="1071" y="1298"/>
                    <a:pt x="1072" y="1298"/>
                  </a:cubicBezTo>
                  <a:cubicBezTo>
                    <a:pt x="1080" y="1298"/>
                    <a:pt x="1078" y="1272"/>
                    <a:pt x="1064" y="1245"/>
                  </a:cubicBezTo>
                  <a:cubicBezTo>
                    <a:pt x="1064" y="1253"/>
                    <a:pt x="1064" y="1257"/>
                    <a:pt x="1062" y="1257"/>
                  </a:cubicBezTo>
                  <a:cubicBezTo>
                    <a:pt x="1060" y="1257"/>
                    <a:pt x="1056" y="1253"/>
                    <a:pt x="1048" y="1245"/>
                  </a:cubicBezTo>
                  <a:lnTo>
                    <a:pt x="1048" y="1245"/>
                  </a:lnTo>
                  <a:lnTo>
                    <a:pt x="1064" y="1278"/>
                  </a:lnTo>
                  <a:cubicBezTo>
                    <a:pt x="1032" y="1261"/>
                    <a:pt x="1048" y="1261"/>
                    <a:pt x="1032" y="1245"/>
                  </a:cubicBezTo>
                  <a:lnTo>
                    <a:pt x="983" y="1228"/>
                  </a:lnTo>
                  <a:cubicBezTo>
                    <a:pt x="950" y="1212"/>
                    <a:pt x="901" y="1196"/>
                    <a:pt x="868" y="1179"/>
                  </a:cubicBezTo>
                  <a:cubicBezTo>
                    <a:pt x="835" y="1163"/>
                    <a:pt x="786" y="1147"/>
                    <a:pt x="753" y="1130"/>
                  </a:cubicBezTo>
                  <a:lnTo>
                    <a:pt x="737" y="1130"/>
                  </a:lnTo>
                  <a:lnTo>
                    <a:pt x="753" y="1114"/>
                  </a:lnTo>
                  <a:cubicBezTo>
                    <a:pt x="786" y="1130"/>
                    <a:pt x="819" y="1130"/>
                    <a:pt x="852" y="1147"/>
                  </a:cubicBezTo>
                  <a:lnTo>
                    <a:pt x="868" y="1163"/>
                  </a:lnTo>
                  <a:lnTo>
                    <a:pt x="819" y="1147"/>
                  </a:lnTo>
                  <a:lnTo>
                    <a:pt x="819" y="1147"/>
                  </a:lnTo>
                  <a:lnTo>
                    <a:pt x="901" y="1179"/>
                  </a:lnTo>
                  <a:lnTo>
                    <a:pt x="884" y="1163"/>
                  </a:lnTo>
                  <a:cubicBezTo>
                    <a:pt x="917" y="1163"/>
                    <a:pt x="950" y="1179"/>
                    <a:pt x="983" y="1196"/>
                  </a:cubicBezTo>
                  <a:lnTo>
                    <a:pt x="950" y="1163"/>
                  </a:lnTo>
                  <a:lnTo>
                    <a:pt x="950" y="1163"/>
                  </a:lnTo>
                  <a:cubicBezTo>
                    <a:pt x="953" y="1170"/>
                    <a:pt x="952" y="1172"/>
                    <a:pt x="947" y="1172"/>
                  </a:cubicBezTo>
                  <a:cubicBezTo>
                    <a:pt x="935" y="1172"/>
                    <a:pt x="902" y="1154"/>
                    <a:pt x="895" y="1154"/>
                  </a:cubicBezTo>
                  <a:cubicBezTo>
                    <a:pt x="893" y="1154"/>
                    <a:pt x="894" y="1156"/>
                    <a:pt x="901" y="1163"/>
                  </a:cubicBezTo>
                  <a:cubicBezTo>
                    <a:pt x="868" y="1130"/>
                    <a:pt x="852" y="1130"/>
                    <a:pt x="819" y="1114"/>
                  </a:cubicBezTo>
                  <a:cubicBezTo>
                    <a:pt x="819" y="1114"/>
                    <a:pt x="835" y="1114"/>
                    <a:pt x="803" y="1097"/>
                  </a:cubicBezTo>
                  <a:lnTo>
                    <a:pt x="786" y="1097"/>
                  </a:lnTo>
                  <a:lnTo>
                    <a:pt x="803" y="1114"/>
                  </a:lnTo>
                  <a:lnTo>
                    <a:pt x="770" y="1114"/>
                  </a:lnTo>
                  <a:lnTo>
                    <a:pt x="737" y="1097"/>
                  </a:lnTo>
                  <a:lnTo>
                    <a:pt x="753" y="1097"/>
                  </a:lnTo>
                  <a:lnTo>
                    <a:pt x="737" y="1081"/>
                  </a:lnTo>
                  <a:lnTo>
                    <a:pt x="753" y="1081"/>
                  </a:lnTo>
                  <a:lnTo>
                    <a:pt x="753" y="1048"/>
                  </a:lnTo>
                  <a:lnTo>
                    <a:pt x="753" y="983"/>
                  </a:lnTo>
                  <a:lnTo>
                    <a:pt x="753" y="950"/>
                  </a:lnTo>
                  <a:lnTo>
                    <a:pt x="753" y="885"/>
                  </a:lnTo>
                  <a:cubicBezTo>
                    <a:pt x="753" y="819"/>
                    <a:pt x="737" y="754"/>
                    <a:pt x="753" y="688"/>
                  </a:cubicBezTo>
                  <a:cubicBezTo>
                    <a:pt x="753" y="672"/>
                    <a:pt x="753" y="639"/>
                    <a:pt x="753" y="606"/>
                  </a:cubicBezTo>
                  <a:cubicBezTo>
                    <a:pt x="753" y="574"/>
                    <a:pt x="770" y="525"/>
                    <a:pt x="753" y="508"/>
                  </a:cubicBezTo>
                  <a:lnTo>
                    <a:pt x="770" y="475"/>
                  </a:lnTo>
                  <a:lnTo>
                    <a:pt x="786" y="459"/>
                  </a:lnTo>
                  <a:lnTo>
                    <a:pt x="803" y="475"/>
                  </a:lnTo>
                  <a:lnTo>
                    <a:pt x="852" y="492"/>
                  </a:lnTo>
                  <a:lnTo>
                    <a:pt x="852" y="475"/>
                  </a:lnTo>
                  <a:cubicBezTo>
                    <a:pt x="879" y="489"/>
                    <a:pt x="906" y="514"/>
                    <a:pt x="934" y="541"/>
                  </a:cubicBezTo>
                  <a:lnTo>
                    <a:pt x="934" y="541"/>
                  </a:lnTo>
                  <a:lnTo>
                    <a:pt x="983" y="606"/>
                  </a:lnTo>
                  <a:lnTo>
                    <a:pt x="983" y="623"/>
                  </a:lnTo>
                  <a:lnTo>
                    <a:pt x="999" y="639"/>
                  </a:lnTo>
                  <a:lnTo>
                    <a:pt x="1032" y="705"/>
                  </a:lnTo>
                  <a:lnTo>
                    <a:pt x="1081" y="672"/>
                  </a:lnTo>
                  <a:lnTo>
                    <a:pt x="1130" y="656"/>
                  </a:lnTo>
                  <a:lnTo>
                    <a:pt x="1163" y="639"/>
                  </a:lnTo>
                  <a:lnTo>
                    <a:pt x="1130" y="639"/>
                  </a:lnTo>
                  <a:lnTo>
                    <a:pt x="1195" y="606"/>
                  </a:lnTo>
                  <a:lnTo>
                    <a:pt x="1212" y="606"/>
                  </a:lnTo>
                  <a:lnTo>
                    <a:pt x="1195" y="590"/>
                  </a:lnTo>
                  <a:lnTo>
                    <a:pt x="1179" y="557"/>
                  </a:lnTo>
                  <a:lnTo>
                    <a:pt x="1163" y="525"/>
                  </a:lnTo>
                  <a:lnTo>
                    <a:pt x="1146" y="492"/>
                  </a:lnTo>
                  <a:lnTo>
                    <a:pt x="1081" y="426"/>
                  </a:lnTo>
                  <a:lnTo>
                    <a:pt x="1032" y="377"/>
                  </a:lnTo>
                  <a:lnTo>
                    <a:pt x="999" y="361"/>
                  </a:lnTo>
                  <a:lnTo>
                    <a:pt x="983" y="361"/>
                  </a:lnTo>
                  <a:lnTo>
                    <a:pt x="950" y="345"/>
                  </a:lnTo>
                  <a:lnTo>
                    <a:pt x="999" y="361"/>
                  </a:lnTo>
                  <a:cubicBezTo>
                    <a:pt x="983" y="328"/>
                    <a:pt x="966" y="328"/>
                    <a:pt x="999" y="328"/>
                  </a:cubicBezTo>
                  <a:cubicBezTo>
                    <a:pt x="934" y="312"/>
                    <a:pt x="950" y="312"/>
                    <a:pt x="901" y="295"/>
                  </a:cubicBezTo>
                  <a:lnTo>
                    <a:pt x="852" y="279"/>
                  </a:lnTo>
                  <a:lnTo>
                    <a:pt x="803" y="263"/>
                  </a:lnTo>
                  <a:cubicBezTo>
                    <a:pt x="770" y="246"/>
                    <a:pt x="753" y="246"/>
                    <a:pt x="737" y="246"/>
                  </a:cubicBezTo>
                  <a:lnTo>
                    <a:pt x="737" y="214"/>
                  </a:lnTo>
                  <a:lnTo>
                    <a:pt x="737" y="181"/>
                  </a:lnTo>
                  <a:lnTo>
                    <a:pt x="737" y="132"/>
                  </a:lnTo>
                  <a:lnTo>
                    <a:pt x="753" y="83"/>
                  </a:lnTo>
                  <a:lnTo>
                    <a:pt x="737" y="66"/>
                  </a:lnTo>
                  <a:lnTo>
                    <a:pt x="737" y="17"/>
                  </a:lnTo>
                  <a:cubicBezTo>
                    <a:pt x="737" y="1"/>
                    <a:pt x="721" y="1"/>
                    <a:pt x="753" y="1"/>
                  </a:cubicBez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5950148" y="1773278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" y="1"/>
                  </a:moveTo>
                  <a:lnTo>
                    <a:pt x="34" y="50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5954621" y="1779304"/>
              <a:ext cx="4656" cy="6026"/>
            </a:xfrm>
            <a:custGeom>
              <a:rect b="b" l="l" r="r" t="t"/>
              <a:pathLst>
                <a:path extrusionOk="0" h="66" w="51">
                  <a:moveTo>
                    <a:pt x="1" y="0"/>
                  </a:moveTo>
                  <a:lnTo>
                    <a:pt x="34" y="33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1" y="0"/>
                  </a:lnTo>
                  <a:close/>
                  <a:moveTo>
                    <a:pt x="1" y="33"/>
                  </a:moveTo>
                  <a:cubicBezTo>
                    <a:pt x="34" y="66"/>
                    <a:pt x="34" y="49"/>
                    <a:pt x="50" y="66"/>
                  </a:cubicBezTo>
                  <a:lnTo>
                    <a:pt x="34" y="33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5962108" y="1810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43"/>
            <p:cNvSpPr/>
            <p:nvPr/>
          </p:nvSpPr>
          <p:spPr>
            <a:xfrm>
              <a:off x="5962108" y="1806147"/>
              <a:ext cx="1643" cy="4656"/>
            </a:xfrm>
            <a:custGeom>
              <a:rect b="b" l="l" r="r" t="t"/>
              <a:pathLst>
                <a:path extrusionOk="0" h="51" w="18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43"/>
            <p:cNvSpPr/>
            <p:nvPr/>
          </p:nvSpPr>
          <p:spPr>
            <a:xfrm>
              <a:off x="5960648" y="1791264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0"/>
                  </a:moveTo>
                  <a:lnTo>
                    <a:pt x="0" y="17"/>
                  </a:lnTo>
                  <a:cubicBezTo>
                    <a:pt x="0" y="49"/>
                    <a:pt x="17" y="49"/>
                    <a:pt x="17" y="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43"/>
            <p:cNvSpPr/>
            <p:nvPr/>
          </p:nvSpPr>
          <p:spPr>
            <a:xfrm>
              <a:off x="5947226" y="1771817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16" y="17"/>
                  </a:lnTo>
                  <a:lnTo>
                    <a:pt x="3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43"/>
            <p:cNvSpPr/>
            <p:nvPr/>
          </p:nvSpPr>
          <p:spPr>
            <a:xfrm>
              <a:off x="5942752" y="176880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43"/>
            <p:cNvSpPr/>
            <p:nvPr/>
          </p:nvSpPr>
          <p:spPr>
            <a:xfrm>
              <a:off x="5957635" y="1715026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50" y="0"/>
                  </a:moveTo>
                  <a:lnTo>
                    <a:pt x="1" y="33"/>
                  </a:lnTo>
                  <a:lnTo>
                    <a:pt x="50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5920291" y="1725526"/>
              <a:ext cx="91" cy="4565"/>
            </a:xfrm>
            <a:custGeom>
              <a:rect b="b" l="l" r="r" t="t"/>
              <a:pathLst>
                <a:path extrusionOk="0" h="50" w="1">
                  <a:moveTo>
                    <a:pt x="0" y="49"/>
                  </a:move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5859027" y="173146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5920291" y="1720961"/>
              <a:ext cx="91" cy="4656"/>
            </a:xfrm>
            <a:custGeom>
              <a:rect b="b" l="l" r="r" t="t"/>
              <a:pathLst>
                <a:path extrusionOk="0" h="51" w="1">
                  <a:moveTo>
                    <a:pt x="0" y="1"/>
                  </a:moveTo>
                  <a:lnTo>
                    <a:pt x="0" y="1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5918831" y="1867503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1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43"/>
            <p:cNvSpPr/>
            <p:nvPr/>
          </p:nvSpPr>
          <p:spPr>
            <a:xfrm>
              <a:off x="5921752" y="17598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43"/>
            <p:cNvSpPr/>
            <p:nvPr/>
          </p:nvSpPr>
          <p:spPr>
            <a:xfrm>
              <a:off x="5923304" y="175985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43"/>
            <p:cNvSpPr/>
            <p:nvPr/>
          </p:nvSpPr>
          <p:spPr>
            <a:xfrm>
              <a:off x="5921752" y="17598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5932252" y="176286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5951700" y="178076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43"/>
            <p:cNvSpPr/>
            <p:nvPr/>
          </p:nvSpPr>
          <p:spPr>
            <a:xfrm>
              <a:off x="5935265" y="1767343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33" y="17"/>
                  </a:moveTo>
                  <a:lnTo>
                    <a:pt x="0" y="0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43"/>
            <p:cNvSpPr/>
            <p:nvPr/>
          </p:nvSpPr>
          <p:spPr>
            <a:xfrm>
              <a:off x="5939739" y="176880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0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43"/>
            <p:cNvSpPr/>
            <p:nvPr/>
          </p:nvSpPr>
          <p:spPr>
            <a:xfrm>
              <a:off x="5920291" y="175839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43"/>
            <p:cNvSpPr/>
            <p:nvPr/>
          </p:nvSpPr>
          <p:spPr>
            <a:xfrm>
              <a:off x="5935265" y="176880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43"/>
            <p:cNvSpPr/>
            <p:nvPr/>
          </p:nvSpPr>
          <p:spPr>
            <a:xfrm>
              <a:off x="5923304" y="1762869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43"/>
            <p:cNvSpPr/>
            <p:nvPr/>
          </p:nvSpPr>
          <p:spPr>
            <a:xfrm>
              <a:off x="5926226" y="176433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"/>
                  </a:moveTo>
                  <a:lnTo>
                    <a:pt x="34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43"/>
            <p:cNvSpPr/>
            <p:nvPr/>
          </p:nvSpPr>
          <p:spPr>
            <a:xfrm>
              <a:off x="5917278" y="1732921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7"/>
                  </a:moveTo>
                  <a:lnTo>
                    <a:pt x="1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43"/>
            <p:cNvSpPr/>
            <p:nvPr/>
          </p:nvSpPr>
          <p:spPr>
            <a:xfrm>
              <a:off x="5920291" y="185554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43"/>
            <p:cNvSpPr/>
            <p:nvPr/>
          </p:nvSpPr>
          <p:spPr>
            <a:xfrm>
              <a:off x="5918831" y="185097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43"/>
            <p:cNvSpPr/>
            <p:nvPr/>
          </p:nvSpPr>
          <p:spPr>
            <a:xfrm>
              <a:off x="6425474" y="28179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43"/>
            <p:cNvSpPr/>
            <p:nvPr/>
          </p:nvSpPr>
          <p:spPr>
            <a:xfrm>
              <a:off x="6425474" y="282098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43"/>
            <p:cNvSpPr/>
            <p:nvPr/>
          </p:nvSpPr>
          <p:spPr>
            <a:xfrm>
              <a:off x="6425474" y="282098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43"/>
            <p:cNvSpPr/>
            <p:nvPr/>
          </p:nvSpPr>
          <p:spPr>
            <a:xfrm>
              <a:off x="6423922" y="282244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43"/>
            <p:cNvSpPr/>
            <p:nvPr/>
          </p:nvSpPr>
          <p:spPr>
            <a:xfrm>
              <a:off x="6423922" y="282390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43"/>
            <p:cNvSpPr/>
            <p:nvPr/>
          </p:nvSpPr>
          <p:spPr>
            <a:xfrm>
              <a:off x="6423922" y="282390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43"/>
            <p:cNvSpPr/>
            <p:nvPr/>
          </p:nvSpPr>
          <p:spPr>
            <a:xfrm>
              <a:off x="6423922" y="282390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43"/>
            <p:cNvSpPr/>
            <p:nvPr/>
          </p:nvSpPr>
          <p:spPr>
            <a:xfrm>
              <a:off x="6426935" y="282244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43"/>
            <p:cNvSpPr/>
            <p:nvPr/>
          </p:nvSpPr>
          <p:spPr>
            <a:xfrm>
              <a:off x="6422461" y="282545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43"/>
            <p:cNvSpPr/>
            <p:nvPr/>
          </p:nvSpPr>
          <p:spPr>
            <a:xfrm>
              <a:off x="6423922" y="2823907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43"/>
            <p:cNvSpPr/>
            <p:nvPr/>
          </p:nvSpPr>
          <p:spPr>
            <a:xfrm>
              <a:off x="6422461" y="28254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43"/>
            <p:cNvSpPr/>
            <p:nvPr/>
          </p:nvSpPr>
          <p:spPr>
            <a:xfrm>
              <a:off x="6420909" y="282692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43"/>
            <p:cNvSpPr/>
            <p:nvPr/>
          </p:nvSpPr>
          <p:spPr>
            <a:xfrm>
              <a:off x="6422461" y="28269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43"/>
            <p:cNvSpPr/>
            <p:nvPr/>
          </p:nvSpPr>
          <p:spPr>
            <a:xfrm>
              <a:off x="6422461" y="28269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43"/>
            <p:cNvSpPr/>
            <p:nvPr/>
          </p:nvSpPr>
          <p:spPr>
            <a:xfrm>
              <a:off x="6423922" y="282545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43"/>
            <p:cNvSpPr/>
            <p:nvPr/>
          </p:nvSpPr>
          <p:spPr>
            <a:xfrm>
              <a:off x="6423922" y="28254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43"/>
            <p:cNvSpPr/>
            <p:nvPr/>
          </p:nvSpPr>
          <p:spPr>
            <a:xfrm>
              <a:off x="6423922" y="282692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43"/>
            <p:cNvSpPr/>
            <p:nvPr/>
          </p:nvSpPr>
          <p:spPr>
            <a:xfrm>
              <a:off x="6422461" y="282692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43"/>
            <p:cNvSpPr/>
            <p:nvPr/>
          </p:nvSpPr>
          <p:spPr>
            <a:xfrm>
              <a:off x="6420909" y="28299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43"/>
            <p:cNvSpPr/>
            <p:nvPr/>
          </p:nvSpPr>
          <p:spPr>
            <a:xfrm>
              <a:off x="6422461" y="282692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43"/>
            <p:cNvSpPr/>
            <p:nvPr/>
          </p:nvSpPr>
          <p:spPr>
            <a:xfrm>
              <a:off x="6420909" y="282838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43"/>
            <p:cNvSpPr/>
            <p:nvPr/>
          </p:nvSpPr>
          <p:spPr>
            <a:xfrm>
              <a:off x="6422461" y="282692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43"/>
            <p:cNvSpPr/>
            <p:nvPr/>
          </p:nvSpPr>
          <p:spPr>
            <a:xfrm>
              <a:off x="6420909" y="282838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43"/>
            <p:cNvSpPr/>
            <p:nvPr/>
          </p:nvSpPr>
          <p:spPr>
            <a:xfrm>
              <a:off x="6420909" y="2828381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7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" y="1"/>
                  </a:lnTo>
                  <a:lnTo>
                    <a:pt x="17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43"/>
            <p:cNvSpPr/>
            <p:nvPr/>
          </p:nvSpPr>
          <p:spPr>
            <a:xfrm>
              <a:off x="6423922" y="282692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43"/>
            <p:cNvSpPr/>
            <p:nvPr/>
          </p:nvSpPr>
          <p:spPr>
            <a:xfrm>
              <a:off x="6423922" y="282838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43"/>
            <p:cNvSpPr/>
            <p:nvPr/>
          </p:nvSpPr>
          <p:spPr>
            <a:xfrm>
              <a:off x="6420909" y="282838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43"/>
            <p:cNvSpPr/>
            <p:nvPr/>
          </p:nvSpPr>
          <p:spPr>
            <a:xfrm>
              <a:off x="6420909" y="28299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43"/>
            <p:cNvSpPr/>
            <p:nvPr/>
          </p:nvSpPr>
          <p:spPr>
            <a:xfrm>
              <a:off x="6410500" y="283294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43"/>
            <p:cNvSpPr/>
            <p:nvPr/>
          </p:nvSpPr>
          <p:spPr>
            <a:xfrm>
              <a:off x="6413513" y="283294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43"/>
            <p:cNvSpPr/>
            <p:nvPr/>
          </p:nvSpPr>
          <p:spPr>
            <a:xfrm>
              <a:off x="6413513" y="283294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43"/>
            <p:cNvSpPr/>
            <p:nvPr/>
          </p:nvSpPr>
          <p:spPr>
            <a:xfrm>
              <a:off x="6417987" y="283139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43"/>
            <p:cNvSpPr/>
            <p:nvPr/>
          </p:nvSpPr>
          <p:spPr>
            <a:xfrm>
              <a:off x="6419448" y="28299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43"/>
            <p:cNvSpPr/>
            <p:nvPr/>
          </p:nvSpPr>
          <p:spPr>
            <a:xfrm>
              <a:off x="6420909" y="28313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43"/>
            <p:cNvSpPr/>
            <p:nvPr/>
          </p:nvSpPr>
          <p:spPr>
            <a:xfrm>
              <a:off x="6420909" y="28313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43"/>
            <p:cNvSpPr/>
            <p:nvPr/>
          </p:nvSpPr>
          <p:spPr>
            <a:xfrm>
              <a:off x="6417987" y="283139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43"/>
            <p:cNvSpPr/>
            <p:nvPr/>
          </p:nvSpPr>
          <p:spPr>
            <a:xfrm>
              <a:off x="6419448" y="283294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43"/>
            <p:cNvSpPr/>
            <p:nvPr/>
          </p:nvSpPr>
          <p:spPr>
            <a:xfrm>
              <a:off x="6414974" y="283440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43"/>
            <p:cNvSpPr/>
            <p:nvPr/>
          </p:nvSpPr>
          <p:spPr>
            <a:xfrm>
              <a:off x="6425474" y="28179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43"/>
            <p:cNvSpPr/>
            <p:nvPr/>
          </p:nvSpPr>
          <p:spPr>
            <a:xfrm>
              <a:off x="6425474" y="28179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43"/>
            <p:cNvSpPr/>
            <p:nvPr/>
          </p:nvSpPr>
          <p:spPr>
            <a:xfrm>
              <a:off x="6398539" y="2786564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43"/>
            <p:cNvSpPr/>
            <p:nvPr/>
          </p:nvSpPr>
          <p:spPr>
            <a:xfrm>
              <a:off x="6397078" y="278510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43"/>
            <p:cNvSpPr/>
            <p:nvPr/>
          </p:nvSpPr>
          <p:spPr>
            <a:xfrm>
              <a:off x="6397078" y="27835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43"/>
            <p:cNvSpPr/>
            <p:nvPr/>
          </p:nvSpPr>
          <p:spPr>
            <a:xfrm>
              <a:off x="6395526" y="278355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43"/>
            <p:cNvSpPr/>
            <p:nvPr/>
          </p:nvSpPr>
          <p:spPr>
            <a:xfrm>
              <a:off x="6395526" y="278355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43"/>
            <p:cNvSpPr/>
            <p:nvPr/>
          </p:nvSpPr>
          <p:spPr>
            <a:xfrm>
              <a:off x="6397078" y="27835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43"/>
            <p:cNvSpPr/>
            <p:nvPr/>
          </p:nvSpPr>
          <p:spPr>
            <a:xfrm>
              <a:off x="6397078" y="278656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43"/>
            <p:cNvSpPr/>
            <p:nvPr/>
          </p:nvSpPr>
          <p:spPr>
            <a:xfrm>
              <a:off x="6394065" y="278209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43"/>
            <p:cNvSpPr/>
            <p:nvPr/>
          </p:nvSpPr>
          <p:spPr>
            <a:xfrm>
              <a:off x="6395526" y="278355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43"/>
            <p:cNvSpPr/>
            <p:nvPr/>
          </p:nvSpPr>
          <p:spPr>
            <a:xfrm>
              <a:off x="6394065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43"/>
            <p:cNvSpPr/>
            <p:nvPr/>
          </p:nvSpPr>
          <p:spPr>
            <a:xfrm>
              <a:off x="6392513" y="278062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43"/>
            <p:cNvSpPr/>
            <p:nvPr/>
          </p:nvSpPr>
          <p:spPr>
            <a:xfrm>
              <a:off x="6394065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43"/>
            <p:cNvSpPr/>
            <p:nvPr/>
          </p:nvSpPr>
          <p:spPr>
            <a:xfrm>
              <a:off x="6394065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43"/>
            <p:cNvSpPr/>
            <p:nvPr/>
          </p:nvSpPr>
          <p:spPr>
            <a:xfrm>
              <a:off x="6394065" y="27835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43"/>
            <p:cNvSpPr/>
            <p:nvPr/>
          </p:nvSpPr>
          <p:spPr>
            <a:xfrm>
              <a:off x="6394065" y="27835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43"/>
            <p:cNvSpPr/>
            <p:nvPr/>
          </p:nvSpPr>
          <p:spPr>
            <a:xfrm>
              <a:off x="6394065" y="27835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43"/>
            <p:cNvSpPr/>
            <p:nvPr/>
          </p:nvSpPr>
          <p:spPr>
            <a:xfrm>
              <a:off x="6392513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43"/>
            <p:cNvSpPr/>
            <p:nvPr/>
          </p:nvSpPr>
          <p:spPr>
            <a:xfrm>
              <a:off x="6391052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43"/>
            <p:cNvSpPr/>
            <p:nvPr/>
          </p:nvSpPr>
          <p:spPr>
            <a:xfrm>
              <a:off x="6392513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43"/>
            <p:cNvSpPr/>
            <p:nvPr/>
          </p:nvSpPr>
          <p:spPr>
            <a:xfrm>
              <a:off x="6391052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43"/>
            <p:cNvSpPr/>
            <p:nvPr/>
          </p:nvSpPr>
          <p:spPr>
            <a:xfrm>
              <a:off x="6392513" y="278209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43"/>
            <p:cNvSpPr/>
            <p:nvPr/>
          </p:nvSpPr>
          <p:spPr>
            <a:xfrm>
              <a:off x="6391052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43"/>
            <p:cNvSpPr/>
            <p:nvPr/>
          </p:nvSpPr>
          <p:spPr>
            <a:xfrm>
              <a:off x="6391052" y="278062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43"/>
            <p:cNvSpPr/>
            <p:nvPr/>
          </p:nvSpPr>
          <p:spPr>
            <a:xfrm>
              <a:off x="6394065" y="278355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43"/>
            <p:cNvSpPr/>
            <p:nvPr/>
          </p:nvSpPr>
          <p:spPr>
            <a:xfrm>
              <a:off x="6391052" y="278355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43"/>
            <p:cNvSpPr/>
            <p:nvPr/>
          </p:nvSpPr>
          <p:spPr>
            <a:xfrm>
              <a:off x="6389592" y="278062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43"/>
            <p:cNvSpPr/>
            <p:nvPr/>
          </p:nvSpPr>
          <p:spPr>
            <a:xfrm>
              <a:off x="6389592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43"/>
            <p:cNvSpPr/>
            <p:nvPr/>
          </p:nvSpPr>
          <p:spPr>
            <a:xfrm>
              <a:off x="6385118" y="276565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43"/>
            <p:cNvSpPr/>
            <p:nvPr/>
          </p:nvSpPr>
          <p:spPr>
            <a:xfrm>
              <a:off x="6385118" y="277460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43"/>
            <p:cNvSpPr/>
            <p:nvPr/>
          </p:nvSpPr>
          <p:spPr>
            <a:xfrm>
              <a:off x="6385118" y="277460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43"/>
            <p:cNvSpPr/>
            <p:nvPr/>
          </p:nvSpPr>
          <p:spPr>
            <a:xfrm>
              <a:off x="6388039" y="277761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43"/>
            <p:cNvSpPr/>
            <p:nvPr/>
          </p:nvSpPr>
          <p:spPr>
            <a:xfrm>
              <a:off x="6389592" y="277907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43"/>
            <p:cNvSpPr/>
            <p:nvPr/>
          </p:nvSpPr>
          <p:spPr>
            <a:xfrm>
              <a:off x="6388039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43"/>
            <p:cNvSpPr/>
            <p:nvPr/>
          </p:nvSpPr>
          <p:spPr>
            <a:xfrm>
              <a:off x="6388039" y="278062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43"/>
            <p:cNvSpPr/>
            <p:nvPr/>
          </p:nvSpPr>
          <p:spPr>
            <a:xfrm>
              <a:off x="6388039" y="277761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43"/>
            <p:cNvSpPr/>
            <p:nvPr/>
          </p:nvSpPr>
          <p:spPr>
            <a:xfrm>
              <a:off x="6386579" y="278062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43"/>
            <p:cNvSpPr/>
            <p:nvPr/>
          </p:nvSpPr>
          <p:spPr>
            <a:xfrm>
              <a:off x="6383565" y="277615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43"/>
            <p:cNvSpPr/>
            <p:nvPr/>
          </p:nvSpPr>
          <p:spPr>
            <a:xfrm>
              <a:off x="6407487" y="284636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7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43"/>
            <p:cNvSpPr/>
            <p:nvPr/>
          </p:nvSpPr>
          <p:spPr>
            <a:xfrm>
              <a:off x="6419448" y="284189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7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43"/>
            <p:cNvSpPr/>
            <p:nvPr/>
          </p:nvSpPr>
          <p:spPr>
            <a:xfrm>
              <a:off x="6423922" y="283742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50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43"/>
            <p:cNvSpPr/>
            <p:nvPr/>
          </p:nvSpPr>
          <p:spPr>
            <a:xfrm>
              <a:off x="6432869" y="2832946"/>
              <a:ext cx="913" cy="1552"/>
            </a:xfrm>
            <a:custGeom>
              <a:rect b="b" l="l" r="r" t="t"/>
              <a:pathLst>
                <a:path extrusionOk="0" h="17" w="10">
                  <a:moveTo>
                    <a:pt x="1" y="0"/>
                  </a:moveTo>
                  <a:lnTo>
                    <a:pt x="1" y="16"/>
                  </a:lnTo>
                  <a:cubicBezTo>
                    <a:pt x="9" y="8"/>
                    <a:pt x="9" y="8"/>
                    <a:pt x="7" y="8"/>
                  </a:cubicBezTo>
                  <a:cubicBezTo>
                    <a:pt x="5" y="8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43"/>
            <p:cNvSpPr/>
            <p:nvPr/>
          </p:nvSpPr>
          <p:spPr>
            <a:xfrm>
              <a:off x="6432869" y="283440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43"/>
            <p:cNvSpPr/>
            <p:nvPr/>
          </p:nvSpPr>
          <p:spPr>
            <a:xfrm>
              <a:off x="6434422" y="282993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43"/>
            <p:cNvSpPr/>
            <p:nvPr/>
          </p:nvSpPr>
          <p:spPr>
            <a:xfrm>
              <a:off x="6435882" y="28299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43"/>
            <p:cNvSpPr/>
            <p:nvPr/>
          </p:nvSpPr>
          <p:spPr>
            <a:xfrm>
              <a:off x="6435882" y="282838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43"/>
            <p:cNvSpPr/>
            <p:nvPr/>
          </p:nvSpPr>
          <p:spPr>
            <a:xfrm>
              <a:off x="6434422" y="282993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3"/>
            <p:cNvSpPr/>
            <p:nvPr/>
          </p:nvSpPr>
          <p:spPr>
            <a:xfrm>
              <a:off x="6432869" y="2831394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cubicBezTo>
                    <a:pt x="1" y="33"/>
                    <a:pt x="1" y="33"/>
                    <a:pt x="17" y="1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43"/>
            <p:cNvSpPr/>
            <p:nvPr/>
          </p:nvSpPr>
          <p:spPr>
            <a:xfrm>
              <a:off x="6426935" y="283586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43"/>
            <p:cNvSpPr/>
            <p:nvPr/>
          </p:nvSpPr>
          <p:spPr>
            <a:xfrm>
              <a:off x="6437343" y="2819433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43"/>
            <p:cNvSpPr/>
            <p:nvPr/>
          </p:nvSpPr>
          <p:spPr>
            <a:xfrm>
              <a:off x="6437343" y="281943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43"/>
            <p:cNvSpPr/>
            <p:nvPr/>
          </p:nvSpPr>
          <p:spPr>
            <a:xfrm>
              <a:off x="6434422" y="282692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43"/>
            <p:cNvSpPr/>
            <p:nvPr/>
          </p:nvSpPr>
          <p:spPr>
            <a:xfrm>
              <a:off x="6437343" y="2811946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43"/>
            <p:cNvSpPr/>
            <p:nvPr/>
          </p:nvSpPr>
          <p:spPr>
            <a:xfrm>
              <a:off x="6435882" y="2806012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33"/>
                  </a:moveTo>
                  <a:lnTo>
                    <a:pt x="1" y="0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43"/>
            <p:cNvSpPr/>
            <p:nvPr/>
          </p:nvSpPr>
          <p:spPr>
            <a:xfrm>
              <a:off x="6437343" y="2814959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43"/>
            <p:cNvSpPr/>
            <p:nvPr/>
          </p:nvSpPr>
          <p:spPr>
            <a:xfrm>
              <a:off x="6437343" y="281495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43"/>
            <p:cNvSpPr/>
            <p:nvPr/>
          </p:nvSpPr>
          <p:spPr>
            <a:xfrm>
              <a:off x="6435882" y="282244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43"/>
            <p:cNvSpPr/>
            <p:nvPr/>
          </p:nvSpPr>
          <p:spPr>
            <a:xfrm>
              <a:off x="6437343" y="2816512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33"/>
                  </a:moveTo>
                  <a:lnTo>
                    <a:pt x="1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43"/>
            <p:cNvSpPr/>
            <p:nvPr/>
          </p:nvSpPr>
          <p:spPr>
            <a:xfrm>
              <a:off x="6437343" y="28165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43"/>
            <p:cNvSpPr/>
            <p:nvPr/>
          </p:nvSpPr>
          <p:spPr>
            <a:xfrm>
              <a:off x="6434422" y="2804551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33"/>
                  </a:moveTo>
                  <a:lnTo>
                    <a:pt x="0" y="0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43"/>
            <p:cNvSpPr/>
            <p:nvPr/>
          </p:nvSpPr>
          <p:spPr>
            <a:xfrm>
              <a:off x="6428396" y="27985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6435882" y="2807473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7"/>
                  </a:moveTo>
                  <a:lnTo>
                    <a:pt x="1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6432869" y="280153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43"/>
            <p:cNvSpPr/>
            <p:nvPr/>
          </p:nvSpPr>
          <p:spPr>
            <a:xfrm>
              <a:off x="6437343" y="281048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43"/>
            <p:cNvSpPr/>
            <p:nvPr/>
          </p:nvSpPr>
          <p:spPr>
            <a:xfrm>
              <a:off x="6435882" y="281048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43"/>
            <p:cNvSpPr/>
            <p:nvPr/>
          </p:nvSpPr>
          <p:spPr>
            <a:xfrm>
              <a:off x="6368683" y="2728312"/>
              <a:ext cx="67290" cy="131567"/>
            </a:xfrm>
            <a:custGeom>
              <a:rect b="b" l="l" r="r" t="t"/>
              <a:pathLst>
                <a:path extrusionOk="0" h="1441" w="737">
                  <a:moveTo>
                    <a:pt x="507" y="262"/>
                  </a:moveTo>
                  <a:lnTo>
                    <a:pt x="507" y="279"/>
                  </a:lnTo>
                  <a:lnTo>
                    <a:pt x="475" y="262"/>
                  </a:lnTo>
                  <a:close/>
                  <a:moveTo>
                    <a:pt x="426" y="311"/>
                  </a:moveTo>
                  <a:lnTo>
                    <a:pt x="442" y="328"/>
                  </a:lnTo>
                  <a:lnTo>
                    <a:pt x="426" y="328"/>
                  </a:lnTo>
                  <a:lnTo>
                    <a:pt x="426" y="311"/>
                  </a:lnTo>
                  <a:close/>
                  <a:moveTo>
                    <a:pt x="213" y="557"/>
                  </a:moveTo>
                  <a:lnTo>
                    <a:pt x="213" y="573"/>
                  </a:lnTo>
                  <a:lnTo>
                    <a:pt x="229" y="573"/>
                  </a:lnTo>
                  <a:lnTo>
                    <a:pt x="229" y="557"/>
                  </a:lnTo>
                  <a:close/>
                  <a:moveTo>
                    <a:pt x="426" y="459"/>
                  </a:moveTo>
                  <a:lnTo>
                    <a:pt x="442" y="508"/>
                  </a:lnTo>
                  <a:cubicBezTo>
                    <a:pt x="442" y="516"/>
                    <a:pt x="442" y="521"/>
                    <a:pt x="442" y="524"/>
                  </a:cubicBezTo>
                  <a:cubicBezTo>
                    <a:pt x="442" y="590"/>
                    <a:pt x="458" y="573"/>
                    <a:pt x="442" y="622"/>
                  </a:cubicBezTo>
                  <a:lnTo>
                    <a:pt x="426" y="622"/>
                  </a:lnTo>
                  <a:lnTo>
                    <a:pt x="442" y="573"/>
                  </a:lnTo>
                  <a:lnTo>
                    <a:pt x="426" y="590"/>
                  </a:lnTo>
                  <a:lnTo>
                    <a:pt x="426" y="573"/>
                  </a:lnTo>
                  <a:lnTo>
                    <a:pt x="426" y="459"/>
                  </a:lnTo>
                  <a:close/>
                  <a:moveTo>
                    <a:pt x="344" y="262"/>
                  </a:moveTo>
                  <a:lnTo>
                    <a:pt x="344" y="279"/>
                  </a:lnTo>
                  <a:lnTo>
                    <a:pt x="344" y="295"/>
                  </a:lnTo>
                  <a:lnTo>
                    <a:pt x="344" y="311"/>
                  </a:lnTo>
                  <a:lnTo>
                    <a:pt x="344" y="344"/>
                  </a:lnTo>
                  <a:lnTo>
                    <a:pt x="344" y="360"/>
                  </a:lnTo>
                  <a:lnTo>
                    <a:pt x="344" y="410"/>
                  </a:lnTo>
                  <a:lnTo>
                    <a:pt x="344" y="426"/>
                  </a:lnTo>
                  <a:lnTo>
                    <a:pt x="344" y="442"/>
                  </a:lnTo>
                  <a:lnTo>
                    <a:pt x="344" y="475"/>
                  </a:lnTo>
                  <a:lnTo>
                    <a:pt x="344" y="491"/>
                  </a:lnTo>
                  <a:lnTo>
                    <a:pt x="344" y="508"/>
                  </a:lnTo>
                  <a:lnTo>
                    <a:pt x="344" y="540"/>
                  </a:lnTo>
                  <a:lnTo>
                    <a:pt x="327" y="557"/>
                  </a:lnTo>
                  <a:lnTo>
                    <a:pt x="344" y="557"/>
                  </a:lnTo>
                  <a:lnTo>
                    <a:pt x="327" y="622"/>
                  </a:lnTo>
                  <a:lnTo>
                    <a:pt x="344" y="639"/>
                  </a:lnTo>
                  <a:lnTo>
                    <a:pt x="344" y="655"/>
                  </a:lnTo>
                  <a:lnTo>
                    <a:pt x="327" y="655"/>
                  </a:lnTo>
                  <a:cubicBezTo>
                    <a:pt x="295" y="639"/>
                    <a:pt x="262" y="622"/>
                    <a:pt x="229" y="606"/>
                  </a:cubicBezTo>
                  <a:lnTo>
                    <a:pt x="229" y="590"/>
                  </a:lnTo>
                  <a:lnTo>
                    <a:pt x="246" y="573"/>
                  </a:lnTo>
                  <a:lnTo>
                    <a:pt x="229" y="573"/>
                  </a:lnTo>
                  <a:lnTo>
                    <a:pt x="213" y="590"/>
                  </a:lnTo>
                  <a:lnTo>
                    <a:pt x="196" y="573"/>
                  </a:lnTo>
                  <a:lnTo>
                    <a:pt x="196" y="557"/>
                  </a:lnTo>
                  <a:lnTo>
                    <a:pt x="213" y="540"/>
                  </a:lnTo>
                  <a:lnTo>
                    <a:pt x="196" y="540"/>
                  </a:lnTo>
                  <a:lnTo>
                    <a:pt x="180" y="557"/>
                  </a:lnTo>
                  <a:lnTo>
                    <a:pt x="180" y="540"/>
                  </a:lnTo>
                  <a:lnTo>
                    <a:pt x="164" y="524"/>
                  </a:lnTo>
                  <a:lnTo>
                    <a:pt x="180" y="524"/>
                  </a:lnTo>
                  <a:lnTo>
                    <a:pt x="196" y="540"/>
                  </a:lnTo>
                  <a:lnTo>
                    <a:pt x="196" y="524"/>
                  </a:lnTo>
                  <a:lnTo>
                    <a:pt x="180" y="508"/>
                  </a:lnTo>
                  <a:lnTo>
                    <a:pt x="180" y="491"/>
                  </a:lnTo>
                  <a:lnTo>
                    <a:pt x="180" y="475"/>
                  </a:lnTo>
                  <a:lnTo>
                    <a:pt x="164" y="459"/>
                  </a:lnTo>
                  <a:lnTo>
                    <a:pt x="147" y="475"/>
                  </a:lnTo>
                  <a:lnTo>
                    <a:pt x="147" y="459"/>
                  </a:lnTo>
                  <a:lnTo>
                    <a:pt x="164" y="459"/>
                  </a:lnTo>
                  <a:lnTo>
                    <a:pt x="164" y="442"/>
                  </a:lnTo>
                  <a:lnTo>
                    <a:pt x="147" y="426"/>
                  </a:lnTo>
                  <a:lnTo>
                    <a:pt x="164" y="426"/>
                  </a:lnTo>
                  <a:lnTo>
                    <a:pt x="164" y="410"/>
                  </a:lnTo>
                  <a:lnTo>
                    <a:pt x="180" y="393"/>
                  </a:lnTo>
                  <a:lnTo>
                    <a:pt x="164" y="393"/>
                  </a:lnTo>
                  <a:lnTo>
                    <a:pt x="164" y="377"/>
                  </a:lnTo>
                  <a:lnTo>
                    <a:pt x="180" y="377"/>
                  </a:lnTo>
                  <a:lnTo>
                    <a:pt x="180" y="360"/>
                  </a:lnTo>
                  <a:lnTo>
                    <a:pt x="213" y="328"/>
                  </a:lnTo>
                  <a:lnTo>
                    <a:pt x="229" y="311"/>
                  </a:lnTo>
                  <a:lnTo>
                    <a:pt x="213" y="295"/>
                  </a:lnTo>
                  <a:lnTo>
                    <a:pt x="229" y="295"/>
                  </a:lnTo>
                  <a:lnTo>
                    <a:pt x="229" y="311"/>
                  </a:lnTo>
                  <a:lnTo>
                    <a:pt x="246" y="295"/>
                  </a:lnTo>
                  <a:lnTo>
                    <a:pt x="262" y="279"/>
                  </a:lnTo>
                  <a:lnTo>
                    <a:pt x="311" y="279"/>
                  </a:lnTo>
                  <a:lnTo>
                    <a:pt x="311" y="262"/>
                  </a:lnTo>
                  <a:close/>
                  <a:moveTo>
                    <a:pt x="491" y="704"/>
                  </a:moveTo>
                  <a:lnTo>
                    <a:pt x="540" y="721"/>
                  </a:lnTo>
                  <a:lnTo>
                    <a:pt x="540" y="721"/>
                  </a:lnTo>
                  <a:lnTo>
                    <a:pt x="524" y="704"/>
                  </a:lnTo>
                  <a:close/>
                  <a:moveTo>
                    <a:pt x="180" y="1113"/>
                  </a:moveTo>
                  <a:lnTo>
                    <a:pt x="196" y="1130"/>
                  </a:lnTo>
                  <a:lnTo>
                    <a:pt x="196" y="1130"/>
                  </a:lnTo>
                  <a:lnTo>
                    <a:pt x="180" y="1113"/>
                  </a:lnTo>
                  <a:close/>
                  <a:moveTo>
                    <a:pt x="557" y="1113"/>
                  </a:moveTo>
                  <a:lnTo>
                    <a:pt x="557" y="1130"/>
                  </a:lnTo>
                  <a:lnTo>
                    <a:pt x="573" y="1113"/>
                  </a:lnTo>
                  <a:close/>
                  <a:moveTo>
                    <a:pt x="442" y="1162"/>
                  </a:moveTo>
                  <a:lnTo>
                    <a:pt x="442" y="1179"/>
                  </a:lnTo>
                  <a:lnTo>
                    <a:pt x="426" y="1179"/>
                  </a:lnTo>
                  <a:lnTo>
                    <a:pt x="442" y="1162"/>
                  </a:lnTo>
                  <a:close/>
                  <a:moveTo>
                    <a:pt x="507" y="802"/>
                  </a:moveTo>
                  <a:lnTo>
                    <a:pt x="491" y="819"/>
                  </a:lnTo>
                  <a:lnTo>
                    <a:pt x="507" y="819"/>
                  </a:lnTo>
                  <a:lnTo>
                    <a:pt x="524" y="835"/>
                  </a:lnTo>
                  <a:lnTo>
                    <a:pt x="524" y="819"/>
                  </a:lnTo>
                  <a:lnTo>
                    <a:pt x="557" y="835"/>
                  </a:lnTo>
                  <a:lnTo>
                    <a:pt x="557" y="851"/>
                  </a:lnTo>
                  <a:lnTo>
                    <a:pt x="573" y="835"/>
                  </a:lnTo>
                  <a:lnTo>
                    <a:pt x="573" y="868"/>
                  </a:lnTo>
                  <a:lnTo>
                    <a:pt x="589" y="884"/>
                  </a:lnTo>
                  <a:lnTo>
                    <a:pt x="606" y="884"/>
                  </a:lnTo>
                  <a:lnTo>
                    <a:pt x="606" y="901"/>
                  </a:lnTo>
                  <a:cubicBezTo>
                    <a:pt x="606" y="917"/>
                    <a:pt x="638" y="933"/>
                    <a:pt x="622" y="966"/>
                  </a:cubicBezTo>
                  <a:lnTo>
                    <a:pt x="638" y="982"/>
                  </a:lnTo>
                  <a:cubicBezTo>
                    <a:pt x="638" y="1032"/>
                    <a:pt x="622" y="1081"/>
                    <a:pt x="606" y="1113"/>
                  </a:cubicBezTo>
                  <a:lnTo>
                    <a:pt x="589" y="1130"/>
                  </a:lnTo>
                  <a:lnTo>
                    <a:pt x="573" y="1130"/>
                  </a:lnTo>
                  <a:lnTo>
                    <a:pt x="557" y="1146"/>
                  </a:lnTo>
                  <a:lnTo>
                    <a:pt x="557" y="1130"/>
                  </a:lnTo>
                  <a:lnTo>
                    <a:pt x="540" y="1146"/>
                  </a:lnTo>
                  <a:lnTo>
                    <a:pt x="540" y="1162"/>
                  </a:lnTo>
                  <a:lnTo>
                    <a:pt x="524" y="1162"/>
                  </a:lnTo>
                  <a:lnTo>
                    <a:pt x="507" y="1179"/>
                  </a:lnTo>
                  <a:lnTo>
                    <a:pt x="507" y="1162"/>
                  </a:lnTo>
                  <a:lnTo>
                    <a:pt x="524" y="1162"/>
                  </a:lnTo>
                  <a:lnTo>
                    <a:pt x="540" y="1146"/>
                  </a:lnTo>
                  <a:lnTo>
                    <a:pt x="540" y="1130"/>
                  </a:lnTo>
                  <a:lnTo>
                    <a:pt x="524" y="1146"/>
                  </a:lnTo>
                  <a:lnTo>
                    <a:pt x="507" y="1146"/>
                  </a:lnTo>
                  <a:lnTo>
                    <a:pt x="491" y="1162"/>
                  </a:lnTo>
                  <a:lnTo>
                    <a:pt x="458" y="1162"/>
                  </a:lnTo>
                  <a:lnTo>
                    <a:pt x="458" y="1146"/>
                  </a:lnTo>
                  <a:lnTo>
                    <a:pt x="442" y="1130"/>
                  </a:lnTo>
                  <a:lnTo>
                    <a:pt x="442" y="1113"/>
                  </a:lnTo>
                  <a:lnTo>
                    <a:pt x="458" y="1113"/>
                  </a:lnTo>
                  <a:lnTo>
                    <a:pt x="442" y="1097"/>
                  </a:lnTo>
                  <a:lnTo>
                    <a:pt x="458" y="1048"/>
                  </a:lnTo>
                  <a:lnTo>
                    <a:pt x="458" y="1032"/>
                  </a:lnTo>
                  <a:lnTo>
                    <a:pt x="442" y="1015"/>
                  </a:lnTo>
                  <a:lnTo>
                    <a:pt x="442" y="999"/>
                  </a:lnTo>
                  <a:lnTo>
                    <a:pt x="442" y="982"/>
                  </a:lnTo>
                  <a:lnTo>
                    <a:pt x="442" y="966"/>
                  </a:lnTo>
                  <a:lnTo>
                    <a:pt x="442" y="950"/>
                  </a:lnTo>
                  <a:lnTo>
                    <a:pt x="458" y="933"/>
                  </a:lnTo>
                  <a:lnTo>
                    <a:pt x="458" y="917"/>
                  </a:lnTo>
                  <a:lnTo>
                    <a:pt x="442" y="917"/>
                  </a:lnTo>
                  <a:lnTo>
                    <a:pt x="442" y="901"/>
                  </a:lnTo>
                  <a:lnTo>
                    <a:pt x="458" y="884"/>
                  </a:lnTo>
                  <a:lnTo>
                    <a:pt x="442" y="884"/>
                  </a:lnTo>
                  <a:lnTo>
                    <a:pt x="442" y="851"/>
                  </a:lnTo>
                  <a:lnTo>
                    <a:pt x="458" y="851"/>
                  </a:lnTo>
                  <a:lnTo>
                    <a:pt x="442" y="835"/>
                  </a:lnTo>
                  <a:lnTo>
                    <a:pt x="442" y="819"/>
                  </a:lnTo>
                  <a:lnTo>
                    <a:pt x="442" y="802"/>
                  </a:lnTo>
                  <a:lnTo>
                    <a:pt x="458" y="802"/>
                  </a:lnTo>
                  <a:lnTo>
                    <a:pt x="491" y="819"/>
                  </a:lnTo>
                  <a:lnTo>
                    <a:pt x="491" y="802"/>
                  </a:lnTo>
                  <a:close/>
                  <a:moveTo>
                    <a:pt x="458" y="1179"/>
                  </a:moveTo>
                  <a:lnTo>
                    <a:pt x="458" y="1195"/>
                  </a:lnTo>
                  <a:lnTo>
                    <a:pt x="442" y="1195"/>
                  </a:lnTo>
                  <a:lnTo>
                    <a:pt x="458" y="1179"/>
                  </a:lnTo>
                  <a:close/>
                  <a:moveTo>
                    <a:pt x="491" y="1179"/>
                  </a:moveTo>
                  <a:lnTo>
                    <a:pt x="475" y="1195"/>
                  </a:lnTo>
                  <a:lnTo>
                    <a:pt x="475" y="1179"/>
                  </a:lnTo>
                  <a:close/>
                  <a:moveTo>
                    <a:pt x="327" y="0"/>
                  </a:moveTo>
                  <a:cubicBezTo>
                    <a:pt x="327" y="49"/>
                    <a:pt x="344" y="66"/>
                    <a:pt x="344" y="66"/>
                  </a:cubicBezTo>
                  <a:lnTo>
                    <a:pt x="360" y="82"/>
                  </a:lnTo>
                  <a:lnTo>
                    <a:pt x="360" y="99"/>
                  </a:lnTo>
                  <a:lnTo>
                    <a:pt x="344" y="66"/>
                  </a:lnTo>
                  <a:lnTo>
                    <a:pt x="344" y="99"/>
                  </a:lnTo>
                  <a:lnTo>
                    <a:pt x="344" y="131"/>
                  </a:lnTo>
                  <a:lnTo>
                    <a:pt x="344" y="148"/>
                  </a:lnTo>
                  <a:lnTo>
                    <a:pt x="327" y="148"/>
                  </a:lnTo>
                  <a:lnTo>
                    <a:pt x="311" y="164"/>
                  </a:lnTo>
                  <a:lnTo>
                    <a:pt x="278" y="164"/>
                  </a:lnTo>
                  <a:lnTo>
                    <a:pt x="246" y="180"/>
                  </a:lnTo>
                  <a:cubicBezTo>
                    <a:pt x="196" y="197"/>
                    <a:pt x="229" y="180"/>
                    <a:pt x="180" y="213"/>
                  </a:cubicBezTo>
                  <a:lnTo>
                    <a:pt x="164" y="229"/>
                  </a:lnTo>
                  <a:lnTo>
                    <a:pt x="131" y="246"/>
                  </a:lnTo>
                  <a:lnTo>
                    <a:pt x="147" y="246"/>
                  </a:lnTo>
                  <a:lnTo>
                    <a:pt x="82" y="279"/>
                  </a:lnTo>
                  <a:lnTo>
                    <a:pt x="98" y="279"/>
                  </a:lnTo>
                  <a:cubicBezTo>
                    <a:pt x="66" y="295"/>
                    <a:pt x="98" y="279"/>
                    <a:pt x="82" y="311"/>
                  </a:cubicBezTo>
                  <a:lnTo>
                    <a:pt x="66" y="311"/>
                  </a:lnTo>
                  <a:lnTo>
                    <a:pt x="49" y="344"/>
                  </a:lnTo>
                  <a:lnTo>
                    <a:pt x="49" y="410"/>
                  </a:lnTo>
                  <a:lnTo>
                    <a:pt x="49" y="442"/>
                  </a:lnTo>
                  <a:lnTo>
                    <a:pt x="49" y="475"/>
                  </a:lnTo>
                  <a:lnTo>
                    <a:pt x="49" y="491"/>
                  </a:lnTo>
                  <a:lnTo>
                    <a:pt x="66" y="540"/>
                  </a:lnTo>
                  <a:lnTo>
                    <a:pt x="98" y="606"/>
                  </a:lnTo>
                  <a:lnTo>
                    <a:pt x="115" y="639"/>
                  </a:lnTo>
                  <a:lnTo>
                    <a:pt x="164" y="671"/>
                  </a:lnTo>
                  <a:cubicBezTo>
                    <a:pt x="180" y="688"/>
                    <a:pt x="196" y="688"/>
                    <a:pt x="213" y="688"/>
                  </a:cubicBezTo>
                  <a:lnTo>
                    <a:pt x="213" y="704"/>
                  </a:lnTo>
                  <a:cubicBezTo>
                    <a:pt x="246" y="721"/>
                    <a:pt x="246" y="721"/>
                    <a:pt x="295" y="721"/>
                  </a:cubicBezTo>
                  <a:lnTo>
                    <a:pt x="295" y="737"/>
                  </a:lnTo>
                  <a:lnTo>
                    <a:pt x="311" y="737"/>
                  </a:lnTo>
                  <a:lnTo>
                    <a:pt x="327" y="753"/>
                  </a:lnTo>
                  <a:lnTo>
                    <a:pt x="344" y="753"/>
                  </a:lnTo>
                  <a:lnTo>
                    <a:pt x="344" y="770"/>
                  </a:lnTo>
                  <a:lnTo>
                    <a:pt x="344" y="786"/>
                  </a:lnTo>
                  <a:cubicBezTo>
                    <a:pt x="344" y="835"/>
                    <a:pt x="327" y="901"/>
                    <a:pt x="344" y="917"/>
                  </a:cubicBezTo>
                  <a:lnTo>
                    <a:pt x="344" y="950"/>
                  </a:lnTo>
                  <a:cubicBezTo>
                    <a:pt x="344" y="941"/>
                    <a:pt x="345" y="938"/>
                    <a:pt x="347" y="938"/>
                  </a:cubicBezTo>
                  <a:cubicBezTo>
                    <a:pt x="349" y="938"/>
                    <a:pt x="352" y="942"/>
                    <a:pt x="355" y="944"/>
                  </a:cubicBezTo>
                  <a:lnTo>
                    <a:pt x="355" y="944"/>
                  </a:lnTo>
                  <a:lnTo>
                    <a:pt x="344" y="966"/>
                  </a:lnTo>
                  <a:lnTo>
                    <a:pt x="344" y="1015"/>
                  </a:lnTo>
                  <a:cubicBezTo>
                    <a:pt x="344" y="1048"/>
                    <a:pt x="344" y="1097"/>
                    <a:pt x="344" y="1130"/>
                  </a:cubicBezTo>
                  <a:cubicBezTo>
                    <a:pt x="344" y="1162"/>
                    <a:pt x="344" y="1162"/>
                    <a:pt x="344" y="1179"/>
                  </a:cubicBezTo>
                  <a:lnTo>
                    <a:pt x="295" y="1179"/>
                  </a:lnTo>
                  <a:lnTo>
                    <a:pt x="262" y="1162"/>
                  </a:lnTo>
                  <a:lnTo>
                    <a:pt x="229" y="1146"/>
                  </a:lnTo>
                  <a:lnTo>
                    <a:pt x="213" y="1146"/>
                  </a:lnTo>
                  <a:lnTo>
                    <a:pt x="196" y="1130"/>
                  </a:lnTo>
                  <a:lnTo>
                    <a:pt x="180" y="1130"/>
                  </a:lnTo>
                  <a:lnTo>
                    <a:pt x="131" y="1081"/>
                  </a:lnTo>
                  <a:lnTo>
                    <a:pt x="98" y="999"/>
                  </a:lnTo>
                  <a:cubicBezTo>
                    <a:pt x="66" y="1015"/>
                    <a:pt x="49" y="1032"/>
                    <a:pt x="16" y="1048"/>
                  </a:cubicBezTo>
                  <a:lnTo>
                    <a:pt x="0" y="1048"/>
                  </a:lnTo>
                  <a:lnTo>
                    <a:pt x="0" y="1064"/>
                  </a:lnTo>
                  <a:lnTo>
                    <a:pt x="16" y="1097"/>
                  </a:lnTo>
                  <a:lnTo>
                    <a:pt x="16" y="1113"/>
                  </a:lnTo>
                  <a:lnTo>
                    <a:pt x="33" y="1130"/>
                  </a:lnTo>
                  <a:lnTo>
                    <a:pt x="49" y="1146"/>
                  </a:lnTo>
                  <a:lnTo>
                    <a:pt x="49" y="1162"/>
                  </a:lnTo>
                  <a:cubicBezTo>
                    <a:pt x="82" y="1195"/>
                    <a:pt x="131" y="1244"/>
                    <a:pt x="180" y="1261"/>
                  </a:cubicBezTo>
                  <a:lnTo>
                    <a:pt x="213" y="1277"/>
                  </a:lnTo>
                  <a:lnTo>
                    <a:pt x="246" y="1277"/>
                  </a:lnTo>
                  <a:lnTo>
                    <a:pt x="311" y="1293"/>
                  </a:lnTo>
                  <a:lnTo>
                    <a:pt x="344" y="1293"/>
                  </a:lnTo>
                  <a:lnTo>
                    <a:pt x="344" y="1359"/>
                  </a:lnTo>
                  <a:cubicBezTo>
                    <a:pt x="344" y="1375"/>
                    <a:pt x="344" y="1408"/>
                    <a:pt x="344" y="1424"/>
                  </a:cubicBezTo>
                  <a:cubicBezTo>
                    <a:pt x="377" y="1441"/>
                    <a:pt x="409" y="1441"/>
                    <a:pt x="458" y="1441"/>
                  </a:cubicBezTo>
                  <a:lnTo>
                    <a:pt x="458" y="1424"/>
                  </a:lnTo>
                  <a:lnTo>
                    <a:pt x="442" y="1408"/>
                  </a:lnTo>
                  <a:lnTo>
                    <a:pt x="442" y="1375"/>
                  </a:lnTo>
                  <a:lnTo>
                    <a:pt x="442" y="1359"/>
                  </a:lnTo>
                  <a:lnTo>
                    <a:pt x="442" y="1310"/>
                  </a:lnTo>
                  <a:lnTo>
                    <a:pt x="426" y="1326"/>
                  </a:lnTo>
                  <a:lnTo>
                    <a:pt x="426" y="1277"/>
                  </a:lnTo>
                  <a:cubicBezTo>
                    <a:pt x="606" y="1261"/>
                    <a:pt x="737" y="1146"/>
                    <a:pt x="737" y="982"/>
                  </a:cubicBezTo>
                  <a:cubicBezTo>
                    <a:pt x="737" y="901"/>
                    <a:pt x="688" y="835"/>
                    <a:pt x="638" y="786"/>
                  </a:cubicBezTo>
                  <a:lnTo>
                    <a:pt x="655" y="770"/>
                  </a:lnTo>
                  <a:lnTo>
                    <a:pt x="622" y="753"/>
                  </a:lnTo>
                  <a:lnTo>
                    <a:pt x="589" y="753"/>
                  </a:lnTo>
                  <a:lnTo>
                    <a:pt x="524" y="721"/>
                  </a:lnTo>
                  <a:lnTo>
                    <a:pt x="458" y="688"/>
                  </a:lnTo>
                  <a:lnTo>
                    <a:pt x="524" y="704"/>
                  </a:lnTo>
                  <a:lnTo>
                    <a:pt x="589" y="737"/>
                  </a:lnTo>
                  <a:lnTo>
                    <a:pt x="589" y="737"/>
                  </a:lnTo>
                  <a:lnTo>
                    <a:pt x="573" y="721"/>
                  </a:lnTo>
                  <a:lnTo>
                    <a:pt x="540" y="704"/>
                  </a:lnTo>
                  <a:lnTo>
                    <a:pt x="491" y="671"/>
                  </a:lnTo>
                  <a:lnTo>
                    <a:pt x="475" y="671"/>
                  </a:lnTo>
                  <a:lnTo>
                    <a:pt x="491" y="688"/>
                  </a:lnTo>
                  <a:lnTo>
                    <a:pt x="458" y="671"/>
                  </a:lnTo>
                  <a:lnTo>
                    <a:pt x="442" y="671"/>
                  </a:lnTo>
                  <a:lnTo>
                    <a:pt x="458" y="655"/>
                  </a:lnTo>
                  <a:lnTo>
                    <a:pt x="458" y="639"/>
                  </a:lnTo>
                  <a:lnTo>
                    <a:pt x="458" y="590"/>
                  </a:lnTo>
                  <a:lnTo>
                    <a:pt x="458" y="573"/>
                  </a:lnTo>
                  <a:lnTo>
                    <a:pt x="458" y="540"/>
                  </a:lnTo>
                  <a:cubicBezTo>
                    <a:pt x="458" y="508"/>
                    <a:pt x="442" y="459"/>
                    <a:pt x="458" y="426"/>
                  </a:cubicBezTo>
                  <a:lnTo>
                    <a:pt x="458" y="377"/>
                  </a:lnTo>
                  <a:lnTo>
                    <a:pt x="458" y="311"/>
                  </a:lnTo>
                  <a:lnTo>
                    <a:pt x="458" y="295"/>
                  </a:lnTo>
                  <a:lnTo>
                    <a:pt x="475" y="295"/>
                  </a:lnTo>
                  <a:lnTo>
                    <a:pt x="475" y="279"/>
                  </a:lnTo>
                  <a:lnTo>
                    <a:pt x="491" y="295"/>
                  </a:lnTo>
                  <a:lnTo>
                    <a:pt x="524" y="295"/>
                  </a:lnTo>
                  <a:lnTo>
                    <a:pt x="573" y="344"/>
                  </a:lnTo>
                  <a:lnTo>
                    <a:pt x="573" y="328"/>
                  </a:lnTo>
                  <a:lnTo>
                    <a:pt x="589" y="360"/>
                  </a:lnTo>
                  <a:lnTo>
                    <a:pt x="606" y="377"/>
                  </a:lnTo>
                  <a:lnTo>
                    <a:pt x="606" y="393"/>
                  </a:lnTo>
                  <a:lnTo>
                    <a:pt x="622" y="426"/>
                  </a:lnTo>
                  <a:lnTo>
                    <a:pt x="655" y="410"/>
                  </a:lnTo>
                  <a:lnTo>
                    <a:pt x="688" y="393"/>
                  </a:lnTo>
                  <a:lnTo>
                    <a:pt x="720" y="377"/>
                  </a:lnTo>
                  <a:lnTo>
                    <a:pt x="737" y="377"/>
                  </a:lnTo>
                  <a:lnTo>
                    <a:pt x="737" y="360"/>
                  </a:lnTo>
                  <a:lnTo>
                    <a:pt x="720" y="360"/>
                  </a:lnTo>
                  <a:lnTo>
                    <a:pt x="720" y="344"/>
                  </a:lnTo>
                  <a:lnTo>
                    <a:pt x="704" y="328"/>
                  </a:lnTo>
                  <a:lnTo>
                    <a:pt x="704" y="295"/>
                  </a:lnTo>
                  <a:lnTo>
                    <a:pt x="655" y="262"/>
                  </a:lnTo>
                  <a:lnTo>
                    <a:pt x="622" y="229"/>
                  </a:lnTo>
                  <a:lnTo>
                    <a:pt x="606" y="213"/>
                  </a:lnTo>
                  <a:lnTo>
                    <a:pt x="589" y="229"/>
                  </a:lnTo>
                  <a:lnTo>
                    <a:pt x="573" y="213"/>
                  </a:lnTo>
                  <a:lnTo>
                    <a:pt x="606" y="213"/>
                  </a:lnTo>
                  <a:lnTo>
                    <a:pt x="606" y="197"/>
                  </a:lnTo>
                  <a:cubicBezTo>
                    <a:pt x="573" y="197"/>
                    <a:pt x="573" y="197"/>
                    <a:pt x="540" y="180"/>
                  </a:cubicBezTo>
                  <a:lnTo>
                    <a:pt x="507" y="164"/>
                  </a:lnTo>
                  <a:lnTo>
                    <a:pt x="475" y="164"/>
                  </a:lnTo>
                  <a:lnTo>
                    <a:pt x="442" y="148"/>
                  </a:lnTo>
                  <a:lnTo>
                    <a:pt x="442" y="131"/>
                  </a:lnTo>
                  <a:lnTo>
                    <a:pt x="442" y="115"/>
                  </a:lnTo>
                  <a:lnTo>
                    <a:pt x="442" y="82"/>
                  </a:lnTo>
                  <a:lnTo>
                    <a:pt x="458" y="49"/>
                  </a:lnTo>
                  <a:lnTo>
                    <a:pt x="442" y="33"/>
                  </a:lnTo>
                  <a:lnTo>
                    <a:pt x="442" y="17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43"/>
            <p:cNvSpPr/>
            <p:nvPr/>
          </p:nvSpPr>
          <p:spPr>
            <a:xfrm>
              <a:off x="6428396" y="2798525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7" y="17"/>
                  </a:lnTo>
                  <a:lnTo>
                    <a:pt x="34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43"/>
            <p:cNvSpPr/>
            <p:nvPr/>
          </p:nvSpPr>
          <p:spPr>
            <a:xfrm>
              <a:off x="6431409" y="2802999"/>
              <a:ext cx="2100" cy="1643"/>
            </a:xfrm>
            <a:custGeom>
              <a:rect b="b" l="l" r="r" t="t"/>
              <a:pathLst>
                <a:path extrusionOk="0" h="18" w="23">
                  <a:moveTo>
                    <a:pt x="1" y="1"/>
                  </a:moveTo>
                  <a:lnTo>
                    <a:pt x="17" y="17"/>
                  </a:lnTo>
                  <a:cubicBezTo>
                    <a:pt x="12" y="8"/>
                    <a:pt x="12" y="5"/>
                    <a:pt x="12" y="5"/>
                  </a:cubicBezTo>
                  <a:lnTo>
                    <a:pt x="12" y="5"/>
                  </a:lnTo>
                  <a:cubicBezTo>
                    <a:pt x="14" y="5"/>
                    <a:pt x="20" y="13"/>
                    <a:pt x="21" y="13"/>
                  </a:cubicBezTo>
                  <a:cubicBezTo>
                    <a:pt x="22" y="13"/>
                    <a:pt x="21" y="10"/>
                    <a:pt x="17" y="1"/>
                  </a:cubicBez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43"/>
            <p:cNvSpPr/>
            <p:nvPr/>
          </p:nvSpPr>
          <p:spPr>
            <a:xfrm>
              <a:off x="6435882" y="28209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6435882" y="2817972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33"/>
                  </a:lnTo>
                  <a:lnTo>
                    <a:pt x="1" y="17"/>
                  </a:lnTo>
                  <a:lnTo>
                    <a:pt x="1" y="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6434422" y="280902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6426935" y="2797064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6423922" y="279551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6432869" y="276118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17"/>
                  </a:moveTo>
                  <a:lnTo>
                    <a:pt x="34" y="0"/>
                  </a:lnTo>
                  <a:lnTo>
                    <a:pt x="34" y="17"/>
                  </a:lnTo>
                  <a:lnTo>
                    <a:pt x="1" y="33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6410500" y="2768669"/>
              <a:ext cx="91" cy="3013"/>
            </a:xfrm>
            <a:custGeom>
              <a:rect b="b" l="l" r="r" t="t"/>
              <a:pathLst>
                <a:path extrusionOk="0" h="33" w="1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6373157" y="277159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6410500" y="2765655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17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6408948" y="285531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43"/>
            <p:cNvSpPr/>
            <p:nvPr/>
          </p:nvSpPr>
          <p:spPr>
            <a:xfrm>
              <a:off x="6411961" y="278957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43"/>
            <p:cNvSpPr/>
            <p:nvPr/>
          </p:nvSpPr>
          <p:spPr>
            <a:xfrm>
              <a:off x="6410500" y="278957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43"/>
            <p:cNvSpPr/>
            <p:nvPr/>
          </p:nvSpPr>
          <p:spPr>
            <a:xfrm>
              <a:off x="6416435" y="2791038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7" y="17"/>
                  </a:lnTo>
                  <a:lnTo>
                    <a:pt x="34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6429948" y="280153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6419448" y="279405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6422461" y="279551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6410500" y="278957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6419448" y="27955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43"/>
            <p:cNvSpPr/>
            <p:nvPr/>
          </p:nvSpPr>
          <p:spPr>
            <a:xfrm>
              <a:off x="6411961" y="2791038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7"/>
                  </a:move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43"/>
            <p:cNvSpPr/>
            <p:nvPr/>
          </p:nvSpPr>
          <p:spPr>
            <a:xfrm>
              <a:off x="6413513" y="279259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43"/>
            <p:cNvSpPr/>
            <p:nvPr/>
          </p:nvSpPr>
          <p:spPr>
            <a:xfrm>
              <a:off x="6407487" y="277314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351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43"/>
            <p:cNvSpPr/>
            <p:nvPr/>
          </p:nvSpPr>
          <p:spPr>
            <a:xfrm>
              <a:off x="6410500" y="2847829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43"/>
            <p:cNvSpPr/>
            <p:nvPr/>
          </p:nvSpPr>
          <p:spPr>
            <a:xfrm>
              <a:off x="6408948" y="284490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43"/>
            <p:cNvSpPr/>
            <p:nvPr/>
          </p:nvSpPr>
          <p:spPr>
            <a:xfrm>
              <a:off x="6556951" y="291959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43"/>
            <p:cNvSpPr/>
            <p:nvPr/>
          </p:nvSpPr>
          <p:spPr>
            <a:xfrm>
              <a:off x="6556951" y="292105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43"/>
            <p:cNvSpPr/>
            <p:nvPr/>
          </p:nvSpPr>
          <p:spPr>
            <a:xfrm>
              <a:off x="6556951" y="292105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43"/>
            <p:cNvSpPr/>
            <p:nvPr/>
          </p:nvSpPr>
          <p:spPr>
            <a:xfrm>
              <a:off x="6555490" y="292260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43"/>
            <p:cNvSpPr/>
            <p:nvPr/>
          </p:nvSpPr>
          <p:spPr>
            <a:xfrm>
              <a:off x="6555490" y="292260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43"/>
            <p:cNvSpPr/>
            <p:nvPr/>
          </p:nvSpPr>
          <p:spPr>
            <a:xfrm>
              <a:off x="6555490" y="292406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43"/>
            <p:cNvSpPr/>
            <p:nvPr/>
          </p:nvSpPr>
          <p:spPr>
            <a:xfrm>
              <a:off x="6555490" y="292406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43"/>
            <p:cNvSpPr/>
            <p:nvPr/>
          </p:nvSpPr>
          <p:spPr>
            <a:xfrm>
              <a:off x="6556951" y="292260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43"/>
            <p:cNvSpPr/>
            <p:nvPr/>
          </p:nvSpPr>
          <p:spPr>
            <a:xfrm>
              <a:off x="6555490" y="292406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43"/>
            <p:cNvSpPr/>
            <p:nvPr/>
          </p:nvSpPr>
          <p:spPr>
            <a:xfrm>
              <a:off x="6555490" y="292406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43"/>
            <p:cNvSpPr/>
            <p:nvPr/>
          </p:nvSpPr>
          <p:spPr>
            <a:xfrm>
              <a:off x="6553938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43"/>
            <p:cNvSpPr/>
            <p:nvPr/>
          </p:nvSpPr>
          <p:spPr>
            <a:xfrm>
              <a:off x="6553938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43"/>
            <p:cNvSpPr/>
            <p:nvPr/>
          </p:nvSpPr>
          <p:spPr>
            <a:xfrm>
              <a:off x="6555490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43"/>
            <p:cNvSpPr/>
            <p:nvPr/>
          </p:nvSpPr>
          <p:spPr>
            <a:xfrm>
              <a:off x="6555490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43"/>
            <p:cNvSpPr/>
            <p:nvPr/>
          </p:nvSpPr>
          <p:spPr>
            <a:xfrm>
              <a:off x="6555490" y="292406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43"/>
            <p:cNvSpPr/>
            <p:nvPr/>
          </p:nvSpPr>
          <p:spPr>
            <a:xfrm>
              <a:off x="6555490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43"/>
            <p:cNvSpPr/>
            <p:nvPr/>
          </p:nvSpPr>
          <p:spPr>
            <a:xfrm>
              <a:off x="6555490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43"/>
            <p:cNvSpPr/>
            <p:nvPr/>
          </p:nvSpPr>
          <p:spPr>
            <a:xfrm>
              <a:off x="6553938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43"/>
            <p:cNvSpPr/>
            <p:nvPr/>
          </p:nvSpPr>
          <p:spPr>
            <a:xfrm>
              <a:off x="6553938" y="292708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43"/>
            <p:cNvSpPr/>
            <p:nvPr/>
          </p:nvSpPr>
          <p:spPr>
            <a:xfrm>
              <a:off x="6553938" y="292552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43"/>
            <p:cNvSpPr/>
            <p:nvPr/>
          </p:nvSpPr>
          <p:spPr>
            <a:xfrm>
              <a:off x="6555490" y="29255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43"/>
            <p:cNvSpPr/>
            <p:nvPr/>
          </p:nvSpPr>
          <p:spPr>
            <a:xfrm>
              <a:off x="6553938" y="292708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3"/>
            <p:cNvSpPr/>
            <p:nvPr/>
          </p:nvSpPr>
          <p:spPr>
            <a:xfrm>
              <a:off x="6553938" y="2925528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7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1" y="1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3"/>
            <p:cNvSpPr/>
            <p:nvPr/>
          </p:nvSpPr>
          <p:spPr>
            <a:xfrm>
              <a:off x="6555490" y="2925528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43"/>
            <p:cNvSpPr/>
            <p:nvPr/>
          </p:nvSpPr>
          <p:spPr>
            <a:xfrm>
              <a:off x="6553938" y="292708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43"/>
            <p:cNvSpPr/>
            <p:nvPr/>
          </p:nvSpPr>
          <p:spPr>
            <a:xfrm>
              <a:off x="6552477" y="292708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43"/>
            <p:cNvSpPr/>
            <p:nvPr/>
          </p:nvSpPr>
          <p:spPr>
            <a:xfrm>
              <a:off x="6546451" y="293009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43"/>
            <p:cNvSpPr/>
            <p:nvPr/>
          </p:nvSpPr>
          <p:spPr>
            <a:xfrm>
              <a:off x="6548003" y="293009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3"/>
            <p:cNvSpPr/>
            <p:nvPr/>
          </p:nvSpPr>
          <p:spPr>
            <a:xfrm>
              <a:off x="6550925" y="29285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3"/>
            <p:cNvSpPr/>
            <p:nvPr/>
          </p:nvSpPr>
          <p:spPr>
            <a:xfrm>
              <a:off x="6552477" y="29285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3"/>
            <p:cNvSpPr/>
            <p:nvPr/>
          </p:nvSpPr>
          <p:spPr>
            <a:xfrm>
              <a:off x="6552477" y="292854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3"/>
            <p:cNvSpPr/>
            <p:nvPr/>
          </p:nvSpPr>
          <p:spPr>
            <a:xfrm>
              <a:off x="6550925" y="29285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3"/>
            <p:cNvSpPr/>
            <p:nvPr/>
          </p:nvSpPr>
          <p:spPr>
            <a:xfrm>
              <a:off x="6556951" y="291813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3"/>
            <p:cNvSpPr/>
            <p:nvPr/>
          </p:nvSpPr>
          <p:spPr>
            <a:xfrm>
              <a:off x="6556951" y="291959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3"/>
            <p:cNvSpPr/>
            <p:nvPr/>
          </p:nvSpPr>
          <p:spPr>
            <a:xfrm>
              <a:off x="6539055" y="289713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43"/>
            <p:cNvSpPr/>
            <p:nvPr/>
          </p:nvSpPr>
          <p:spPr>
            <a:xfrm>
              <a:off x="6537503" y="28971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3"/>
            <p:cNvSpPr/>
            <p:nvPr/>
          </p:nvSpPr>
          <p:spPr>
            <a:xfrm>
              <a:off x="6537503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3"/>
            <p:cNvSpPr/>
            <p:nvPr/>
          </p:nvSpPr>
          <p:spPr>
            <a:xfrm>
              <a:off x="6536042" y="28942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3"/>
            <p:cNvSpPr/>
            <p:nvPr/>
          </p:nvSpPr>
          <p:spPr>
            <a:xfrm>
              <a:off x="6536042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3"/>
            <p:cNvSpPr/>
            <p:nvPr/>
          </p:nvSpPr>
          <p:spPr>
            <a:xfrm>
              <a:off x="6536042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3"/>
            <p:cNvSpPr/>
            <p:nvPr/>
          </p:nvSpPr>
          <p:spPr>
            <a:xfrm>
              <a:off x="6537503" y="28971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3"/>
            <p:cNvSpPr/>
            <p:nvPr/>
          </p:nvSpPr>
          <p:spPr>
            <a:xfrm>
              <a:off x="6534490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3"/>
            <p:cNvSpPr/>
            <p:nvPr/>
          </p:nvSpPr>
          <p:spPr>
            <a:xfrm>
              <a:off x="6536042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3"/>
            <p:cNvSpPr/>
            <p:nvPr/>
          </p:nvSpPr>
          <p:spPr>
            <a:xfrm>
              <a:off x="6534490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3"/>
            <p:cNvSpPr/>
            <p:nvPr/>
          </p:nvSpPr>
          <p:spPr>
            <a:xfrm>
              <a:off x="6533029" y="289265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3"/>
            <p:cNvSpPr/>
            <p:nvPr/>
          </p:nvSpPr>
          <p:spPr>
            <a:xfrm>
              <a:off x="6534490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3"/>
            <p:cNvSpPr/>
            <p:nvPr/>
          </p:nvSpPr>
          <p:spPr>
            <a:xfrm>
              <a:off x="6534490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3"/>
            <p:cNvSpPr/>
            <p:nvPr/>
          </p:nvSpPr>
          <p:spPr>
            <a:xfrm>
              <a:off x="6534490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3"/>
            <p:cNvSpPr/>
            <p:nvPr/>
          </p:nvSpPr>
          <p:spPr>
            <a:xfrm>
              <a:off x="6534490" y="28942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3"/>
            <p:cNvSpPr/>
            <p:nvPr/>
          </p:nvSpPr>
          <p:spPr>
            <a:xfrm>
              <a:off x="6534490" y="28942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43"/>
            <p:cNvSpPr/>
            <p:nvPr/>
          </p:nvSpPr>
          <p:spPr>
            <a:xfrm>
              <a:off x="6533029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3"/>
            <p:cNvSpPr/>
            <p:nvPr/>
          </p:nvSpPr>
          <p:spPr>
            <a:xfrm>
              <a:off x="6531569" y="28926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43"/>
            <p:cNvSpPr/>
            <p:nvPr/>
          </p:nvSpPr>
          <p:spPr>
            <a:xfrm>
              <a:off x="6533029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3"/>
            <p:cNvSpPr/>
            <p:nvPr/>
          </p:nvSpPr>
          <p:spPr>
            <a:xfrm>
              <a:off x="6533029" y="289421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43"/>
            <p:cNvSpPr/>
            <p:nvPr/>
          </p:nvSpPr>
          <p:spPr>
            <a:xfrm>
              <a:off x="6531569" y="289265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43"/>
            <p:cNvSpPr/>
            <p:nvPr/>
          </p:nvSpPr>
          <p:spPr>
            <a:xfrm>
              <a:off x="6533029" y="28942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43"/>
            <p:cNvSpPr/>
            <p:nvPr/>
          </p:nvSpPr>
          <p:spPr>
            <a:xfrm>
              <a:off x="6534490" y="28956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43"/>
            <p:cNvSpPr/>
            <p:nvPr/>
          </p:nvSpPr>
          <p:spPr>
            <a:xfrm>
              <a:off x="6533029" y="28942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3"/>
            <p:cNvSpPr/>
            <p:nvPr/>
          </p:nvSpPr>
          <p:spPr>
            <a:xfrm>
              <a:off x="6531569" y="289265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3"/>
            <p:cNvSpPr/>
            <p:nvPr/>
          </p:nvSpPr>
          <p:spPr>
            <a:xfrm>
              <a:off x="6531569" y="28926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43"/>
            <p:cNvSpPr/>
            <p:nvPr/>
          </p:nvSpPr>
          <p:spPr>
            <a:xfrm>
              <a:off x="6528556" y="288225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43"/>
            <p:cNvSpPr/>
            <p:nvPr/>
          </p:nvSpPr>
          <p:spPr>
            <a:xfrm>
              <a:off x="6528556" y="288818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43"/>
            <p:cNvSpPr/>
            <p:nvPr/>
          </p:nvSpPr>
          <p:spPr>
            <a:xfrm>
              <a:off x="6530016" y="28911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43"/>
            <p:cNvSpPr/>
            <p:nvPr/>
          </p:nvSpPr>
          <p:spPr>
            <a:xfrm>
              <a:off x="6539055" y="28792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43"/>
            <p:cNvSpPr/>
            <p:nvPr/>
          </p:nvSpPr>
          <p:spPr>
            <a:xfrm>
              <a:off x="6531569" y="28926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43"/>
            <p:cNvSpPr/>
            <p:nvPr/>
          </p:nvSpPr>
          <p:spPr>
            <a:xfrm>
              <a:off x="6531569" y="28926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43"/>
            <p:cNvSpPr/>
            <p:nvPr/>
          </p:nvSpPr>
          <p:spPr>
            <a:xfrm>
              <a:off x="6530016" y="28911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43"/>
            <p:cNvSpPr/>
            <p:nvPr/>
          </p:nvSpPr>
          <p:spPr>
            <a:xfrm>
              <a:off x="6530016" y="289265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43"/>
            <p:cNvSpPr/>
            <p:nvPr/>
          </p:nvSpPr>
          <p:spPr>
            <a:xfrm>
              <a:off x="6527095" y="288973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43"/>
            <p:cNvSpPr/>
            <p:nvPr/>
          </p:nvSpPr>
          <p:spPr>
            <a:xfrm>
              <a:off x="6544990" y="293904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3"/>
            <p:cNvSpPr/>
            <p:nvPr/>
          </p:nvSpPr>
          <p:spPr>
            <a:xfrm>
              <a:off x="6552477" y="29360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43"/>
            <p:cNvSpPr/>
            <p:nvPr/>
          </p:nvSpPr>
          <p:spPr>
            <a:xfrm>
              <a:off x="6555490" y="293301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43"/>
            <p:cNvSpPr/>
            <p:nvPr/>
          </p:nvSpPr>
          <p:spPr>
            <a:xfrm>
              <a:off x="6561425" y="293009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6"/>
                  </a:moveTo>
                  <a:lnTo>
                    <a:pt x="1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43"/>
            <p:cNvSpPr/>
            <p:nvPr/>
          </p:nvSpPr>
          <p:spPr>
            <a:xfrm>
              <a:off x="6561425" y="29315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43"/>
            <p:cNvSpPr/>
            <p:nvPr/>
          </p:nvSpPr>
          <p:spPr>
            <a:xfrm>
              <a:off x="6562886" y="292708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43"/>
            <p:cNvSpPr/>
            <p:nvPr/>
          </p:nvSpPr>
          <p:spPr>
            <a:xfrm>
              <a:off x="6562886" y="2927080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43"/>
            <p:cNvSpPr/>
            <p:nvPr/>
          </p:nvSpPr>
          <p:spPr>
            <a:xfrm>
              <a:off x="6562886" y="292708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43"/>
            <p:cNvSpPr/>
            <p:nvPr/>
          </p:nvSpPr>
          <p:spPr>
            <a:xfrm>
              <a:off x="6562886" y="292708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43"/>
            <p:cNvSpPr/>
            <p:nvPr/>
          </p:nvSpPr>
          <p:spPr>
            <a:xfrm>
              <a:off x="6562886" y="29285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43"/>
            <p:cNvSpPr/>
            <p:nvPr/>
          </p:nvSpPr>
          <p:spPr>
            <a:xfrm>
              <a:off x="6558412" y="29315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43"/>
            <p:cNvSpPr/>
            <p:nvPr/>
          </p:nvSpPr>
          <p:spPr>
            <a:xfrm>
              <a:off x="6564438" y="292105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43"/>
            <p:cNvSpPr/>
            <p:nvPr/>
          </p:nvSpPr>
          <p:spPr>
            <a:xfrm>
              <a:off x="6564438" y="291959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3"/>
            <p:cNvSpPr/>
            <p:nvPr/>
          </p:nvSpPr>
          <p:spPr>
            <a:xfrm>
              <a:off x="6562886" y="2925528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3"/>
            <p:cNvSpPr/>
            <p:nvPr/>
          </p:nvSpPr>
          <p:spPr>
            <a:xfrm>
              <a:off x="6564438" y="291511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43"/>
            <p:cNvSpPr/>
            <p:nvPr/>
          </p:nvSpPr>
          <p:spPr>
            <a:xfrm>
              <a:off x="6564438" y="2910645"/>
              <a:ext cx="91" cy="3013"/>
            </a:xfrm>
            <a:custGeom>
              <a:rect b="b" l="l" r="r" t="t"/>
              <a:pathLst>
                <a:path extrusionOk="0" h="33" w="1">
                  <a:moveTo>
                    <a:pt x="0" y="17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43"/>
            <p:cNvSpPr/>
            <p:nvPr/>
          </p:nvSpPr>
          <p:spPr>
            <a:xfrm>
              <a:off x="6564438" y="291658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6564438" y="291658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3"/>
            <p:cNvSpPr/>
            <p:nvPr/>
          </p:nvSpPr>
          <p:spPr>
            <a:xfrm>
              <a:off x="6564438" y="292260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43"/>
            <p:cNvSpPr/>
            <p:nvPr/>
          </p:nvSpPr>
          <p:spPr>
            <a:xfrm>
              <a:off x="6564438" y="291813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43"/>
            <p:cNvSpPr/>
            <p:nvPr/>
          </p:nvSpPr>
          <p:spPr>
            <a:xfrm>
              <a:off x="6564438" y="291813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3"/>
            <p:cNvSpPr/>
            <p:nvPr/>
          </p:nvSpPr>
          <p:spPr>
            <a:xfrm>
              <a:off x="6562886" y="291064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43"/>
            <p:cNvSpPr/>
            <p:nvPr/>
          </p:nvSpPr>
          <p:spPr>
            <a:xfrm>
              <a:off x="6558412" y="290461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43"/>
            <p:cNvSpPr/>
            <p:nvPr/>
          </p:nvSpPr>
          <p:spPr>
            <a:xfrm>
              <a:off x="6564438" y="291210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43"/>
            <p:cNvSpPr/>
            <p:nvPr/>
          </p:nvSpPr>
          <p:spPr>
            <a:xfrm>
              <a:off x="6561425" y="290763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43"/>
            <p:cNvSpPr/>
            <p:nvPr/>
          </p:nvSpPr>
          <p:spPr>
            <a:xfrm>
              <a:off x="6564438" y="29136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43"/>
            <p:cNvSpPr/>
            <p:nvPr/>
          </p:nvSpPr>
          <p:spPr>
            <a:xfrm>
              <a:off x="6516595" y="2856776"/>
              <a:ext cx="47934" cy="91303"/>
            </a:xfrm>
            <a:custGeom>
              <a:rect b="b" l="l" r="r" t="t"/>
              <a:pathLst>
                <a:path extrusionOk="0" h="1000" w="525">
                  <a:moveTo>
                    <a:pt x="312" y="361"/>
                  </a:moveTo>
                  <a:cubicBezTo>
                    <a:pt x="312" y="410"/>
                    <a:pt x="328" y="394"/>
                    <a:pt x="312" y="427"/>
                  </a:cubicBezTo>
                  <a:lnTo>
                    <a:pt x="312" y="394"/>
                  </a:lnTo>
                  <a:lnTo>
                    <a:pt x="312" y="361"/>
                  </a:lnTo>
                  <a:close/>
                  <a:moveTo>
                    <a:pt x="246" y="181"/>
                  </a:moveTo>
                  <a:lnTo>
                    <a:pt x="246" y="197"/>
                  </a:lnTo>
                  <a:lnTo>
                    <a:pt x="246" y="214"/>
                  </a:lnTo>
                  <a:lnTo>
                    <a:pt x="246" y="230"/>
                  </a:lnTo>
                  <a:lnTo>
                    <a:pt x="246" y="247"/>
                  </a:lnTo>
                  <a:lnTo>
                    <a:pt x="246" y="279"/>
                  </a:lnTo>
                  <a:lnTo>
                    <a:pt x="246" y="296"/>
                  </a:lnTo>
                  <a:lnTo>
                    <a:pt x="246" y="312"/>
                  </a:lnTo>
                  <a:lnTo>
                    <a:pt x="246" y="328"/>
                  </a:lnTo>
                  <a:lnTo>
                    <a:pt x="246" y="345"/>
                  </a:lnTo>
                  <a:lnTo>
                    <a:pt x="246" y="361"/>
                  </a:lnTo>
                  <a:lnTo>
                    <a:pt x="246" y="377"/>
                  </a:lnTo>
                  <a:lnTo>
                    <a:pt x="246" y="394"/>
                  </a:lnTo>
                  <a:lnTo>
                    <a:pt x="246" y="443"/>
                  </a:lnTo>
                  <a:lnTo>
                    <a:pt x="246" y="459"/>
                  </a:lnTo>
                  <a:lnTo>
                    <a:pt x="230" y="459"/>
                  </a:lnTo>
                  <a:cubicBezTo>
                    <a:pt x="213" y="443"/>
                    <a:pt x="181" y="427"/>
                    <a:pt x="164" y="410"/>
                  </a:cubicBezTo>
                  <a:lnTo>
                    <a:pt x="148" y="410"/>
                  </a:lnTo>
                  <a:lnTo>
                    <a:pt x="131" y="394"/>
                  </a:lnTo>
                  <a:lnTo>
                    <a:pt x="164" y="394"/>
                  </a:lnTo>
                  <a:lnTo>
                    <a:pt x="164" y="377"/>
                  </a:lnTo>
                  <a:lnTo>
                    <a:pt x="148" y="377"/>
                  </a:lnTo>
                  <a:lnTo>
                    <a:pt x="148" y="361"/>
                  </a:lnTo>
                  <a:lnTo>
                    <a:pt x="131" y="361"/>
                  </a:lnTo>
                  <a:lnTo>
                    <a:pt x="131" y="377"/>
                  </a:lnTo>
                  <a:lnTo>
                    <a:pt x="115" y="361"/>
                  </a:lnTo>
                  <a:lnTo>
                    <a:pt x="131" y="361"/>
                  </a:lnTo>
                  <a:lnTo>
                    <a:pt x="131" y="345"/>
                  </a:lnTo>
                  <a:lnTo>
                    <a:pt x="131" y="328"/>
                  </a:lnTo>
                  <a:lnTo>
                    <a:pt x="131" y="312"/>
                  </a:lnTo>
                  <a:lnTo>
                    <a:pt x="115" y="312"/>
                  </a:lnTo>
                  <a:lnTo>
                    <a:pt x="131" y="296"/>
                  </a:lnTo>
                  <a:lnTo>
                    <a:pt x="131" y="279"/>
                  </a:lnTo>
                  <a:lnTo>
                    <a:pt x="115" y="263"/>
                  </a:lnTo>
                  <a:lnTo>
                    <a:pt x="131" y="263"/>
                  </a:lnTo>
                  <a:lnTo>
                    <a:pt x="131" y="247"/>
                  </a:lnTo>
                  <a:lnTo>
                    <a:pt x="148" y="230"/>
                  </a:lnTo>
                  <a:lnTo>
                    <a:pt x="164" y="214"/>
                  </a:lnTo>
                  <a:lnTo>
                    <a:pt x="181" y="214"/>
                  </a:lnTo>
                  <a:lnTo>
                    <a:pt x="181" y="197"/>
                  </a:lnTo>
                  <a:lnTo>
                    <a:pt x="197" y="197"/>
                  </a:lnTo>
                  <a:lnTo>
                    <a:pt x="197" y="181"/>
                  </a:lnTo>
                  <a:lnTo>
                    <a:pt x="213" y="197"/>
                  </a:lnTo>
                  <a:lnTo>
                    <a:pt x="230" y="197"/>
                  </a:lnTo>
                  <a:lnTo>
                    <a:pt x="230" y="181"/>
                  </a:lnTo>
                  <a:close/>
                  <a:moveTo>
                    <a:pt x="328" y="476"/>
                  </a:moveTo>
                  <a:lnTo>
                    <a:pt x="361" y="492"/>
                  </a:lnTo>
                  <a:lnTo>
                    <a:pt x="393" y="508"/>
                  </a:lnTo>
                  <a:lnTo>
                    <a:pt x="377" y="492"/>
                  </a:lnTo>
                  <a:lnTo>
                    <a:pt x="377" y="492"/>
                  </a:lnTo>
                  <a:lnTo>
                    <a:pt x="426" y="508"/>
                  </a:lnTo>
                  <a:lnTo>
                    <a:pt x="410" y="492"/>
                  </a:lnTo>
                  <a:lnTo>
                    <a:pt x="377" y="492"/>
                  </a:lnTo>
                  <a:lnTo>
                    <a:pt x="344" y="476"/>
                  </a:lnTo>
                  <a:close/>
                  <a:moveTo>
                    <a:pt x="312" y="541"/>
                  </a:moveTo>
                  <a:lnTo>
                    <a:pt x="328" y="558"/>
                  </a:lnTo>
                  <a:lnTo>
                    <a:pt x="344" y="574"/>
                  </a:lnTo>
                  <a:lnTo>
                    <a:pt x="344" y="558"/>
                  </a:lnTo>
                  <a:lnTo>
                    <a:pt x="361" y="558"/>
                  </a:lnTo>
                  <a:lnTo>
                    <a:pt x="361" y="574"/>
                  </a:lnTo>
                  <a:lnTo>
                    <a:pt x="377" y="574"/>
                  </a:lnTo>
                  <a:lnTo>
                    <a:pt x="393" y="590"/>
                  </a:lnTo>
                  <a:lnTo>
                    <a:pt x="410" y="590"/>
                  </a:lnTo>
                  <a:lnTo>
                    <a:pt x="410" y="607"/>
                  </a:lnTo>
                  <a:lnTo>
                    <a:pt x="426" y="623"/>
                  </a:lnTo>
                  <a:lnTo>
                    <a:pt x="442" y="672"/>
                  </a:lnTo>
                  <a:lnTo>
                    <a:pt x="442" y="688"/>
                  </a:lnTo>
                  <a:lnTo>
                    <a:pt x="459" y="672"/>
                  </a:lnTo>
                  <a:lnTo>
                    <a:pt x="459" y="688"/>
                  </a:lnTo>
                  <a:lnTo>
                    <a:pt x="442" y="754"/>
                  </a:lnTo>
                  <a:lnTo>
                    <a:pt x="426" y="770"/>
                  </a:lnTo>
                  <a:lnTo>
                    <a:pt x="426" y="787"/>
                  </a:lnTo>
                  <a:lnTo>
                    <a:pt x="410" y="770"/>
                  </a:lnTo>
                  <a:lnTo>
                    <a:pt x="410" y="787"/>
                  </a:lnTo>
                  <a:lnTo>
                    <a:pt x="393" y="803"/>
                  </a:lnTo>
                  <a:lnTo>
                    <a:pt x="377" y="787"/>
                  </a:lnTo>
                  <a:lnTo>
                    <a:pt x="361" y="803"/>
                  </a:lnTo>
                  <a:lnTo>
                    <a:pt x="328" y="803"/>
                  </a:lnTo>
                  <a:lnTo>
                    <a:pt x="312" y="787"/>
                  </a:lnTo>
                  <a:lnTo>
                    <a:pt x="312" y="770"/>
                  </a:lnTo>
                  <a:lnTo>
                    <a:pt x="328" y="738"/>
                  </a:lnTo>
                  <a:lnTo>
                    <a:pt x="312" y="721"/>
                  </a:lnTo>
                  <a:lnTo>
                    <a:pt x="328" y="721"/>
                  </a:lnTo>
                  <a:lnTo>
                    <a:pt x="312" y="705"/>
                  </a:lnTo>
                  <a:lnTo>
                    <a:pt x="312" y="688"/>
                  </a:lnTo>
                  <a:lnTo>
                    <a:pt x="312" y="672"/>
                  </a:lnTo>
                  <a:lnTo>
                    <a:pt x="312" y="656"/>
                  </a:lnTo>
                  <a:lnTo>
                    <a:pt x="328" y="639"/>
                  </a:lnTo>
                  <a:lnTo>
                    <a:pt x="312" y="639"/>
                  </a:lnTo>
                  <a:lnTo>
                    <a:pt x="312" y="623"/>
                  </a:lnTo>
                  <a:lnTo>
                    <a:pt x="312" y="607"/>
                  </a:lnTo>
                  <a:lnTo>
                    <a:pt x="312" y="590"/>
                  </a:lnTo>
                  <a:lnTo>
                    <a:pt x="312" y="574"/>
                  </a:lnTo>
                  <a:lnTo>
                    <a:pt x="312" y="558"/>
                  </a:lnTo>
                  <a:lnTo>
                    <a:pt x="312" y="541"/>
                  </a:lnTo>
                  <a:close/>
                  <a:moveTo>
                    <a:pt x="377" y="803"/>
                  </a:moveTo>
                  <a:lnTo>
                    <a:pt x="377" y="819"/>
                  </a:lnTo>
                  <a:lnTo>
                    <a:pt x="361" y="819"/>
                  </a:lnTo>
                  <a:lnTo>
                    <a:pt x="377" y="803"/>
                  </a:lnTo>
                  <a:close/>
                  <a:moveTo>
                    <a:pt x="328" y="819"/>
                  </a:moveTo>
                  <a:lnTo>
                    <a:pt x="328" y="836"/>
                  </a:lnTo>
                  <a:lnTo>
                    <a:pt x="312" y="836"/>
                  </a:lnTo>
                  <a:lnTo>
                    <a:pt x="328" y="819"/>
                  </a:lnTo>
                  <a:close/>
                  <a:moveTo>
                    <a:pt x="230" y="1"/>
                  </a:moveTo>
                  <a:cubicBezTo>
                    <a:pt x="230" y="34"/>
                    <a:pt x="246" y="50"/>
                    <a:pt x="246" y="50"/>
                  </a:cubicBezTo>
                  <a:lnTo>
                    <a:pt x="262" y="50"/>
                  </a:lnTo>
                  <a:lnTo>
                    <a:pt x="262" y="66"/>
                  </a:lnTo>
                  <a:lnTo>
                    <a:pt x="246" y="66"/>
                  </a:lnTo>
                  <a:lnTo>
                    <a:pt x="246" y="99"/>
                  </a:lnTo>
                  <a:lnTo>
                    <a:pt x="230" y="99"/>
                  </a:lnTo>
                  <a:lnTo>
                    <a:pt x="213" y="116"/>
                  </a:lnTo>
                  <a:lnTo>
                    <a:pt x="197" y="116"/>
                  </a:lnTo>
                  <a:lnTo>
                    <a:pt x="181" y="132"/>
                  </a:lnTo>
                  <a:lnTo>
                    <a:pt x="181" y="116"/>
                  </a:lnTo>
                  <a:cubicBezTo>
                    <a:pt x="148" y="132"/>
                    <a:pt x="164" y="132"/>
                    <a:pt x="131" y="148"/>
                  </a:cubicBezTo>
                  <a:lnTo>
                    <a:pt x="115" y="148"/>
                  </a:lnTo>
                  <a:lnTo>
                    <a:pt x="99" y="181"/>
                  </a:lnTo>
                  <a:lnTo>
                    <a:pt x="99" y="165"/>
                  </a:lnTo>
                  <a:lnTo>
                    <a:pt x="66" y="197"/>
                  </a:lnTo>
                  <a:lnTo>
                    <a:pt x="66" y="214"/>
                  </a:lnTo>
                  <a:lnTo>
                    <a:pt x="50" y="214"/>
                  </a:lnTo>
                  <a:lnTo>
                    <a:pt x="50" y="247"/>
                  </a:lnTo>
                  <a:lnTo>
                    <a:pt x="33" y="279"/>
                  </a:lnTo>
                  <a:lnTo>
                    <a:pt x="33" y="312"/>
                  </a:lnTo>
                  <a:lnTo>
                    <a:pt x="33" y="328"/>
                  </a:lnTo>
                  <a:lnTo>
                    <a:pt x="33" y="345"/>
                  </a:lnTo>
                  <a:lnTo>
                    <a:pt x="50" y="377"/>
                  </a:lnTo>
                  <a:lnTo>
                    <a:pt x="66" y="410"/>
                  </a:lnTo>
                  <a:lnTo>
                    <a:pt x="82" y="443"/>
                  </a:lnTo>
                  <a:lnTo>
                    <a:pt x="115" y="459"/>
                  </a:lnTo>
                  <a:lnTo>
                    <a:pt x="148" y="476"/>
                  </a:lnTo>
                  <a:lnTo>
                    <a:pt x="148" y="492"/>
                  </a:lnTo>
                  <a:cubicBezTo>
                    <a:pt x="181" y="508"/>
                    <a:pt x="181" y="508"/>
                    <a:pt x="213" y="508"/>
                  </a:cubicBezTo>
                  <a:lnTo>
                    <a:pt x="230" y="525"/>
                  </a:lnTo>
                  <a:lnTo>
                    <a:pt x="246" y="525"/>
                  </a:lnTo>
                  <a:lnTo>
                    <a:pt x="246" y="541"/>
                  </a:lnTo>
                  <a:cubicBezTo>
                    <a:pt x="246" y="574"/>
                    <a:pt x="230" y="623"/>
                    <a:pt x="246" y="639"/>
                  </a:cubicBezTo>
                  <a:lnTo>
                    <a:pt x="246" y="656"/>
                  </a:lnTo>
                  <a:lnTo>
                    <a:pt x="246" y="672"/>
                  </a:lnTo>
                  <a:lnTo>
                    <a:pt x="246" y="705"/>
                  </a:lnTo>
                  <a:cubicBezTo>
                    <a:pt x="246" y="738"/>
                    <a:pt x="246" y="770"/>
                    <a:pt x="246" y="787"/>
                  </a:cubicBezTo>
                  <a:lnTo>
                    <a:pt x="246" y="819"/>
                  </a:lnTo>
                  <a:lnTo>
                    <a:pt x="197" y="819"/>
                  </a:lnTo>
                  <a:lnTo>
                    <a:pt x="197" y="803"/>
                  </a:lnTo>
                  <a:lnTo>
                    <a:pt x="148" y="803"/>
                  </a:lnTo>
                  <a:lnTo>
                    <a:pt x="148" y="787"/>
                  </a:lnTo>
                  <a:lnTo>
                    <a:pt x="131" y="787"/>
                  </a:lnTo>
                  <a:lnTo>
                    <a:pt x="99" y="754"/>
                  </a:lnTo>
                  <a:lnTo>
                    <a:pt x="66" y="688"/>
                  </a:lnTo>
                  <a:lnTo>
                    <a:pt x="17" y="721"/>
                  </a:lnTo>
                  <a:lnTo>
                    <a:pt x="17" y="738"/>
                  </a:lnTo>
                  <a:lnTo>
                    <a:pt x="1" y="738"/>
                  </a:lnTo>
                  <a:lnTo>
                    <a:pt x="1" y="754"/>
                  </a:lnTo>
                  <a:lnTo>
                    <a:pt x="17" y="770"/>
                  </a:lnTo>
                  <a:lnTo>
                    <a:pt x="17" y="787"/>
                  </a:lnTo>
                  <a:lnTo>
                    <a:pt x="33" y="787"/>
                  </a:lnTo>
                  <a:lnTo>
                    <a:pt x="33" y="803"/>
                  </a:lnTo>
                  <a:lnTo>
                    <a:pt x="33" y="819"/>
                  </a:lnTo>
                  <a:cubicBezTo>
                    <a:pt x="66" y="836"/>
                    <a:pt x="99" y="869"/>
                    <a:pt x="131" y="885"/>
                  </a:cubicBezTo>
                  <a:lnTo>
                    <a:pt x="131" y="869"/>
                  </a:lnTo>
                  <a:lnTo>
                    <a:pt x="148" y="885"/>
                  </a:lnTo>
                  <a:lnTo>
                    <a:pt x="181" y="885"/>
                  </a:lnTo>
                  <a:lnTo>
                    <a:pt x="213" y="901"/>
                  </a:lnTo>
                  <a:lnTo>
                    <a:pt x="246" y="901"/>
                  </a:lnTo>
                  <a:lnTo>
                    <a:pt x="246" y="950"/>
                  </a:lnTo>
                  <a:lnTo>
                    <a:pt x="246" y="999"/>
                  </a:lnTo>
                  <a:lnTo>
                    <a:pt x="328" y="999"/>
                  </a:lnTo>
                  <a:lnTo>
                    <a:pt x="328" y="983"/>
                  </a:lnTo>
                  <a:lnTo>
                    <a:pt x="312" y="983"/>
                  </a:lnTo>
                  <a:lnTo>
                    <a:pt x="312" y="967"/>
                  </a:lnTo>
                  <a:lnTo>
                    <a:pt x="312" y="950"/>
                  </a:lnTo>
                  <a:lnTo>
                    <a:pt x="312" y="918"/>
                  </a:lnTo>
                  <a:lnTo>
                    <a:pt x="312" y="885"/>
                  </a:lnTo>
                  <a:cubicBezTo>
                    <a:pt x="426" y="885"/>
                    <a:pt x="508" y="803"/>
                    <a:pt x="508" y="688"/>
                  </a:cubicBezTo>
                  <a:cubicBezTo>
                    <a:pt x="508" y="623"/>
                    <a:pt x="492" y="574"/>
                    <a:pt x="459" y="558"/>
                  </a:cubicBezTo>
                  <a:lnTo>
                    <a:pt x="459" y="525"/>
                  </a:lnTo>
                  <a:lnTo>
                    <a:pt x="426" y="525"/>
                  </a:lnTo>
                  <a:lnTo>
                    <a:pt x="377" y="508"/>
                  </a:lnTo>
                  <a:lnTo>
                    <a:pt x="361" y="492"/>
                  </a:lnTo>
                  <a:lnTo>
                    <a:pt x="361" y="508"/>
                  </a:lnTo>
                  <a:lnTo>
                    <a:pt x="328" y="476"/>
                  </a:lnTo>
                  <a:lnTo>
                    <a:pt x="312" y="476"/>
                  </a:lnTo>
                  <a:lnTo>
                    <a:pt x="312" y="459"/>
                  </a:lnTo>
                  <a:lnTo>
                    <a:pt x="328" y="459"/>
                  </a:lnTo>
                  <a:lnTo>
                    <a:pt x="328" y="443"/>
                  </a:lnTo>
                  <a:lnTo>
                    <a:pt x="328" y="410"/>
                  </a:lnTo>
                  <a:lnTo>
                    <a:pt x="328" y="394"/>
                  </a:lnTo>
                  <a:lnTo>
                    <a:pt x="328" y="377"/>
                  </a:lnTo>
                  <a:lnTo>
                    <a:pt x="328" y="328"/>
                  </a:lnTo>
                  <a:lnTo>
                    <a:pt x="328" y="296"/>
                  </a:lnTo>
                  <a:lnTo>
                    <a:pt x="328" y="263"/>
                  </a:lnTo>
                  <a:lnTo>
                    <a:pt x="328" y="214"/>
                  </a:lnTo>
                  <a:lnTo>
                    <a:pt x="328" y="197"/>
                  </a:lnTo>
                  <a:lnTo>
                    <a:pt x="344" y="197"/>
                  </a:lnTo>
                  <a:lnTo>
                    <a:pt x="361" y="214"/>
                  </a:lnTo>
                  <a:lnTo>
                    <a:pt x="361" y="197"/>
                  </a:lnTo>
                  <a:lnTo>
                    <a:pt x="344" y="181"/>
                  </a:lnTo>
                  <a:lnTo>
                    <a:pt x="361" y="181"/>
                  </a:lnTo>
                  <a:lnTo>
                    <a:pt x="361" y="197"/>
                  </a:lnTo>
                  <a:lnTo>
                    <a:pt x="410" y="247"/>
                  </a:lnTo>
                  <a:lnTo>
                    <a:pt x="393" y="230"/>
                  </a:lnTo>
                  <a:lnTo>
                    <a:pt x="410" y="263"/>
                  </a:lnTo>
                  <a:lnTo>
                    <a:pt x="426" y="263"/>
                  </a:lnTo>
                  <a:lnTo>
                    <a:pt x="426" y="247"/>
                  </a:lnTo>
                  <a:lnTo>
                    <a:pt x="442" y="279"/>
                  </a:lnTo>
                  <a:lnTo>
                    <a:pt x="426" y="263"/>
                  </a:lnTo>
                  <a:lnTo>
                    <a:pt x="426" y="279"/>
                  </a:lnTo>
                  <a:lnTo>
                    <a:pt x="442" y="296"/>
                  </a:lnTo>
                  <a:lnTo>
                    <a:pt x="459" y="279"/>
                  </a:lnTo>
                  <a:lnTo>
                    <a:pt x="492" y="279"/>
                  </a:lnTo>
                  <a:lnTo>
                    <a:pt x="508" y="263"/>
                  </a:lnTo>
                  <a:lnTo>
                    <a:pt x="524" y="263"/>
                  </a:lnTo>
                  <a:lnTo>
                    <a:pt x="508" y="247"/>
                  </a:lnTo>
                  <a:lnTo>
                    <a:pt x="492" y="214"/>
                  </a:lnTo>
                  <a:lnTo>
                    <a:pt x="459" y="181"/>
                  </a:lnTo>
                  <a:lnTo>
                    <a:pt x="442" y="165"/>
                  </a:lnTo>
                  <a:lnTo>
                    <a:pt x="426" y="148"/>
                  </a:lnTo>
                  <a:cubicBezTo>
                    <a:pt x="393" y="132"/>
                    <a:pt x="410" y="132"/>
                    <a:pt x="377" y="132"/>
                  </a:cubicBezTo>
                  <a:lnTo>
                    <a:pt x="393" y="132"/>
                  </a:lnTo>
                  <a:lnTo>
                    <a:pt x="361" y="116"/>
                  </a:lnTo>
                  <a:lnTo>
                    <a:pt x="344" y="116"/>
                  </a:lnTo>
                  <a:lnTo>
                    <a:pt x="312" y="99"/>
                  </a:lnTo>
                  <a:lnTo>
                    <a:pt x="312" y="83"/>
                  </a:lnTo>
                  <a:lnTo>
                    <a:pt x="312" y="50"/>
                  </a:lnTo>
                  <a:lnTo>
                    <a:pt x="328" y="34"/>
                  </a:lnTo>
                  <a:lnTo>
                    <a:pt x="312" y="34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43"/>
            <p:cNvSpPr/>
            <p:nvPr/>
          </p:nvSpPr>
          <p:spPr>
            <a:xfrm>
              <a:off x="6558412" y="290461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7" y="34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43"/>
            <p:cNvSpPr/>
            <p:nvPr/>
          </p:nvSpPr>
          <p:spPr>
            <a:xfrm>
              <a:off x="6559964" y="290763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17" y="17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43"/>
            <p:cNvSpPr/>
            <p:nvPr/>
          </p:nvSpPr>
          <p:spPr>
            <a:xfrm>
              <a:off x="6562886" y="29210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3"/>
            <p:cNvSpPr/>
            <p:nvPr/>
          </p:nvSpPr>
          <p:spPr>
            <a:xfrm>
              <a:off x="6562886" y="2918132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33"/>
                  </a:moveTo>
                  <a:lnTo>
                    <a:pt x="17" y="33"/>
                  </a:lnTo>
                  <a:lnTo>
                    <a:pt x="17" y="33"/>
                  </a:lnTo>
                  <a:lnTo>
                    <a:pt x="17" y="0"/>
                  </a:lnTo>
                  <a:lnTo>
                    <a:pt x="17" y="16"/>
                  </a:lnTo>
                  <a:lnTo>
                    <a:pt x="17" y="33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3"/>
            <p:cNvSpPr/>
            <p:nvPr/>
          </p:nvSpPr>
          <p:spPr>
            <a:xfrm>
              <a:off x="6562886" y="2912106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3"/>
            <p:cNvSpPr/>
            <p:nvPr/>
          </p:nvSpPr>
          <p:spPr>
            <a:xfrm>
              <a:off x="6556951" y="290461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3"/>
            <p:cNvSpPr/>
            <p:nvPr/>
          </p:nvSpPr>
          <p:spPr>
            <a:xfrm>
              <a:off x="6555490" y="290315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3"/>
            <p:cNvSpPr/>
            <p:nvPr/>
          </p:nvSpPr>
          <p:spPr>
            <a:xfrm>
              <a:off x="6561425" y="2880698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1"/>
                  </a:moveTo>
                  <a:lnTo>
                    <a:pt x="33" y="1"/>
                  </a:lnTo>
                  <a:lnTo>
                    <a:pt x="33" y="1"/>
                  </a:lnTo>
                  <a:lnTo>
                    <a:pt x="1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3"/>
            <p:cNvSpPr/>
            <p:nvPr/>
          </p:nvSpPr>
          <p:spPr>
            <a:xfrm>
              <a:off x="6546451" y="28837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3"/>
            <p:cNvSpPr/>
            <p:nvPr/>
          </p:nvSpPr>
          <p:spPr>
            <a:xfrm>
              <a:off x="6548003" y="28986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3"/>
            <p:cNvSpPr/>
            <p:nvPr/>
          </p:nvSpPr>
          <p:spPr>
            <a:xfrm>
              <a:off x="6546451" y="28986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3"/>
            <p:cNvSpPr/>
            <p:nvPr/>
          </p:nvSpPr>
          <p:spPr>
            <a:xfrm>
              <a:off x="6550925" y="290014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3"/>
            <p:cNvSpPr/>
            <p:nvPr/>
          </p:nvSpPr>
          <p:spPr>
            <a:xfrm>
              <a:off x="6559964" y="290763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3"/>
            <p:cNvSpPr/>
            <p:nvPr/>
          </p:nvSpPr>
          <p:spPr>
            <a:xfrm>
              <a:off x="6552477" y="290315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3"/>
            <p:cNvSpPr/>
            <p:nvPr/>
          </p:nvSpPr>
          <p:spPr>
            <a:xfrm>
              <a:off x="6553938" y="290315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43"/>
            <p:cNvSpPr/>
            <p:nvPr/>
          </p:nvSpPr>
          <p:spPr>
            <a:xfrm>
              <a:off x="6546451" y="28986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3"/>
            <p:cNvSpPr/>
            <p:nvPr/>
          </p:nvSpPr>
          <p:spPr>
            <a:xfrm>
              <a:off x="6552477" y="29031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3"/>
            <p:cNvSpPr/>
            <p:nvPr/>
          </p:nvSpPr>
          <p:spPr>
            <a:xfrm>
              <a:off x="6546451" y="290014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3"/>
            <p:cNvSpPr/>
            <p:nvPr/>
          </p:nvSpPr>
          <p:spPr>
            <a:xfrm>
              <a:off x="6544990" y="2888185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3"/>
            <p:cNvSpPr/>
            <p:nvPr/>
          </p:nvSpPr>
          <p:spPr>
            <a:xfrm>
              <a:off x="6546451" y="29405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3"/>
            <p:cNvSpPr/>
            <p:nvPr/>
          </p:nvSpPr>
          <p:spPr>
            <a:xfrm>
              <a:off x="6544990" y="293748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3"/>
            <p:cNvSpPr/>
            <p:nvPr/>
          </p:nvSpPr>
          <p:spPr>
            <a:xfrm>
              <a:off x="6437343" y="177775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7"/>
                  </a:moveTo>
                  <a:lnTo>
                    <a:pt x="34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43"/>
            <p:cNvSpPr/>
            <p:nvPr/>
          </p:nvSpPr>
          <p:spPr>
            <a:xfrm>
              <a:off x="6408948" y="177930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43"/>
            <p:cNvSpPr/>
            <p:nvPr/>
          </p:nvSpPr>
          <p:spPr>
            <a:xfrm>
              <a:off x="6296918" y="1889872"/>
              <a:ext cx="1552" cy="7578"/>
            </a:xfrm>
            <a:custGeom>
              <a:rect b="b" l="l" r="r" t="t"/>
              <a:pathLst>
                <a:path extrusionOk="0" h="83" w="17">
                  <a:moveTo>
                    <a:pt x="17" y="1"/>
                  </a:moveTo>
                  <a:lnTo>
                    <a:pt x="14" y="13"/>
                  </a:lnTo>
                  <a:lnTo>
                    <a:pt x="14" y="13"/>
                  </a:lnTo>
                  <a:cubicBezTo>
                    <a:pt x="16" y="9"/>
                    <a:pt x="17" y="5"/>
                    <a:pt x="17" y="1"/>
                  </a:cubicBezTo>
                  <a:close/>
                  <a:moveTo>
                    <a:pt x="14" y="13"/>
                  </a:moveTo>
                  <a:lnTo>
                    <a:pt x="14" y="13"/>
                  </a:lnTo>
                  <a:cubicBezTo>
                    <a:pt x="10" y="27"/>
                    <a:pt x="0" y="46"/>
                    <a:pt x="0" y="82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43"/>
            <p:cNvSpPr/>
            <p:nvPr/>
          </p:nvSpPr>
          <p:spPr>
            <a:xfrm>
              <a:off x="6583885" y="1777751"/>
              <a:ext cx="7487" cy="91"/>
            </a:xfrm>
            <a:custGeom>
              <a:rect b="b" l="l" r="r" t="t"/>
              <a:pathLst>
                <a:path extrusionOk="0" h="1" w="82">
                  <a:moveTo>
                    <a:pt x="33" y="1"/>
                  </a:moveTo>
                  <a:lnTo>
                    <a:pt x="82" y="1"/>
                  </a:lnTo>
                  <a:cubicBezTo>
                    <a:pt x="0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3"/>
            <p:cNvSpPr/>
            <p:nvPr/>
          </p:nvSpPr>
          <p:spPr>
            <a:xfrm>
              <a:off x="6872313" y="207220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3"/>
            <p:cNvSpPr/>
            <p:nvPr/>
          </p:nvSpPr>
          <p:spPr>
            <a:xfrm>
              <a:off x="6431409" y="222760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3"/>
            <p:cNvSpPr/>
            <p:nvPr/>
          </p:nvSpPr>
          <p:spPr>
            <a:xfrm>
              <a:off x="6840905" y="1782317"/>
              <a:ext cx="6026" cy="1552"/>
            </a:xfrm>
            <a:custGeom>
              <a:rect b="b" l="l" r="r" t="t"/>
              <a:pathLst>
                <a:path extrusionOk="0" h="17" w="66">
                  <a:moveTo>
                    <a:pt x="0" y="0"/>
                  </a:moveTo>
                  <a:lnTo>
                    <a:pt x="0" y="16"/>
                  </a:lnTo>
                  <a:cubicBezTo>
                    <a:pt x="66" y="0"/>
                    <a:pt x="33" y="0"/>
                    <a:pt x="0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3"/>
            <p:cNvSpPr/>
            <p:nvPr/>
          </p:nvSpPr>
          <p:spPr>
            <a:xfrm>
              <a:off x="6296918" y="209010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3"/>
            <p:cNvSpPr/>
            <p:nvPr/>
          </p:nvSpPr>
          <p:spPr>
            <a:xfrm>
              <a:off x="6296918" y="2076679"/>
              <a:ext cx="3104" cy="13513"/>
            </a:xfrm>
            <a:custGeom>
              <a:rect b="b" l="l" r="r" t="t"/>
              <a:pathLst>
                <a:path extrusionOk="0" h="148" w="34">
                  <a:moveTo>
                    <a:pt x="0" y="1"/>
                  </a:moveTo>
                  <a:cubicBezTo>
                    <a:pt x="0" y="66"/>
                    <a:pt x="0" y="99"/>
                    <a:pt x="0" y="148"/>
                  </a:cubicBezTo>
                  <a:lnTo>
                    <a:pt x="33" y="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43"/>
            <p:cNvSpPr/>
            <p:nvPr/>
          </p:nvSpPr>
          <p:spPr>
            <a:xfrm>
              <a:off x="6295366" y="1774830"/>
              <a:ext cx="588992" cy="554480"/>
            </a:xfrm>
            <a:custGeom>
              <a:rect b="b" l="l" r="r" t="t"/>
              <a:pathLst>
                <a:path extrusionOk="0" h="6073" w="6451">
                  <a:moveTo>
                    <a:pt x="3831" y="33"/>
                  </a:moveTo>
                  <a:cubicBezTo>
                    <a:pt x="3802" y="33"/>
                    <a:pt x="3783" y="35"/>
                    <a:pt x="3770" y="38"/>
                  </a:cubicBezTo>
                  <a:lnTo>
                    <a:pt x="3770" y="38"/>
                  </a:lnTo>
                  <a:lnTo>
                    <a:pt x="3831" y="33"/>
                  </a:lnTo>
                  <a:close/>
                  <a:moveTo>
                    <a:pt x="881" y="42"/>
                  </a:moveTo>
                  <a:cubicBezTo>
                    <a:pt x="894" y="42"/>
                    <a:pt x="907" y="44"/>
                    <a:pt x="918" y="49"/>
                  </a:cubicBezTo>
                  <a:lnTo>
                    <a:pt x="803" y="49"/>
                  </a:lnTo>
                  <a:cubicBezTo>
                    <a:pt x="825" y="49"/>
                    <a:pt x="854" y="42"/>
                    <a:pt x="881" y="42"/>
                  </a:cubicBezTo>
                  <a:close/>
                  <a:moveTo>
                    <a:pt x="5059" y="49"/>
                  </a:moveTo>
                  <a:cubicBezTo>
                    <a:pt x="5071" y="49"/>
                    <a:pt x="5082" y="49"/>
                    <a:pt x="5093" y="50"/>
                  </a:cubicBezTo>
                  <a:lnTo>
                    <a:pt x="5093" y="50"/>
                  </a:lnTo>
                  <a:cubicBezTo>
                    <a:pt x="5080" y="49"/>
                    <a:pt x="5067" y="49"/>
                    <a:pt x="5059" y="49"/>
                  </a:cubicBezTo>
                  <a:close/>
                  <a:moveTo>
                    <a:pt x="5353" y="49"/>
                  </a:moveTo>
                  <a:cubicBezTo>
                    <a:pt x="5388" y="49"/>
                    <a:pt x="5420" y="51"/>
                    <a:pt x="5453" y="53"/>
                  </a:cubicBezTo>
                  <a:lnTo>
                    <a:pt x="5453" y="53"/>
                  </a:lnTo>
                  <a:cubicBezTo>
                    <a:pt x="5440" y="51"/>
                    <a:pt x="5412" y="49"/>
                    <a:pt x="5353" y="49"/>
                  </a:cubicBezTo>
                  <a:close/>
                  <a:moveTo>
                    <a:pt x="1130" y="49"/>
                  </a:moveTo>
                  <a:lnTo>
                    <a:pt x="1032" y="66"/>
                  </a:lnTo>
                  <a:cubicBezTo>
                    <a:pt x="987" y="51"/>
                    <a:pt x="1066" y="49"/>
                    <a:pt x="1130" y="49"/>
                  </a:cubicBezTo>
                  <a:close/>
                  <a:moveTo>
                    <a:pt x="6025" y="66"/>
                  </a:moveTo>
                  <a:cubicBezTo>
                    <a:pt x="6025" y="66"/>
                    <a:pt x="6025" y="67"/>
                    <a:pt x="6025" y="67"/>
                  </a:cubicBezTo>
                  <a:lnTo>
                    <a:pt x="6025" y="67"/>
                  </a:lnTo>
                  <a:cubicBezTo>
                    <a:pt x="6030" y="67"/>
                    <a:pt x="6035" y="66"/>
                    <a:pt x="6041" y="66"/>
                  </a:cubicBezTo>
                  <a:close/>
                  <a:moveTo>
                    <a:pt x="6025" y="254"/>
                  </a:moveTo>
                  <a:lnTo>
                    <a:pt x="6041" y="344"/>
                  </a:lnTo>
                  <a:cubicBezTo>
                    <a:pt x="6026" y="314"/>
                    <a:pt x="6025" y="284"/>
                    <a:pt x="6025" y="254"/>
                  </a:cubicBezTo>
                  <a:close/>
                  <a:moveTo>
                    <a:pt x="50" y="1506"/>
                  </a:moveTo>
                  <a:cubicBezTo>
                    <a:pt x="50" y="1522"/>
                    <a:pt x="50" y="1555"/>
                    <a:pt x="50" y="1588"/>
                  </a:cubicBezTo>
                  <a:cubicBezTo>
                    <a:pt x="34" y="1572"/>
                    <a:pt x="34" y="1539"/>
                    <a:pt x="50" y="1506"/>
                  </a:cubicBezTo>
                  <a:close/>
                  <a:moveTo>
                    <a:pt x="17" y="1883"/>
                  </a:moveTo>
                  <a:cubicBezTo>
                    <a:pt x="17" y="1889"/>
                    <a:pt x="17" y="1896"/>
                    <a:pt x="18" y="1897"/>
                  </a:cubicBezTo>
                  <a:lnTo>
                    <a:pt x="18" y="1897"/>
                  </a:lnTo>
                  <a:lnTo>
                    <a:pt x="17" y="1883"/>
                  </a:lnTo>
                  <a:close/>
                  <a:moveTo>
                    <a:pt x="18" y="3790"/>
                  </a:moveTo>
                  <a:cubicBezTo>
                    <a:pt x="18" y="3792"/>
                    <a:pt x="17" y="3794"/>
                    <a:pt x="17" y="3798"/>
                  </a:cubicBezTo>
                  <a:cubicBezTo>
                    <a:pt x="18" y="3795"/>
                    <a:pt x="18" y="3793"/>
                    <a:pt x="18" y="3790"/>
                  </a:cubicBezTo>
                  <a:close/>
                  <a:moveTo>
                    <a:pt x="1" y="4862"/>
                  </a:moveTo>
                  <a:lnTo>
                    <a:pt x="1" y="4993"/>
                  </a:lnTo>
                  <a:cubicBezTo>
                    <a:pt x="1" y="4993"/>
                    <a:pt x="1" y="5009"/>
                    <a:pt x="1" y="5058"/>
                  </a:cubicBezTo>
                  <a:cubicBezTo>
                    <a:pt x="50" y="5058"/>
                    <a:pt x="116" y="5058"/>
                    <a:pt x="148" y="5042"/>
                  </a:cubicBezTo>
                  <a:lnTo>
                    <a:pt x="17" y="5042"/>
                  </a:lnTo>
                  <a:lnTo>
                    <a:pt x="1" y="4862"/>
                  </a:lnTo>
                  <a:close/>
                  <a:moveTo>
                    <a:pt x="2276" y="0"/>
                  </a:moveTo>
                  <a:cubicBezTo>
                    <a:pt x="2276" y="49"/>
                    <a:pt x="1900" y="17"/>
                    <a:pt x="1883" y="49"/>
                  </a:cubicBezTo>
                  <a:lnTo>
                    <a:pt x="1818" y="33"/>
                  </a:lnTo>
                  <a:lnTo>
                    <a:pt x="1867" y="33"/>
                  </a:lnTo>
                  <a:cubicBezTo>
                    <a:pt x="1848" y="31"/>
                    <a:pt x="1832" y="30"/>
                    <a:pt x="1819" y="30"/>
                  </a:cubicBezTo>
                  <a:cubicBezTo>
                    <a:pt x="1755" y="30"/>
                    <a:pt x="1746" y="53"/>
                    <a:pt x="1665" y="53"/>
                  </a:cubicBezTo>
                  <a:cubicBezTo>
                    <a:pt x="1649" y="53"/>
                    <a:pt x="1629" y="52"/>
                    <a:pt x="1605" y="49"/>
                  </a:cubicBezTo>
                  <a:lnTo>
                    <a:pt x="1245" y="49"/>
                  </a:lnTo>
                  <a:cubicBezTo>
                    <a:pt x="1212" y="49"/>
                    <a:pt x="1147" y="66"/>
                    <a:pt x="1130" y="66"/>
                  </a:cubicBezTo>
                  <a:cubicBezTo>
                    <a:pt x="1081" y="66"/>
                    <a:pt x="1147" y="66"/>
                    <a:pt x="1130" y="49"/>
                  </a:cubicBezTo>
                  <a:lnTo>
                    <a:pt x="1130" y="49"/>
                  </a:lnTo>
                  <a:cubicBezTo>
                    <a:pt x="1136" y="49"/>
                    <a:pt x="1142" y="49"/>
                    <a:pt x="1147" y="49"/>
                  </a:cubicBezTo>
                  <a:cubicBezTo>
                    <a:pt x="1110" y="37"/>
                    <a:pt x="1090" y="34"/>
                    <a:pt x="1068" y="34"/>
                  </a:cubicBezTo>
                  <a:cubicBezTo>
                    <a:pt x="1043" y="34"/>
                    <a:pt x="1017" y="38"/>
                    <a:pt x="965" y="38"/>
                  </a:cubicBezTo>
                  <a:cubicBezTo>
                    <a:pt x="937" y="38"/>
                    <a:pt x="900" y="37"/>
                    <a:pt x="852" y="33"/>
                  </a:cubicBezTo>
                  <a:lnTo>
                    <a:pt x="950" y="33"/>
                  </a:lnTo>
                  <a:cubicBezTo>
                    <a:pt x="885" y="17"/>
                    <a:pt x="803" y="17"/>
                    <a:pt x="688" y="0"/>
                  </a:cubicBezTo>
                  <a:lnTo>
                    <a:pt x="688" y="0"/>
                  </a:lnTo>
                  <a:cubicBezTo>
                    <a:pt x="721" y="17"/>
                    <a:pt x="918" y="33"/>
                    <a:pt x="803" y="49"/>
                  </a:cubicBezTo>
                  <a:cubicBezTo>
                    <a:pt x="781" y="49"/>
                    <a:pt x="752" y="42"/>
                    <a:pt x="716" y="42"/>
                  </a:cubicBezTo>
                  <a:cubicBezTo>
                    <a:pt x="698" y="42"/>
                    <a:pt x="678" y="44"/>
                    <a:pt x="656" y="49"/>
                  </a:cubicBezTo>
                  <a:cubicBezTo>
                    <a:pt x="656" y="33"/>
                    <a:pt x="607" y="33"/>
                    <a:pt x="525" y="33"/>
                  </a:cubicBezTo>
                  <a:lnTo>
                    <a:pt x="525" y="17"/>
                  </a:lnTo>
                  <a:cubicBezTo>
                    <a:pt x="443" y="33"/>
                    <a:pt x="459" y="33"/>
                    <a:pt x="410" y="49"/>
                  </a:cubicBezTo>
                  <a:cubicBezTo>
                    <a:pt x="312" y="33"/>
                    <a:pt x="296" y="33"/>
                    <a:pt x="279" y="17"/>
                  </a:cubicBezTo>
                  <a:cubicBezTo>
                    <a:pt x="132" y="17"/>
                    <a:pt x="377" y="33"/>
                    <a:pt x="197" y="33"/>
                  </a:cubicBezTo>
                  <a:lnTo>
                    <a:pt x="1" y="33"/>
                  </a:lnTo>
                  <a:cubicBezTo>
                    <a:pt x="17" y="82"/>
                    <a:pt x="17" y="147"/>
                    <a:pt x="17" y="197"/>
                  </a:cubicBezTo>
                  <a:cubicBezTo>
                    <a:pt x="17" y="229"/>
                    <a:pt x="17" y="278"/>
                    <a:pt x="17" y="328"/>
                  </a:cubicBezTo>
                  <a:cubicBezTo>
                    <a:pt x="17" y="353"/>
                    <a:pt x="17" y="361"/>
                    <a:pt x="17" y="361"/>
                  </a:cubicBezTo>
                  <a:cubicBezTo>
                    <a:pt x="16" y="361"/>
                    <a:pt x="14" y="337"/>
                    <a:pt x="7" y="337"/>
                  </a:cubicBezTo>
                  <a:cubicBezTo>
                    <a:pt x="6" y="337"/>
                    <a:pt x="3" y="339"/>
                    <a:pt x="1" y="344"/>
                  </a:cubicBezTo>
                  <a:lnTo>
                    <a:pt x="17" y="409"/>
                  </a:lnTo>
                  <a:lnTo>
                    <a:pt x="17" y="426"/>
                  </a:lnTo>
                  <a:cubicBezTo>
                    <a:pt x="17" y="491"/>
                    <a:pt x="34" y="426"/>
                    <a:pt x="34" y="524"/>
                  </a:cubicBezTo>
                  <a:cubicBezTo>
                    <a:pt x="50" y="557"/>
                    <a:pt x="1" y="737"/>
                    <a:pt x="34" y="851"/>
                  </a:cubicBezTo>
                  <a:cubicBezTo>
                    <a:pt x="29" y="860"/>
                    <a:pt x="26" y="863"/>
                    <a:pt x="24" y="863"/>
                  </a:cubicBezTo>
                  <a:cubicBezTo>
                    <a:pt x="19" y="863"/>
                    <a:pt x="18" y="848"/>
                    <a:pt x="17" y="848"/>
                  </a:cubicBezTo>
                  <a:cubicBezTo>
                    <a:pt x="17" y="848"/>
                    <a:pt x="17" y="849"/>
                    <a:pt x="17" y="851"/>
                  </a:cubicBezTo>
                  <a:cubicBezTo>
                    <a:pt x="17" y="1015"/>
                    <a:pt x="17" y="999"/>
                    <a:pt x="34" y="1130"/>
                  </a:cubicBezTo>
                  <a:lnTo>
                    <a:pt x="34" y="1261"/>
                  </a:lnTo>
                  <a:cubicBezTo>
                    <a:pt x="34" y="1234"/>
                    <a:pt x="35" y="1223"/>
                    <a:pt x="37" y="1223"/>
                  </a:cubicBezTo>
                  <a:cubicBezTo>
                    <a:pt x="43" y="1223"/>
                    <a:pt x="55" y="1303"/>
                    <a:pt x="66" y="1375"/>
                  </a:cubicBezTo>
                  <a:lnTo>
                    <a:pt x="66" y="1392"/>
                  </a:lnTo>
                  <a:lnTo>
                    <a:pt x="66" y="1424"/>
                  </a:lnTo>
                  <a:lnTo>
                    <a:pt x="66" y="1490"/>
                  </a:lnTo>
                  <a:lnTo>
                    <a:pt x="50" y="1457"/>
                  </a:lnTo>
                  <a:lnTo>
                    <a:pt x="66" y="1392"/>
                  </a:lnTo>
                  <a:cubicBezTo>
                    <a:pt x="50" y="1359"/>
                    <a:pt x="50" y="1326"/>
                    <a:pt x="34" y="1326"/>
                  </a:cubicBezTo>
                  <a:lnTo>
                    <a:pt x="34" y="1375"/>
                  </a:lnTo>
                  <a:cubicBezTo>
                    <a:pt x="34" y="1375"/>
                    <a:pt x="34" y="1392"/>
                    <a:pt x="34" y="1408"/>
                  </a:cubicBezTo>
                  <a:lnTo>
                    <a:pt x="17" y="1457"/>
                  </a:lnTo>
                  <a:lnTo>
                    <a:pt x="34" y="1457"/>
                  </a:lnTo>
                  <a:lnTo>
                    <a:pt x="17" y="1670"/>
                  </a:lnTo>
                  <a:cubicBezTo>
                    <a:pt x="34" y="1817"/>
                    <a:pt x="66" y="1932"/>
                    <a:pt x="66" y="2177"/>
                  </a:cubicBezTo>
                  <a:cubicBezTo>
                    <a:pt x="60" y="2151"/>
                    <a:pt x="56" y="2143"/>
                    <a:pt x="53" y="2143"/>
                  </a:cubicBezTo>
                  <a:cubicBezTo>
                    <a:pt x="47" y="2143"/>
                    <a:pt x="44" y="2161"/>
                    <a:pt x="34" y="2161"/>
                  </a:cubicBezTo>
                  <a:cubicBezTo>
                    <a:pt x="50" y="2095"/>
                    <a:pt x="17" y="1981"/>
                    <a:pt x="34" y="1850"/>
                  </a:cubicBezTo>
                  <a:lnTo>
                    <a:pt x="34" y="1850"/>
                  </a:lnTo>
                  <a:cubicBezTo>
                    <a:pt x="25" y="1886"/>
                    <a:pt x="21" y="1897"/>
                    <a:pt x="19" y="1897"/>
                  </a:cubicBezTo>
                  <a:cubicBezTo>
                    <a:pt x="19" y="1897"/>
                    <a:pt x="19" y="1897"/>
                    <a:pt x="18" y="1897"/>
                  </a:cubicBezTo>
                  <a:lnTo>
                    <a:pt x="18" y="1897"/>
                  </a:lnTo>
                  <a:lnTo>
                    <a:pt x="34" y="2095"/>
                  </a:lnTo>
                  <a:cubicBezTo>
                    <a:pt x="17" y="2095"/>
                    <a:pt x="17" y="2144"/>
                    <a:pt x="17" y="2210"/>
                  </a:cubicBezTo>
                  <a:cubicBezTo>
                    <a:pt x="19" y="2205"/>
                    <a:pt x="21" y="2202"/>
                    <a:pt x="22" y="2202"/>
                  </a:cubicBezTo>
                  <a:cubicBezTo>
                    <a:pt x="34" y="2202"/>
                    <a:pt x="34" y="2368"/>
                    <a:pt x="34" y="2455"/>
                  </a:cubicBezTo>
                  <a:cubicBezTo>
                    <a:pt x="34" y="2455"/>
                    <a:pt x="17" y="2439"/>
                    <a:pt x="17" y="2325"/>
                  </a:cubicBezTo>
                  <a:lnTo>
                    <a:pt x="17" y="2325"/>
                  </a:lnTo>
                  <a:cubicBezTo>
                    <a:pt x="3" y="2424"/>
                    <a:pt x="38" y="2462"/>
                    <a:pt x="37" y="2555"/>
                  </a:cubicBezTo>
                  <a:lnTo>
                    <a:pt x="37" y="2555"/>
                  </a:lnTo>
                  <a:cubicBezTo>
                    <a:pt x="36" y="2548"/>
                    <a:pt x="35" y="2543"/>
                    <a:pt x="34" y="2537"/>
                  </a:cubicBezTo>
                  <a:cubicBezTo>
                    <a:pt x="34" y="2554"/>
                    <a:pt x="34" y="2570"/>
                    <a:pt x="34" y="2603"/>
                  </a:cubicBezTo>
                  <a:cubicBezTo>
                    <a:pt x="36" y="2585"/>
                    <a:pt x="37" y="2569"/>
                    <a:pt x="37" y="2555"/>
                  </a:cubicBezTo>
                  <a:lnTo>
                    <a:pt x="37" y="2555"/>
                  </a:lnTo>
                  <a:cubicBezTo>
                    <a:pt x="46" y="2618"/>
                    <a:pt x="36" y="2722"/>
                    <a:pt x="34" y="2722"/>
                  </a:cubicBezTo>
                  <a:cubicBezTo>
                    <a:pt x="34" y="2722"/>
                    <a:pt x="34" y="2721"/>
                    <a:pt x="34" y="2717"/>
                  </a:cubicBezTo>
                  <a:lnTo>
                    <a:pt x="34" y="2701"/>
                  </a:lnTo>
                  <a:lnTo>
                    <a:pt x="34" y="2701"/>
                  </a:lnTo>
                  <a:cubicBezTo>
                    <a:pt x="17" y="2865"/>
                    <a:pt x="34" y="3225"/>
                    <a:pt x="50" y="3241"/>
                  </a:cubicBezTo>
                  <a:lnTo>
                    <a:pt x="17" y="3208"/>
                  </a:lnTo>
                  <a:lnTo>
                    <a:pt x="17" y="3208"/>
                  </a:lnTo>
                  <a:lnTo>
                    <a:pt x="66" y="3421"/>
                  </a:lnTo>
                  <a:lnTo>
                    <a:pt x="66" y="3519"/>
                  </a:lnTo>
                  <a:cubicBezTo>
                    <a:pt x="60" y="3526"/>
                    <a:pt x="54" y="3532"/>
                    <a:pt x="48" y="3532"/>
                  </a:cubicBezTo>
                  <a:cubicBezTo>
                    <a:pt x="38" y="3532"/>
                    <a:pt x="28" y="3515"/>
                    <a:pt x="17" y="3454"/>
                  </a:cubicBezTo>
                  <a:cubicBezTo>
                    <a:pt x="17" y="3487"/>
                    <a:pt x="17" y="3552"/>
                    <a:pt x="17" y="3634"/>
                  </a:cubicBezTo>
                  <a:cubicBezTo>
                    <a:pt x="17" y="3611"/>
                    <a:pt x="34" y="3588"/>
                    <a:pt x="43" y="3588"/>
                  </a:cubicBezTo>
                  <a:cubicBezTo>
                    <a:pt x="47" y="3588"/>
                    <a:pt x="50" y="3592"/>
                    <a:pt x="50" y="3601"/>
                  </a:cubicBezTo>
                  <a:cubicBezTo>
                    <a:pt x="34" y="3698"/>
                    <a:pt x="34" y="3668"/>
                    <a:pt x="18" y="3790"/>
                  </a:cubicBezTo>
                  <a:lnTo>
                    <a:pt x="18" y="3790"/>
                  </a:lnTo>
                  <a:cubicBezTo>
                    <a:pt x="19" y="3788"/>
                    <a:pt x="20" y="3787"/>
                    <a:pt x="21" y="3787"/>
                  </a:cubicBezTo>
                  <a:cubicBezTo>
                    <a:pt x="30" y="3787"/>
                    <a:pt x="50" y="3828"/>
                    <a:pt x="50" y="3880"/>
                  </a:cubicBezTo>
                  <a:lnTo>
                    <a:pt x="17" y="3863"/>
                  </a:lnTo>
                  <a:lnTo>
                    <a:pt x="46" y="4005"/>
                  </a:lnTo>
                  <a:lnTo>
                    <a:pt x="46" y="4005"/>
                  </a:lnTo>
                  <a:cubicBezTo>
                    <a:pt x="44" y="4003"/>
                    <a:pt x="42" y="4002"/>
                    <a:pt x="40" y="4002"/>
                  </a:cubicBezTo>
                  <a:cubicBezTo>
                    <a:pt x="30" y="4002"/>
                    <a:pt x="17" y="4022"/>
                    <a:pt x="17" y="4043"/>
                  </a:cubicBezTo>
                  <a:cubicBezTo>
                    <a:pt x="17" y="4053"/>
                    <a:pt x="17" y="4119"/>
                    <a:pt x="17" y="4174"/>
                  </a:cubicBezTo>
                  <a:cubicBezTo>
                    <a:pt x="17" y="4354"/>
                    <a:pt x="66" y="4354"/>
                    <a:pt x="66" y="4534"/>
                  </a:cubicBezTo>
                  <a:cubicBezTo>
                    <a:pt x="66" y="4527"/>
                    <a:pt x="59" y="4516"/>
                    <a:pt x="50" y="4516"/>
                  </a:cubicBezTo>
                  <a:cubicBezTo>
                    <a:pt x="40" y="4516"/>
                    <a:pt x="26" y="4531"/>
                    <a:pt x="17" y="4583"/>
                  </a:cubicBezTo>
                  <a:cubicBezTo>
                    <a:pt x="34" y="4600"/>
                    <a:pt x="50" y="4649"/>
                    <a:pt x="66" y="4714"/>
                  </a:cubicBezTo>
                  <a:lnTo>
                    <a:pt x="66" y="4731"/>
                  </a:lnTo>
                  <a:lnTo>
                    <a:pt x="66" y="4911"/>
                  </a:lnTo>
                  <a:cubicBezTo>
                    <a:pt x="66" y="4894"/>
                    <a:pt x="50" y="4862"/>
                    <a:pt x="50" y="4829"/>
                  </a:cubicBezTo>
                  <a:cubicBezTo>
                    <a:pt x="34" y="4780"/>
                    <a:pt x="34" y="4714"/>
                    <a:pt x="17" y="4665"/>
                  </a:cubicBezTo>
                  <a:cubicBezTo>
                    <a:pt x="17" y="4747"/>
                    <a:pt x="17" y="4682"/>
                    <a:pt x="17" y="4796"/>
                  </a:cubicBezTo>
                  <a:cubicBezTo>
                    <a:pt x="15" y="4801"/>
                    <a:pt x="13" y="4803"/>
                    <a:pt x="11" y="4803"/>
                  </a:cubicBezTo>
                  <a:cubicBezTo>
                    <a:pt x="1" y="4803"/>
                    <a:pt x="1" y="4726"/>
                    <a:pt x="1" y="4698"/>
                  </a:cubicBezTo>
                  <a:lnTo>
                    <a:pt x="1" y="4862"/>
                  </a:lnTo>
                  <a:cubicBezTo>
                    <a:pt x="17" y="4862"/>
                    <a:pt x="17" y="4862"/>
                    <a:pt x="17" y="4894"/>
                  </a:cubicBezTo>
                  <a:cubicBezTo>
                    <a:pt x="34" y="4927"/>
                    <a:pt x="34" y="4976"/>
                    <a:pt x="50" y="5025"/>
                  </a:cubicBezTo>
                  <a:cubicBezTo>
                    <a:pt x="83" y="5009"/>
                    <a:pt x="116" y="5009"/>
                    <a:pt x="165" y="5009"/>
                  </a:cubicBezTo>
                  <a:lnTo>
                    <a:pt x="263" y="5009"/>
                  </a:lnTo>
                  <a:cubicBezTo>
                    <a:pt x="312" y="5009"/>
                    <a:pt x="230" y="5042"/>
                    <a:pt x="230" y="5042"/>
                  </a:cubicBezTo>
                  <a:lnTo>
                    <a:pt x="410" y="5025"/>
                  </a:lnTo>
                  <a:lnTo>
                    <a:pt x="345" y="5042"/>
                  </a:lnTo>
                  <a:cubicBezTo>
                    <a:pt x="423" y="5042"/>
                    <a:pt x="481" y="5021"/>
                    <a:pt x="559" y="5021"/>
                  </a:cubicBezTo>
                  <a:cubicBezTo>
                    <a:pt x="579" y="5021"/>
                    <a:pt x="600" y="5022"/>
                    <a:pt x="623" y="5025"/>
                  </a:cubicBezTo>
                  <a:cubicBezTo>
                    <a:pt x="656" y="5025"/>
                    <a:pt x="738" y="5042"/>
                    <a:pt x="738" y="5042"/>
                  </a:cubicBezTo>
                  <a:cubicBezTo>
                    <a:pt x="705" y="5025"/>
                    <a:pt x="688" y="4993"/>
                    <a:pt x="688" y="4976"/>
                  </a:cubicBezTo>
                  <a:lnTo>
                    <a:pt x="983" y="4976"/>
                  </a:lnTo>
                  <a:cubicBezTo>
                    <a:pt x="983" y="4993"/>
                    <a:pt x="869" y="5009"/>
                    <a:pt x="918" y="5009"/>
                  </a:cubicBezTo>
                  <a:lnTo>
                    <a:pt x="967" y="5009"/>
                  </a:lnTo>
                  <a:cubicBezTo>
                    <a:pt x="999" y="5009"/>
                    <a:pt x="981" y="5016"/>
                    <a:pt x="995" y="5016"/>
                  </a:cubicBezTo>
                  <a:cubicBezTo>
                    <a:pt x="1001" y="5016"/>
                    <a:pt x="1016" y="5014"/>
                    <a:pt x="1049" y="5009"/>
                  </a:cubicBezTo>
                  <a:cubicBezTo>
                    <a:pt x="1057" y="5001"/>
                    <a:pt x="1102" y="5001"/>
                    <a:pt x="1128" y="5001"/>
                  </a:cubicBezTo>
                  <a:cubicBezTo>
                    <a:pt x="1155" y="5001"/>
                    <a:pt x="1163" y="5001"/>
                    <a:pt x="1098" y="4993"/>
                  </a:cubicBezTo>
                  <a:lnTo>
                    <a:pt x="1294" y="4993"/>
                  </a:lnTo>
                  <a:cubicBezTo>
                    <a:pt x="1261" y="4993"/>
                    <a:pt x="1310" y="4976"/>
                    <a:pt x="1376" y="4960"/>
                  </a:cubicBezTo>
                  <a:lnTo>
                    <a:pt x="1949" y="4960"/>
                  </a:lnTo>
                  <a:cubicBezTo>
                    <a:pt x="1965" y="4960"/>
                    <a:pt x="2047" y="4960"/>
                    <a:pt x="2014" y="4976"/>
                  </a:cubicBezTo>
                  <a:cubicBezTo>
                    <a:pt x="2031" y="4976"/>
                    <a:pt x="2047" y="4960"/>
                    <a:pt x="2113" y="4960"/>
                  </a:cubicBezTo>
                  <a:cubicBezTo>
                    <a:pt x="2162" y="4968"/>
                    <a:pt x="2133" y="4968"/>
                    <a:pt x="2100" y="4968"/>
                  </a:cubicBezTo>
                  <a:cubicBezTo>
                    <a:pt x="2068" y="4968"/>
                    <a:pt x="2031" y="4968"/>
                    <a:pt x="2063" y="4976"/>
                  </a:cubicBezTo>
                  <a:cubicBezTo>
                    <a:pt x="2080" y="4976"/>
                    <a:pt x="2211" y="4960"/>
                    <a:pt x="2276" y="4960"/>
                  </a:cubicBezTo>
                  <a:cubicBezTo>
                    <a:pt x="2271" y="4954"/>
                    <a:pt x="2251" y="4953"/>
                    <a:pt x="2223" y="4953"/>
                  </a:cubicBezTo>
                  <a:cubicBezTo>
                    <a:pt x="2169" y="4953"/>
                    <a:pt x="2085" y="4960"/>
                    <a:pt x="2031" y="4960"/>
                  </a:cubicBezTo>
                  <a:cubicBezTo>
                    <a:pt x="2031" y="4960"/>
                    <a:pt x="2047" y="4943"/>
                    <a:pt x="2080" y="4943"/>
                  </a:cubicBezTo>
                  <a:lnTo>
                    <a:pt x="2620" y="4927"/>
                  </a:lnTo>
                  <a:lnTo>
                    <a:pt x="3226" y="4927"/>
                  </a:lnTo>
                  <a:cubicBezTo>
                    <a:pt x="3258" y="4927"/>
                    <a:pt x="3291" y="4911"/>
                    <a:pt x="3307" y="4911"/>
                  </a:cubicBezTo>
                  <a:lnTo>
                    <a:pt x="4011" y="4894"/>
                  </a:lnTo>
                  <a:lnTo>
                    <a:pt x="4011" y="4911"/>
                  </a:lnTo>
                  <a:lnTo>
                    <a:pt x="4093" y="4894"/>
                  </a:lnTo>
                  <a:lnTo>
                    <a:pt x="4109" y="4894"/>
                  </a:lnTo>
                  <a:cubicBezTo>
                    <a:pt x="4109" y="4894"/>
                    <a:pt x="4077" y="4894"/>
                    <a:pt x="4093" y="4911"/>
                  </a:cubicBezTo>
                  <a:lnTo>
                    <a:pt x="4142" y="4894"/>
                  </a:lnTo>
                  <a:lnTo>
                    <a:pt x="4437" y="4894"/>
                  </a:lnTo>
                  <a:lnTo>
                    <a:pt x="4453" y="4878"/>
                  </a:lnTo>
                  <a:lnTo>
                    <a:pt x="4781" y="4878"/>
                  </a:lnTo>
                  <a:lnTo>
                    <a:pt x="4781" y="6073"/>
                  </a:lnTo>
                  <a:lnTo>
                    <a:pt x="5746" y="4862"/>
                  </a:lnTo>
                  <a:lnTo>
                    <a:pt x="5959" y="4845"/>
                  </a:lnTo>
                  <a:cubicBezTo>
                    <a:pt x="6008" y="4862"/>
                    <a:pt x="6041" y="4862"/>
                    <a:pt x="6041" y="4878"/>
                  </a:cubicBezTo>
                  <a:lnTo>
                    <a:pt x="6450" y="4878"/>
                  </a:lnTo>
                  <a:cubicBezTo>
                    <a:pt x="6450" y="4845"/>
                    <a:pt x="6434" y="4813"/>
                    <a:pt x="6434" y="4763"/>
                  </a:cubicBezTo>
                  <a:cubicBezTo>
                    <a:pt x="6434" y="4753"/>
                    <a:pt x="6434" y="4750"/>
                    <a:pt x="6436" y="4750"/>
                  </a:cubicBezTo>
                  <a:cubicBezTo>
                    <a:pt x="6439" y="4750"/>
                    <a:pt x="6448" y="4798"/>
                    <a:pt x="6450" y="4798"/>
                  </a:cubicBezTo>
                  <a:cubicBezTo>
                    <a:pt x="6450" y="4798"/>
                    <a:pt x="6450" y="4797"/>
                    <a:pt x="6450" y="4796"/>
                  </a:cubicBezTo>
                  <a:cubicBezTo>
                    <a:pt x="6434" y="4714"/>
                    <a:pt x="6417" y="4682"/>
                    <a:pt x="6417" y="4583"/>
                  </a:cubicBezTo>
                  <a:lnTo>
                    <a:pt x="6417" y="4600"/>
                  </a:lnTo>
                  <a:cubicBezTo>
                    <a:pt x="6401" y="4321"/>
                    <a:pt x="6401" y="4207"/>
                    <a:pt x="6385" y="3912"/>
                  </a:cubicBezTo>
                  <a:lnTo>
                    <a:pt x="6368" y="3929"/>
                  </a:lnTo>
                  <a:cubicBezTo>
                    <a:pt x="6368" y="3863"/>
                    <a:pt x="6368" y="3847"/>
                    <a:pt x="6368" y="3814"/>
                  </a:cubicBezTo>
                  <a:cubicBezTo>
                    <a:pt x="6364" y="3806"/>
                    <a:pt x="6362" y="3803"/>
                    <a:pt x="6360" y="3803"/>
                  </a:cubicBezTo>
                  <a:cubicBezTo>
                    <a:pt x="6348" y="3803"/>
                    <a:pt x="6372" y="3940"/>
                    <a:pt x="6360" y="3940"/>
                  </a:cubicBezTo>
                  <a:cubicBezTo>
                    <a:pt x="6359" y="3940"/>
                    <a:pt x="6356" y="3936"/>
                    <a:pt x="6352" y="3929"/>
                  </a:cubicBezTo>
                  <a:cubicBezTo>
                    <a:pt x="6368" y="3847"/>
                    <a:pt x="6319" y="3487"/>
                    <a:pt x="6336" y="3421"/>
                  </a:cubicBezTo>
                  <a:cubicBezTo>
                    <a:pt x="6336" y="3391"/>
                    <a:pt x="6334" y="3382"/>
                    <a:pt x="6332" y="3382"/>
                  </a:cubicBezTo>
                  <a:cubicBezTo>
                    <a:pt x="6329" y="3382"/>
                    <a:pt x="6326" y="3395"/>
                    <a:pt x="6323" y="3395"/>
                  </a:cubicBezTo>
                  <a:cubicBezTo>
                    <a:pt x="6321" y="3395"/>
                    <a:pt x="6319" y="3386"/>
                    <a:pt x="6319" y="3356"/>
                  </a:cubicBezTo>
                  <a:lnTo>
                    <a:pt x="6319" y="3323"/>
                  </a:lnTo>
                  <a:lnTo>
                    <a:pt x="6303" y="3307"/>
                  </a:lnTo>
                  <a:cubicBezTo>
                    <a:pt x="6303" y="3255"/>
                    <a:pt x="6313" y="3213"/>
                    <a:pt x="6317" y="3198"/>
                  </a:cubicBezTo>
                  <a:lnTo>
                    <a:pt x="6317" y="3198"/>
                  </a:lnTo>
                  <a:cubicBezTo>
                    <a:pt x="6319" y="3220"/>
                    <a:pt x="6319" y="3241"/>
                    <a:pt x="6319" y="3258"/>
                  </a:cubicBezTo>
                  <a:lnTo>
                    <a:pt x="6319" y="3192"/>
                  </a:lnTo>
                  <a:cubicBezTo>
                    <a:pt x="6319" y="3192"/>
                    <a:pt x="6319" y="3194"/>
                    <a:pt x="6317" y="3198"/>
                  </a:cubicBezTo>
                  <a:lnTo>
                    <a:pt x="6317" y="3198"/>
                  </a:lnTo>
                  <a:cubicBezTo>
                    <a:pt x="6313" y="3114"/>
                    <a:pt x="6303" y="3009"/>
                    <a:pt x="6303" y="2996"/>
                  </a:cubicBezTo>
                  <a:lnTo>
                    <a:pt x="6303" y="3094"/>
                  </a:lnTo>
                  <a:cubicBezTo>
                    <a:pt x="6270" y="2816"/>
                    <a:pt x="6254" y="2488"/>
                    <a:pt x="6221" y="2226"/>
                  </a:cubicBezTo>
                  <a:lnTo>
                    <a:pt x="6205" y="2243"/>
                  </a:lnTo>
                  <a:cubicBezTo>
                    <a:pt x="6188" y="2046"/>
                    <a:pt x="6205" y="2079"/>
                    <a:pt x="6172" y="1866"/>
                  </a:cubicBezTo>
                  <a:cubicBezTo>
                    <a:pt x="6172" y="1833"/>
                    <a:pt x="6156" y="1768"/>
                    <a:pt x="6156" y="1703"/>
                  </a:cubicBezTo>
                  <a:lnTo>
                    <a:pt x="6156" y="1703"/>
                  </a:lnTo>
                  <a:cubicBezTo>
                    <a:pt x="6158" y="1714"/>
                    <a:pt x="6160" y="1718"/>
                    <a:pt x="6161" y="1718"/>
                  </a:cubicBezTo>
                  <a:cubicBezTo>
                    <a:pt x="6166" y="1718"/>
                    <a:pt x="6161" y="1654"/>
                    <a:pt x="6166" y="1654"/>
                  </a:cubicBezTo>
                  <a:cubicBezTo>
                    <a:pt x="6167" y="1654"/>
                    <a:pt x="6169" y="1658"/>
                    <a:pt x="6172" y="1670"/>
                  </a:cubicBezTo>
                  <a:cubicBezTo>
                    <a:pt x="6139" y="1457"/>
                    <a:pt x="6156" y="1572"/>
                    <a:pt x="6123" y="1424"/>
                  </a:cubicBezTo>
                  <a:lnTo>
                    <a:pt x="6123" y="1392"/>
                  </a:lnTo>
                  <a:cubicBezTo>
                    <a:pt x="6123" y="1342"/>
                    <a:pt x="6106" y="1342"/>
                    <a:pt x="6090" y="1228"/>
                  </a:cubicBezTo>
                  <a:lnTo>
                    <a:pt x="6090" y="1228"/>
                  </a:lnTo>
                  <a:cubicBezTo>
                    <a:pt x="6094" y="1252"/>
                    <a:pt x="6097" y="1261"/>
                    <a:pt x="6100" y="1261"/>
                  </a:cubicBezTo>
                  <a:cubicBezTo>
                    <a:pt x="6105" y="1261"/>
                    <a:pt x="6108" y="1228"/>
                    <a:pt x="6113" y="1228"/>
                  </a:cubicBezTo>
                  <a:cubicBezTo>
                    <a:pt x="6116" y="1228"/>
                    <a:pt x="6119" y="1236"/>
                    <a:pt x="6123" y="1261"/>
                  </a:cubicBezTo>
                  <a:cubicBezTo>
                    <a:pt x="6123" y="1031"/>
                    <a:pt x="6074" y="917"/>
                    <a:pt x="6090" y="802"/>
                  </a:cubicBezTo>
                  <a:cubicBezTo>
                    <a:pt x="6086" y="789"/>
                    <a:pt x="6083" y="783"/>
                    <a:pt x="6081" y="783"/>
                  </a:cubicBezTo>
                  <a:lnTo>
                    <a:pt x="6081" y="783"/>
                  </a:lnTo>
                  <a:cubicBezTo>
                    <a:pt x="6071" y="783"/>
                    <a:pt x="6097" y="959"/>
                    <a:pt x="6093" y="959"/>
                  </a:cubicBezTo>
                  <a:cubicBezTo>
                    <a:pt x="6093" y="959"/>
                    <a:pt x="6092" y="956"/>
                    <a:pt x="6090" y="950"/>
                  </a:cubicBezTo>
                  <a:cubicBezTo>
                    <a:pt x="6090" y="957"/>
                    <a:pt x="6089" y="960"/>
                    <a:pt x="6088" y="960"/>
                  </a:cubicBezTo>
                  <a:cubicBezTo>
                    <a:pt x="6081" y="960"/>
                    <a:pt x="6057" y="855"/>
                    <a:pt x="6057" y="786"/>
                  </a:cubicBezTo>
                  <a:cubicBezTo>
                    <a:pt x="6057" y="720"/>
                    <a:pt x="6074" y="671"/>
                    <a:pt x="6057" y="475"/>
                  </a:cubicBezTo>
                  <a:lnTo>
                    <a:pt x="6057" y="475"/>
                  </a:lnTo>
                  <a:lnTo>
                    <a:pt x="6074" y="524"/>
                  </a:lnTo>
                  <a:cubicBezTo>
                    <a:pt x="6074" y="442"/>
                    <a:pt x="6041" y="377"/>
                    <a:pt x="6041" y="295"/>
                  </a:cubicBezTo>
                  <a:lnTo>
                    <a:pt x="6041" y="229"/>
                  </a:lnTo>
                  <a:lnTo>
                    <a:pt x="6008" y="164"/>
                  </a:lnTo>
                  <a:lnTo>
                    <a:pt x="6022" y="241"/>
                  </a:lnTo>
                  <a:lnTo>
                    <a:pt x="6008" y="213"/>
                  </a:lnTo>
                  <a:lnTo>
                    <a:pt x="6008" y="180"/>
                  </a:lnTo>
                  <a:cubicBezTo>
                    <a:pt x="6008" y="147"/>
                    <a:pt x="5992" y="131"/>
                    <a:pt x="5992" y="98"/>
                  </a:cubicBezTo>
                  <a:lnTo>
                    <a:pt x="5894" y="98"/>
                  </a:lnTo>
                  <a:lnTo>
                    <a:pt x="5975" y="82"/>
                  </a:lnTo>
                  <a:lnTo>
                    <a:pt x="6025" y="82"/>
                  </a:lnTo>
                  <a:cubicBezTo>
                    <a:pt x="6025" y="115"/>
                    <a:pt x="6025" y="147"/>
                    <a:pt x="6041" y="180"/>
                  </a:cubicBezTo>
                  <a:cubicBezTo>
                    <a:pt x="6041" y="132"/>
                    <a:pt x="6025" y="99"/>
                    <a:pt x="6025" y="67"/>
                  </a:cubicBezTo>
                  <a:lnTo>
                    <a:pt x="6025" y="67"/>
                  </a:lnTo>
                  <a:cubicBezTo>
                    <a:pt x="5994" y="70"/>
                    <a:pt x="5966" y="71"/>
                    <a:pt x="5941" y="71"/>
                  </a:cubicBezTo>
                  <a:cubicBezTo>
                    <a:pt x="5887" y="71"/>
                    <a:pt x="5842" y="67"/>
                    <a:pt x="5796" y="67"/>
                  </a:cubicBezTo>
                  <a:cubicBezTo>
                    <a:pt x="5755" y="67"/>
                    <a:pt x="5713" y="70"/>
                    <a:pt x="5664" y="82"/>
                  </a:cubicBezTo>
                  <a:lnTo>
                    <a:pt x="5681" y="66"/>
                  </a:lnTo>
                  <a:lnTo>
                    <a:pt x="5583" y="66"/>
                  </a:lnTo>
                  <a:lnTo>
                    <a:pt x="5648" y="49"/>
                  </a:lnTo>
                  <a:lnTo>
                    <a:pt x="5648" y="49"/>
                  </a:lnTo>
                  <a:cubicBezTo>
                    <a:pt x="5610" y="55"/>
                    <a:pt x="5575" y="57"/>
                    <a:pt x="5543" y="57"/>
                  </a:cubicBezTo>
                  <a:cubicBezTo>
                    <a:pt x="5511" y="57"/>
                    <a:pt x="5482" y="55"/>
                    <a:pt x="5453" y="53"/>
                  </a:cubicBezTo>
                  <a:lnTo>
                    <a:pt x="5453" y="53"/>
                  </a:lnTo>
                  <a:cubicBezTo>
                    <a:pt x="5483" y="59"/>
                    <a:pt x="5427" y="71"/>
                    <a:pt x="5484" y="82"/>
                  </a:cubicBezTo>
                  <a:cubicBezTo>
                    <a:pt x="5447" y="84"/>
                    <a:pt x="5417" y="85"/>
                    <a:pt x="5393" y="85"/>
                  </a:cubicBezTo>
                  <a:cubicBezTo>
                    <a:pt x="5255" y="85"/>
                    <a:pt x="5293" y="53"/>
                    <a:pt x="5093" y="50"/>
                  </a:cubicBezTo>
                  <a:lnTo>
                    <a:pt x="5093" y="50"/>
                  </a:lnTo>
                  <a:cubicBezTo>
                    <a:pt x="5132" y="50"/>
                    <a:pt x="5177" y="53"/>
                    <a:pt x="5141" y="66"/>
                  </a:cubicBezTo>
                  <a:cubicBezTo>
                    <a:pt x="5092" y="49"/>
                    <a:pt x="5010" y="49"/>
                    <a:pt x="4977" y="49"/>
                  </a:cubicBezTo>
                  <a:cubicBezTo>
                    <a:pt x="4797" y="49"/>
                    <a:pt x="5010" y="66"/>
                    <a:pt x="4928" y="66"/>
                  </a:cubicBezTo>
                  <a:cubicBezTo>
                    <a:pt x="4909" y="61"/>
                    <a:pt x="4892" y="59"/>
                    <a:pt x="4877" y="59"/>
                  </a:cubicBezTo>
                  <a:cubicBezTo>
                    <a:pt x="4839" y="59"/>
                    <a:pt x="4806" y="70"/>
                    <a:pt x="4748" y="82"/>
                  </a:cubicBezTo>
                  <a:lnTo>
                    <a:pt x="4748" y="66"/>
                  </a:lnTo>
                  <a:cubicBezTo>
                    <a:pt x="4705" y="62"/>
                    <a:pt x="4678" y="61"/>
                    <a:pt x="4659" y="61"/>
                  </a:cubicBezTo>
                  <a:cubicBezTo>
                    <a:pt x="4586" y="61"/>
                    <a:pt x="4659" y="82"/>
                    <a:pt x="4502" y="82"/>
                  </a:cubicBezTo>
                  <a:lnTo>
                    <a:pt x="4584" y="66"/>
                  </a:lnTo>
                  <a:lnTo>
                    <a:pt x="4486" y="66"/>
                  </a:lnTo>
                  <a:lnTo>
                    <a:pt x="4502" y="49"/>
                  </a:lnTo>
                  <a:lnTo>
                    <a:pt x="4502" y="49"/>
                  </a:lnTo>
                  <a:cubicBezTo>
                    <a:pt x="4453" y="57"/>
                    <a:pt x="4416" y="62"/>
                    <a:pt x="4380" y="62"/>
                  </a:cubicBezTo>
                  <a:cubicBezTo>
                    <a:pt x="4343" y="62"/>
                    <a:pt x="4306" y="57"/>
                    <a:pt x="4257" y="49"/>
                  </a:cubicBezTo>
                  <a:lnTo>
                    <a:pt x="4257" y="49"/>
                  </a:lnTo>
                  <a:cubicBezTo>
                    <a:pt x="4273" y="66"/>
                    <a:pt x="4240" y="82"/>
                    <a:pt x="4142" y="82"/>
                  </a:cubicBezTo>
                  <a:cubicBezTo>
                    <a:pt x="4077" y="66"/>
                    <a:pt x="4191" y="66"/>
                    <a:pt x="4044" y="66"/>
                  </a:cubicBezTo>
                  <a:cubicBezTo>
                    <a:pt x="4066" y="66"/>
                    <a:pt x="4088" y="58"/>
                    <a:pt x="4119" y="58"/>
                  </a:cubicBezTo>
                  <a:cubicBezTo>
                    <a:pt x="4135" y="58"/>
                    <a:pt x="4153" y="60"/>
                    <a:pt x="4175" y="66"/>
                  </a:cubicBezTo>
                  <a:lnTo>
                    <a:pt x="4208" y="49"/>
                  </a:lnTo>
                  <a:cubicBezTo>
                    <a:pt x="4186" y="44"/>
                    <a:pt x="4159" y="42"/>
                    <a:pt x="4130" y="42"/>
                  </a:cubicBezTo>
                  <a:cubicBezTo>
                    <a:pt x="4073" y="42"/>
                    <a:pt x="4011" y="49"/>
                    <a:pt x="3979" y="49"/>
                  </a:cubicBezTo>
                  <a:lnTo>
                    <a:pt x="4044" y="49"/>
                  </a:lnTo>
                  <a:lnTo>
                    <a:pt x="3848" y="66"/>
                  </a:lnTo>
                  <a:cubicBezTo>
                    <a:pt x="3815" y="66"/>
                    <a:pt x="3831" y="49"/>
                    <a:pt x="3864" y="49"/>
                  </a:cubicBezTo>
                  <a:cubicBezTo>
                    <a:pt x="3815" y="49"/>
                    <a:pt x="3798" y="66"/>
                    <a:pt x="3733" y="66"/>
                  </a:cubicBezTo>
                  <a:cubicBezTo>
                    <a:pt x="3744" y="55"/>
                    <a:pt x="3747" y="45"/>
                    <a:pt x="3770" y="38"/>
                  </a:cubicBezTo>
                  <a:lnTo>
                    <a:pt x="3770" y="38"/>
                  </a:lnTo>
                  <a:lnTo>
                    <a:pt x="3651" y="49"/>
                  </a:lnTo>
                  <a:lnTo>
                    <a:pt x="3569" y="33"/>
                  </a:lnTo>
                  <a:cubicBezTo>
                    <a:pt x="3549" y="29"/>
                    <a:pt x="3526" y="28"/>
                    <a:pt x="3501" y="28"/>
                  </a:cubicBezTo>
                  <a:cubicBezTo>
                    <a:pt x="3434" y="28"/>
                    <a:pt x="3353" y="38"/>
                    <a:pt x="3269" y="38"/>
                  </a:cubicBezTo>
                  <a:cubicBezTo>
                    <a:pt x="3239" y="38"/>
                    <a:pt x="3208" y="36"/>
                    <a:pt x="3176" y="33"/>
                  </a:cubicBezTo>
                  <a:cubicBezTo>
                    <a:pt x="3176" y="49"/>
                    <a:pt x="3160" y="49"/>
                    <a:pt x="3127" y="49"/>
                  </a:cubicBezTo>
                  <a:cubicBezTo>
                    <a:pt x="3051" y="49"/>
                    <a:pt x="2975" y="42"/>
                    <a:pt x="2884" y="42"/>
                  </a:cubicBezTo>
                  <a:cubicBezTo>
                    <a:pt x="2838" y="42"/>
                    <a:pt x="2789" y="44"/>
                    <a:pt x="2735" y="49"/>
                  </a:cubicBezTo>
                  <a:lnTo>
                    <a:pt x="2653" y="17"/>
                  </a:lnTo>
                  <a:lnTo>
                    <a:pt x="2653" y="17"/>
                  </a:lnTo>
                  <a:cubicBezTo>
                    <a:pt x="2538" y="33"/>
                    <a:pt x="2767" y="49"/>
                    <a:pt x="2571" y="49"/>
                  </a:cubicBezTo>
                  <a:cubicBezTo>
                    <a:pt x="2545" y="53"/>
                    <a:pt x="2527" y="54"/>
                    <a:pt x="2515" y="54"/>
                  </a:cubicBezTo>
                  <a:cubicBezTo>
                    <a:pt x="2467" y="54"/>
                    <a:pt x="2512" y="33"/>
                    <a:pt x="2473" y="33"/>
                  </a:cubicBezTo>
                  <a:cubicBezTo>
                    <a:pt x="2426" y="44"/>
                    <a:pt x="2347" y="56"/>
                    <a:pt x="2259" y="56"/>
                  </a:cubicBezTo>
                  <a:cubicBezTo>
                    <a:pt x="2222" y="56"/>
                    <a:pt x="2184" y="54"/>
                    <a:pt x="2145" y="49"/>
                  </a:cubicBezTo>
                  <a:lnTo>
                    <a:pt x="2276" y="49"/>
                  </a:lnTo>
                  <a:lnTo>
                    <a:pt x="2178" y="33"/>
                  </a:lnTo>
                  <a:cubicBezTo>
                    <a:pt x="2293" y="17"/>
                    <a:pt x="2374" y="17"/>
                    <a:pt x="2276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3"/>
            <p:cNvSpPr/>
            <p:nvPr/>
          </p:nvSpPr>
          <p:spPr>
            <a:xfrm>
              <a:off x="6298379" y="189589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3"/>
            <p:cNvSpPr/>
            <p:nvPr/>
          </p:nvSpPr>
          <p:spPr>
            <a:xfrm>
              <a:off x="6585346" y="177775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3"/>
            <p:cNvSpPr/>
            <p:nvPr/>
          </p:nvSpPr>
          <p:spPr>
            <a:xfrm>
              <a:off x="6379092" y="2232078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1" y="1"/>
                  </a:moveTo>
                  <a:cubicBezTo>
                    <a:pt x="1" y="17"/>
                    <a:pt x="17" y="17"/>
                    <a:pt x="50" y="17"/>
                  </a:cubicBezTo>
                  <a:cubicBezTo>
                    <a:pt x="33" y="17"/>
                    <a:pt x="17" y="17"/>
                    <a:pt x="1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3"/>
            <p:cNvSpPr/>
            <p:nvPr/>
          </p:nvSpPr>
          <p:spPr>
            <a:xfrm>
              <a:off x="6624242" y="2223130"/>
              <a:ext cx="9039" cy="91"/>
            </a:xfrm>
            <a:custGeom>
              <a:rect b="b" l="l" r="r" t="t"/>
              <a:pathLst>
                <a:path extrusionOk="0" h="1" w="99">
                  <a:moveTo>
                    <a:pt x="0" y="1"/>
                  </a:moveTo>
                  <a:lnTo>
                    <a:pt x="98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43"/>
            <p:cNvSpPr/>
            <p:nvPr/>
          </p:nvSpPr>
          <p:spPr>
            <a:xfrm>
              <a:off x="6534490" y="2226143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1" y="0"/>
                  </a:moveTo>
                  <a:lnTo>
                    <a:pt x="1" y="17"/>
                  </a:lnTo>
                  <a:lnTo>
                    <a:pt x="50" y="17"/>
                  </a:lnTo>
                  <a:cubicBezTo>
                    <a:pt x="17" y="0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3"/>
            <p:cNvSpPr/>
            <p:nvPr/>
          </p:nvSpPr>
          <p:spPr>
            <a:xfrm>
              <a:off x="6497147" y="2227604"/>
              <a:ext cx="22552" cy="1643"/>
            </a:xfrm>
            <a:custGeom>
              <a:rect b="b" l="l" r="r" t="t"/>
              <a:pathLst>
                <a:path extrusionOk="0" h="18" w="247">
                  <a:moveTo>
                    <a:pt x="148" y="1"/>
                  </a:moveTo>
                  <a:cubicBezTo>
                    <a:pt x="148" y="17"/>
                    <a:pt x="1" y="17"/>
                    <a:pt x="132" y="17"/>
                  </a:cubicBezTo>
                  <a:cubicBezTo>
                    <a:pt x="148" y="17"/>
                    <a:pt x="246" y="1"/>
                    <a:pt x="148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43"/>
            <p:cNvSpPr/>
            <p:nvPr/>
          </p:nvSpPr>
          <p:spPr>
            <a:xfrm>
              <a:off x="6295366" y="2172730"/>
              <a:ext cx="1643" cy="13695"/>
            </a:xfrm>
            <a:custGeom>
              <a:rect b="b" l="l" r="r" t="t"/>
              <a:pathLst>
                <a:path extrusionOk="0" h="150" w="18">
                  <a:moveTo>
                    <a:pt x="11" y="0"/>
                  </a:moveTo>
                  <a:cubicBezTo>
                    <a:pt x="8" y="0"/>
                    <a:pt x="5" y="4"/>
                    <a:pt x="1" y="13"/>
                  </a:cubicBezTo>
                  <a:cubicBezTo>
                    <a:pt x="1" y="127"/>
                    <a:pt x="17" y="45"/>
                    <a:pt x="1" y="144"/>
                  </a:cubicBezTo>
                  <a:cubicBezTo>
                    <a:pt x="3" y="148"/>
                    <a:pt x="5" y="149"/>
                    <a:pt x="6" y="149"/>
                  </a:cubicBezTo>
                  <a:cubicBezTo>
                    <a:pt x="16" y="149"/>
                    <a:pt x="17" y="88"/>
                    <a:pt x="17" y="88"/>
                  </a:cubicBezTo>
                  <a:cubicBezTo>
                    <a:pt x="17" y="88"/>
                    <a:pt x="17" y="90"/>
                    <a:pt x="17" y="94"/>
                  </a:cubicBezTo>
                  <a:lnTo>
                    <a:pt x="17" y="94"/>
                  </a:lnTo>
                  <a:cubicBezTo>
                    <a:pt x="17" y="34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43"/>
            <p:cNvSpPr/>
            <p:nvPr/>
          </p:nvSpPr>
          <p:spPr>
            <a:xfrm>
              <a:off x="6296918" y="2181313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0"/>
                  </a:moveTo>
                  <a:lnTo>
                    <a:pt x="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43"/>
            <p:cNvSpPr/>
            <p:nvPr/>
          </p:nvSpPr>
          <p:spPr>
            <a:xfrm>
              <a:off x="6347683" y="1776291"/>
              <a:ext cx="6117" cy="91"/>
            </a:xfrm>
            <a:custGeom>
              <a:rect b="b" l="l" r="r" t="t"/>
              <a:pathLst>
                <a:path extrusionOk="0" h="1" w="67">
                  <a:moveTo>
                    <a:pt x="17" y="1"/>
                  </a:moveTo>
                  <a:lnTo>
                    <a:pt x="1" y="1"/>
                  </a:lnTo>
                  <a:cubicBezTo>
                    <a:pt x="17" y="1"/>
                    <a:pt x="34" y="1"/>
                    <a:pt x="66" y="1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43"/>
            <p:cNvSpPr/>
            <p:nvPr/>
          </p:nvSpPr>
          <p:spPr>
            <a:xfrm>
              <a:off x="6444830" y="177775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43"/>
            <p:cNvSpPr/>
            <p:nvPr/>
          </p:nvSpPr>
          <p:spPr>
            <a:xfrm>
              <a:off x="6516595" y="1776291"/>
              <a:ext cx="11048" cy="730"/>
            </a:xfrm>
            <a:custGeom>
              <a:rect b="b" l="l" r="r" t="t"/>
              <a:pathLst>
                <a:path extrusionOk="0" h="8" w="121">
                  <a:moveTo>
                    <a:pt x="1" y="1"/>
                  </a:moveTo>
                  <a:cubicBezTo>
                    <a:pt x="55" y="1"/>
                    <a:pt x="95" y="8"/>
                    <a:pt x="111" y="8"/>
                  </a:cubicBezTo>
                  <a:cubicBezTo>
                    <a:pt x="119" y="8"/>
                    <a:pt x="121" y="6"/>
                    <a:pt x="115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43"/>
            <p:cNvSpPr/>
            <p:nvPr/>
          </p:nvSpPr>
          <p:spPr>
            <a:xfrm>
              <a:off x="6564438" y="1903294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cubicBezTo>
                    <a:pt x="0" y="17"/>
                    <a:pt x="33" y="17"/>
                    <a:pt x="33" y="17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43"/>
            <p:cNvSpPr/>
            <p:nvPr/>
          </p:nvSpPr>
          <p:spPr>
            <a:xfrm>
              <a:off x="6534490" y="191078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4" y="1"/>
                  </a:moveTo>
                  <a:lnTo>
                    <a:pt x="1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3"/>
            <p:cNvSpPr/>
            <p:nvPr/>
          </p:nvSpPr>
          <p:spPr>
            <a:xfrm>
              <a:off x="6510660" y="1912333"/>
              <a:ext cx="17987" cy="3469"/>
            </a:xfrm>
            <a:custGeom>
              <a:rect b="b" l="l" r="r" t="t"/>
              <a:pathLst>
                <a:path extrusionOk="0" h="38" w="197">
                  <a:moveTo>
                    <a:pt x="196" y="0"/>
                  </a:moveTo>
                  <a:lnTo>
                    <a:pt x="196" y="0"/>
                  </a:lnTo>
                  <a:cubicBezTo>
                    <a:pt x="131" y="16"/>
                    <a:pt x="49" y="33"/>
                    <a:pt x="0" y="33"/>
                  </a:cubicBezTo>
                  <a:cubicBezTo>
                    <a:pt x="7" y="36"/>
                    <a:pt x="14" y="37"/>
                    <a:pt x="23" y="37"/>
                  </a:cubicBezTo>
                  <a:cubicBezTo>
                    <a:pt x="59" y="37"/>
                    <a:pt x="111" y="16"/>
                    <a:pt x="164" y="16"/>
                  </a:cubicBezTo>
                  <a:lnTo>
                    <a:pt x="196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43"/>
            <p:cNvSpPr/>
            <p:nvPr/>
          </p:nvSpPr>
          <p:spPr>
            <a:xfrm>
              <a:off x="6494317" y="1913794"/>
              <a:ext cx="4474" cy="730"/>
            </a:xfrm>
            <a:custGeom>
              <a:rect b="b" l="l" r="r" t="t"/>
              <a:pathLst>
                <a:path extrusionOk="0" h="8" w="49">
                  <a:moveTo>
                    <a:pt x="15" y="0"/>
                  </a:moveTo>
                  <a:cubicBezTo>
                    <a:pt x="15" y="0"/>
                    <a:pt x="1" y="8"/>
                    <a:pt x="11" y="8"/>
                  </a:cubicBezTo>
                  <a:cubicBezTo>
                    <a:pt x="15" y="8"/>
                    <a:pt x="26" y="6"/>
                    <a:pt x="48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3"/>
            <p:cNvSpPr/>
            <p:nvPr/>
          </p:nvSpPr>
          <p:spPr>
            <a:xfrm>
              <a:off x="6495686" y="1913794"/>
              <a:ext cx="4565" cy="91"/>
            </a:xfrm>
            <a:custGeom>
              <a:rect b="b" l="l" r="r" t="t"/>
              <a:pathLst>
                <a:path extrusionOk="0" h="1" w="50">
                  <a:moveTo>
                    <a:pt x="33" y="0"/>
                  </a:moveTo>
                  <a:cubicBezTo>
                    <a:pt x="49" y="0"/>
                    <a:pt x="0" y="0"/>
                    <a:pt x="33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3"/>
            <p:cNvSpPr/>
            <p:nvPr/>
          </p:nvSpPr>
          <p:spPr>
            <a:xfrm>
              <a:off x="6480712" y="1913794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50" y="0"/>
                  </a:moveTo>
                  <a:cubicBezTo>
                    <a:pt x="1" y="17"/>
                    <a:pt x="17" y="17"/>
                    <a:pt x="50" y="17"/>
                  </a:cubicBezTo>
                  <a:lnTo>
                    <a:pt x="83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3"/>
            <p:cNvSpPr/>
            <p:nvPr/>
          </p:nvSpPr>
          <p:spPr>
            <a:xfrm>
              <a:off x="6480712" y="191680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33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3"/>
            <p:cNvSpPr/>
            <p:nvPr/>
          </p:nvSpPr>
          <p:spPr>
            <a:xfrm>
              <a:off x="6483725" y="1915254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3"/>
            <p:cNvSpPr/>
            <p:nvPr/>
          </p:nvSpPr>
          <p:spPr>
            <a:xfrm>
              <a:off x="6489660" y="1915254"/>
              <a:ext cx="9130" cy="1643"/>
            </a:xfrm>
            <a:custGeom>
              <a:rect b="b" l="l" r="r" t="t"/>
              <a:pathLst>
                <a:path extrusionOk="0" h="18" w="100">
                  <a:moveTo>
                    <a:pt x="1" y="1"/>
                  </a:moveTo>
                  <a:cubicBezTo>
                    <a:pt x="17" y="1"/>
                    <a:pt x="50" y="1"/>
                    <a:pt x="17" y="17"/>
                  </a:cubicBezTo>
                  <a:cubicBezTo>
                    <a:pt x="99" y="1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3"/>
            <p:cNvSpPr/>
            <p:nvPr/>
          </p:nvSpPr>
          <p:spPr>
            <a:xfrm>
              <a:off x="6509108" y="1916807"/>
              <a:ext cx="6117" cy="91"/>
            </a:xfrm>
            <a:custGeom>
              <a:rect b="b" l="l" r="r" t="t"/>
              <a:pathLst>
                <a:path extrusionOk="0" h="1" w="67">
                  <a:moveTo>
                    <a:pt x="66" y="0"/>
                  </a:moveTo>
                  <a:lnTo>
                    <a:pt x="1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3"/>
            <p:cNvSpPr/>
            <p:nvPr/>
          </p:nvSpPr>
          <p:spPr>
            <a:xfrm>
              <a:off x="6461265" y="1918268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1"/>
                  </a:moveTo>
                  <a:lnTo>
                    <a:pt x="17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3"/>
            <p:cNvSpPr/>
            <p:nvPr/>
          </p:nvSpPr>
          <p:spPr>
            <a:xfrm>
              <a:off x="6456791" y="1919728"/>
              <a:ext cx="6117" cy="1643"/>
            </a:xfrm>
            <a:custGeom>
              <a:rect b="b" l="l" r="r" t="t"/>
              <a:pathLst>
                <a:path extrusionOk="0" h="18" w="67"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lnTo>
                    <a:pt x="50" y="1"/>
                  </a:lnTo>
                  <a:cubicBezTo>
                    <a:pt x="56" y="1"/>
                    <a:pt x="61" y="1"/>
                    <a:pt x="66" y="1"/>
                  </a:cubicBezTo>
                  <a:close/>
                  <a:moveTo>
                    <a:pt x="50" y="1"/>
                  </a:moveTo>
                  <a:cubicBezTo>
                    <a:pt x="38" y="3"/>
                    <a:pt x="23" y="6"/>
                    <a:pt x="1" y="17"/>
                  </a:cubicBezTo>
                  <a:cubicBezTo>
                    <a:pt x="44" y="17"/>
                    <a:pt x="49" y="4"/>
                    <a:pt x="50" y="1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3"/>
            <p:cNvSpPr/>
            <p:nvPr/>
          </p:nvSpPr>
          <p:spPr>
            <a:xfrm>
              <a:off x="6479252" y="1916807"/>
              <a:ext cx="9039" cy="3013"/>
            </a:xfrm>
            <a:custGeom>
              <a:rect b="b" l="l" r="r" t="t"/>
              <a:pathLst>
                <a:path extrusionOk="0" h="33" w="99">
                  <a:moveTo>
                    <a:pt x="99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3"/>
            <p:cNvSpPr/>
            <p:nvPr/>
          </p:nvSpPr>
          <p:spPr>
            <a:xfrm>
              <a:off x="6443369" y="1927215"/>
              <a:ext cx="1552" cy="9039"/>
            </a:xfrm>
            <a:custGeom>
              <a:rect b="b" l="l" r="r" t="t"/>
              <a:pathLst>
                <a:path extrusionOk="0" h="99" w="17">
                  <a:moveTo>
                    <a:pt x="0" y="1"/>
                  </a:moveTo>
                  <a:lnTo>
                    <a:pt x="17" y="99"/>
                  </a:lnTo>
                  <a:lnTo>
                    <a:pt x="17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43"/>
            <p:cNvSpPr/>
            <p:nvPr/>
          </p:nvSpPr>
          <p:spPr>
            <a:xfrm>
              <a:off x="6444830" y="1945202"/>
              <a:ext cx="1643" cy="9039"/>
            </a:xfrm>
            <a:custGeom>
              <a:rect b="b" l="l" r="r" t="t"/>
              <a:pathLst>
                <a:path extrusionOk="0" h="99" w="18">
                  <a:moveTo>
                    <a:pt x="17" y="0"/>
                  </a:moveTo>
                  <a:lnTo>
                    <a:pt x="1" y="17"/>
                  </a:lnTo>
                  <a:cubicBezTo>
                    <a:pt x="1" y="33"/>
                    <a:pt x="17" y="66"/>
                    <a:pt x="17" y="98"/>
                  </a:cubicBezTo>
                  <a:cubicBezTo>
                    <a:pt x="17" y="66"/>
                    <a:pt x="17" y="33"/>
                    <a:pt x="17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43"/>
            <p:cNvSpPr/>
            <p:nvPr/>
          </p:nvSpPr>
          <p:spPr>
            <a:xfrm>
              <a:off x="6444830" y="1922741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" y="1"/>
                  </a:moveTo>
                  <a:cubicBezTo>
                    <a:pt x="1" y="1"/>
                    <a:pt x="1" y="17"/>
                    <a:pt x="1" y="50"/>
                  </a:cubicBez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3"/>
            <p:cNvSpPr/>
            <p:nvPr/>
          </p:nvSpPr>
          <p:spPr>
            <a:xfrm>
              <a:off x="6446382" y="1924294"/>
              <a:ext cx="91" cy="6026"/>
            </a:xfrm>
            <a:custGeom>
              <a:rect b="b" l="l" r="r" t="t"/>
              <a:pathLst>
                <a:path extrusionOk="0" h="66" w="1">
                  <a:moveTo>
                    <a:pt x="0" y="0"/>
                  </a:moveTo>
                  <a:lnTo>
                    <a:pt x="0" y="0"/>
                  </a:lnTo>
                  <a:cubicBezTo>
                    <a:pt x="0" y="33"/>
                    <a:pt x="0" y="66"/>
                    <a:pt x="0" y="66"/>
                  </a:cubicBezTo>
                  <a:cubicBezTo>
                    <a:pt x="0" y="66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3"/>
            <p:cNvSpPr/>
            <p:nvPr/>
          </p:nvSpPr>
          <p:spPr>
            <a:xfrm>
              <a:off x="6464004" y="1919728"/>
              <a:ext cx="6391" cy="3104"/>
            </a:xfrm>
            <a:custGeom>
              <a:rect b="b" l="l" r="r" t="t"/>
              <a:pathLst>
                <a:path extrusionOk="0" h="34" w="70">
                  <a:moveTo>
                    <a:pt x="69" y="1"/>
                  </a:moveTo>
                  <a:cubicBezTo>
                    <a:pt x="52" y="7"/>
                    <a:pt x="45" y="10"/>
                    <a:pt x="42" y="14"/>
                  </a:cubicBezTo>
                  <a:lnTo>
                    <a:pt x="42" y="14"/>
                  </a:lnTo>
                  <a:cubicBezTo>
                    <a:pt x="51" y="10"/>
                    <a:pt x="60" y="5"/>
                    <a:pt x="69" y="1"/>
                  </a:cubicBezTo>
                  <a:close/>
                  <a:moveTo>
                    <a:pt x="42" y="14"/>
                  </a:moveTo>
                  <a:cubicBezTo>
                    <a:pt x="17" y="25"/>
                    <a:pt x="0" y="34"/>
                    <a:pt x="36" y="34"/>
                  </a:cubicBezTo>
                  <a:cubicBezTo>
                    <a:pt x="47" y="23"/>
                    <a:pt x="37" y="19"/>
                    <a:pt x="42" y="14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3"/>
            <p:cNvSpPr/>
            <p:nvPr/>
          </p:nvSpPr>
          <p:spPr>
            <a:xfrm>
              <a:off x="6450856" y="1921281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82" y="0"/>
                  </a:moveTo>
                  <a:lnTo>
                    <a:pt x="0" y="17"/>
                  </a:lnTo>
                  <a:lnTo>
                    <a:pt x="82" y="17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3"/>
            <p:cNvSpPr/>
            <p:nvPr/>
          </p:nvSpPr>
          <p:spPr>
            <a:xfrm>
              <a:off x="6447843" y="192274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3"/>
            <p:cNvSpPr/>
            <p:nvPr/>
          </p:nvSpPr>
          <p:spPr>
            <a:xfrm>
              <a:off x="6447843" y="1947759"/>
              <a:ext cx="1552" cy="7943"/>
            </a:xfrm>
            <a:custGeom>
              <a:rect b="b" l="l" r="r" t="t"/>
              <a:pathLst>
                <a:path extrusionOk="0" h="87" w="17">
                  <a:moveTo>
                    <a:pt x="3" y="1"/>
                  </a:moveTo>
                  <a:cubicBezTo>
                    <a:pt x="1" y="1"/>
                    <a:pt x="1" y="5"/>
                    <a:pt x="1" y="21"/>
                  </a:cubicBezTo>
                  <a:cubicBezTo>
                    <a:pt x="17" y="38"/>
                    <a:pt x="17" y="54"/>
                    <a:pt x="17" y="87"/>
                  </a:cubicBezTo>
                  <a:cubicBezTo>
                    <a:pt x="17" y="54"/>
                    <a:pt x="17" y="38"/>
                    <a:pt x="17" y="5"/>
                  </a:cubicBezTo>
                  <a:cubicBezTo>
                    <a:pt x="9" y="5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43"/>
            <p:cNvSpPr/>
            <p:nvPr/>
          </p:nvSpPr>
          <p:spPr>
            <a:xfrm>
              <a:off x="6452317" y="197953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43"/>
            <p:cNvSpPr/>
            <p:nvPr/>
          </p:nvSpPr>
          <p:spPr>
            <a:xfrm>
              <a:off x="6447843" y="1943650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50"/>
                  </a:moveTo>
                  <a:lnTo>
                    <a:pt x="1" y="1"/>
                  </a:lnTo>
                  <a:lnTo>
                    <a:pt x="17" y="5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3"/>
            <p:cNvSpPr/>
            <p:nvPr/>
          </p:nvSpPr>
          <p:spPr>
            <a:xfrm>
              <a:off x="6449304" y="1960085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4"/>
                  </a:moveTo>
                  <a:lnTo>
                    <a:pt x="1" y="1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3"/>
            <p:cNvSpPr/>
            <p:nvPr/>
          </p:nvSpPr>
          <p:spPr>
            <a:xfrm>
              <a:off x="6447843" y="19407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3"/>
            <p:cNvSpPr/>
            <p:nvPr/>
          </p:nvSpPr>
          <p:spPr>
            <a:xfrm>
              <a:off x="6447843" y="1940728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0"/>
                  </a:moveTo>
                  <a:lnTo>
                    <a:pt x="1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3"/>
            <p:cNvSpPr/>
            <p:nvPr/>
          </p:nvSpPr>
          <p:spPr>
            <a:xfrm>
              <a:off x="6450856" y="1969124"/>
              <a:ext cx="1552" cy="10500"/>
            </a:xfrm>
            <a:custGeom>
              <a:rect b="b" l="l" r="r" t="t"/>
              <a:pathLst>
                <a:path extrusionOk="0" h="115" w="17">
                  <a:moveTo>
                    <a:pt x="0" y="0"/>
                  </a:moveTo>
                  <a:cubicBezTo>
                    <a:pt x="0" y="16"/>
                    <a:pt x="0" y="33"/>
                    <a:pt x="0" y="66"/>
                  </a:cubicBezTo>
                  <a:cubicBezTo>
                    <a:pt x="0" y="94"/>
                    <a:pt x="12" y="98"/>
                    <a:pt x="16" y="109"/>
                  </a:cubicBezTo>
                  <a:lnTo>
                    <a:pt x="16" y="109"/>
                  </a:lnTo>
                  <a:lnTo>
                    <a:pt x="0" y="0"/>
                  </a:lnTo>
                  <a:close/>
                  <a:moveTo>
                    <a:pt x="16" y="109"/>
                  </a:moveTo>
                  <a:lnTo>
                    <a:pt x="17" y="115"/>
                  </a:lnTo>
                  <a:cubicBezTo>
                    <a:pt x="17" y="112"/>
                    <a:pt x="16" y="110"/>
                    <a:pt x="16" y="109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3"/>
            <p:cNvSpPr/>
            <p:nvPr/>
          </p:nvSpPr>
          <p:spPr>
            <a:xfrm>
              <a:off x="6449304" y="1955611"/>
              <a:ext cx="3104" cy="13604"/>
            </a:xfrm>
            <a:custGeom>
              <a:rect b="b" l="l" r="r" t="t"/>
              <a:pathLst>
                <a:path extrusionOk="0" h="149" w="34">
                  <a:moveTo>
                    <a:pt x="1" y="1"/>
                  </a:moveTo>
                  <a:lnTo>
                    <a:pt x="1" y="50"/>
                  </a:lnTo>
                  <a:lnTo>
                    <a:pt x="17" y="50"/>
                  </a:lnTo>
                  <a:lnTo>
                    <a:pt x="1" y="1"/>
                  </a:lnTo>
                  <a:close/>
                  <a:moveTo>
                    <a:pt x="17" y="50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lose/>
                  <a:moveTo>
                    <a:pt x="17" y="17"/>
                  </a:moveTo>
                  <a:lnTo>
                    <a:pt x="17" y="17"/>
                  </a:lnTo>
                  <a:cubicBezTo>
                    <a:pt x="18" y="22"/>
                    <a:pt x="19" y="25"/>
                    <a:pt x="20" y="29"/>
                  </a:cubicBezTo>
                  <a:lnTo>
                    <a:pt x="20" y="29"/>
                  </a:lnTo>
                  <a:cubicBezTo>
                    <a:pt x="20" y="29"/>
                    <a:pt x="20" y="29"/>
                    <a:pt x="20" y="29"/>
                  </a:cubicBezTo>
                  <a:cubicBezTo>
                    <a:pt x="18" y="29"/>
                    <a:pt x="17" y="34"/>
                    <a:pt x="17" y="50"/>
                  </a:cubicBezTo>
                  <a:cubicBezTo>
                    <a:pt x="17" y="62"/>
                    <a:pt x="27" y="94"/>
                    <a:pt x="31" y="94"/>
                  </a:cubicBezTo>
                  <a:cubicBezTo>
                    <a:pt x="33" y="94"/>
                    <a:pt x="34" y="90"/>
                    <a:pt x="34" y="83"/>
                  </a:cubicBezTo>
                  <a:cubicBezTo>
                    <a:pt x="34" y="34"/>
                    <a:pt x="34" y="50"/>
                    <a:pt x="17" y="17"/>
                  </a:cubicBezTo>
                  <a:close/>
                  <a:moveTo>
                    <a:pt x="1" y="50"/>
                  </a:moveTo>
                  <a:lnTo>
                    <a:pt x="17" y="148"/>
                  </a:lnTo>
                  <a:cubicBezTo>
                    <a:pt x="17" y="115"/>
                    <a:pt x="17" y="99"/>
                    <a:pt x="17" y="50"/>
                  </a:cubicBezTo>
                  <a:cubicBezTo>
                    <a:pt x="17" y="61"/>
                    <a:pt x="15" y="64"/>
                    <a:pt x="13" y="64"/>
                  </a:cubicBezTo>
                  <a:cubicBezTo>
                    <a:pt x="8" y="64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3"/>
            <p:cNvSpPr/>
            <p:nvPr/>
          </p:nvSpPr>
          <p:spPr>
            <a:xfrm>
              <a:off x="6462817" y="192575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3"/>
            <p:cNvSpPr/>
            <p:nvPr/>
          </p:nvSpPr>
          <p:spPr>
            <a:xfrm>
              <a:off x="6452317" y="192429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3"/>
            <p:cNvSpPr/>
            <p:nvPr/>
          </p:nvSpPr>
          <p:spPr>
            <a:xfrm>
              <a:off x="6453869" y="1924294"/>
              <a:ext cx="13513" cy="1552"/>
            </a:xfrm>
            <a:custGeom>
              <a:rect b="b" l="l" r="r" t="t"/>
              <a:pathLst>
                <a:path extrusionOk="0" h="17" w="148">
                  <a:moveTo>
                    <a:pt x="0" y="0"/>
                  </a:moveTo>
                  <a:cubicBezTo>
                    <a:pt x="16" y="0"/>
                    <a:pt x="33" y="16"/>
                    <a:pt x="66" y="16"/>
                  </a:cubicBezTo>
                  <a:lnTo>
                    <a:pt x="98" y="0"/>
                  </a:lnTo>
                  <a:close/>
                  <a:moveTo>
                    <a:pt x="98" y="0"/>
                  </a:moveTo>
                  <a:lnTo>
                    <a:pt x="98" y="16"/>
                  </a:lnTo>
                  <a:cubicBezTo>
                    <a:pt x="115" y="0"/>
                    <a:pt x="147" y="0"/>
                    <a:pt x="98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3"/>
            <p:cNvSpPr/>
            <p:nvPr/>
          </p:nvSpPr>
          <p:spPr>
            <a:xfrm>
              <a:off x="6450856" y="1940454"/>
              <a:ext cx="1552" cy="7761"/>
            </a:xfrm>
            <a:custGeom>
              <a:rect b="b" l="l" r="r" t="t"/>
              <a:pathLst>
                <a:path extrusionOk="0" h="85" w="17">
                  <a:moveTo>
                    <a:pt x="1" y="0"/>
                  </a:moveTo>
                  <a:cubicBezTo>
                    <a:pt x="0" y="0"/>
                    <a:pt x="0" y="3"/>
                    <a:pt x="0" y="3"/>
                  </a:cubicBezTo>
                  <a:lnTo>
                    <a:pt x="17" y="85"/>
                  </a:lnTo>
                  <a:lnTo>
                    <a:pt x="17" y="36"/>
                  </a:lnTo>
                  <a:cubicBezTo>
                    <a:pt x="7" y="6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3"/>
            <p:cNvSpPr/>
            <p:nvPr/>
          </p:nvSpPr>
          <p:spPr>
            <a:xfrm>
              <a:off x="6450856" y="1979532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1"/>
                  </a:moveTo>
                  <a:lnTo>
                    <a:pt x="17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3"/>
            <p:cNvSpPr/>
            <p:nvPr/>
          </p:nvSpPr>
          <p:spPr>
            <a:xfrm>
              <a:off x="6452317" y="199003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3"/>
            <p:cNvSpPr/>
            <p:nvPr/>
          </p:nvSpPr>
          <p:spPr>
            <a:xfrm>
              <a:off x="6537503" y="2130457"/>
              <a:ext cx="3104" cy="6117"/>
            </a:xfrm>
            <a:custGeom>
              <a:rect b="b" l="l" r="r" t="t"/>
              <a:pathLst>
                <a:path extrusionOk="0" h="67" w="34">
                  <a:moveTo>
                    <a:pt x="17" y="1"/>
                  </a:moveTo>
                  <a:cubicBezTo>
                    <a:pt x="17" y="34"/>
                    <a:pt x="1" y="66"/>
                    <a:pt x="17" y="66"/>
                  </a:cubicBezTo>
                  <a:lnTo>
                    <a:pt x="33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43"/>
            <p:cNvSpPr/>
            <p:nvPr/>
          </p:nvSpPr>
          <p:spPr>
            <a:xfrm>
              <a:off x="6527095" y="2000441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6" y="1"/>
                  </a:moveTo>
                  <a:lnTo>
                    <a:pt x="0" y="3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3"/>
            <p:cNvSpPr/>
            <p:nvPr/>
          </p:nvSpPr>
          <p:spPr>
            <a:xfrm>
              <a:off x="6718376" y="207969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3"/>
            <p:cNvSpPr/>
            <p:nvPr/>
          </p:nvSpPr>
          <p:spPr>
            <a:xfrm>
              <a:off x="6527095" y="2003454"/>
              <a:ext cx="1552" cy="7578"/>
            </a:xfrm>
            <a:custGeom>
              <a:rect b="b" l="l" r="r" t="t"/>
              <a:pathLst>
                <a:path extrusionOk="0" h="83" w="17">
                  <a:moveTo>
                    <a:pt x="0" y="1"/>
                  </a:moveTo>
                  <a:lnTo>
                    <a:pt x="0" y="33"/>
                  </a:lnTo>
                  <a:lnTo>
                    <a:pt x="16" y="82"/>
                  </a:lnTo>
                  <a:lnTo>
                    <a:pt x="16" y="66"/>
                  </a:lnTo>
                  <a:lnTo>
                    <a:pt x="16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3"/>
            <p:cNvSpPr/>
            <p:nvPr/>
          </p:nvSpPr>
          <p:spPr>
            <a:xfrm>
              <a:off x="6585346" y="193022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33"/>
                  </a:moveTo>
                  <a:lnTo>
                    <a:pt x="0" y="1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3"/>
            <p:cNvSpPr/>
            <p:nvPr/>
          </p:nvSpPr>
          <p:spPr>
            <a:xfrm>
              <a:off x="6479252" y="201240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3"/>
            <p:cNvSpPr/>
            <p:nvPr/>
          </p:nvSpPr>
          <p:spPr>
            <a:xfrm>
              <a:off x="6476239" y="2012401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1"/>
                  </a:moveTo>
                  <a:lnTo>
                    <a:pt x="3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3"/>
            <p:cNvSpPr/>
            <p:nvPr/>
          </p:nvSpPr>
          <p:spPr>
            <a:xfrm>
              <a:off x="6474778" y="2012401"/>
              <a:ext cx="3013" cy="91"/>
            </a:xfrm>
            <a:custGeom>
              <a:rect b="b" l="l" r="r" t="t"/>
              <a:pathLst>
                <a:path extrusionOk="0" h="1" w="33">
                  <a:moveTo>
                    <a:pt x="33" y="1"/>
                  </a:moveTo>
                  <a:lnTo>
                    <a:pt x="0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3"/>
            <p:cNvSpPr/>
            <p:nvPr/>
          </p:nvSpPr>
          <p:spPr>
            <a:xfrm>
              <a:off x="6479252" y="2010941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3"/>
            <p:cNvSpPr/>
            <p:nvPr/>
          </p:nvSpPr>
          <p:spPr>
            <a:xfrm>
              <a:off x="6452317" y="1900372"/>
              <a:ext cx="330424" cy="270529"/>
            </a:xfrm>
            <a:custGeom>
              <a:rect b="b" l="l" r="r" t="t"/>
              <a:pathLst>
                <a:path extrusionOk="0" h="2963" w="3619">
                  <a:moveTo>
                    <a:pt x="2636" y="49"/>
                  </a:moveTo>
                  <a:lnTo>
                    <a:pt x="2636" y="49"/>
                  </a:lnTo>
                  <a:cubicBezTo>
                    <a:pt x="2637" y="50"/>
                    <a:pt x="2638" y="51"/>
                    <a:pt x="2639" y="52"/>
                  </a:cubicBezTo>
                  <a:lnTo>
                    <a:pt x="2639" y="52"/>
                  </a:lnTo>
                  <a:cubicBezTo>
                    <a:pt x="2640" y="52"/>
                    <a:pt x="2639" y="51"/>
                    <a:pt x="2636" y="49"/>
                  </a:cubicBezTo>
                  <a:close/>
                  <a:moveTo>
                    <a:pt x="2816" y="98"/>
                  </a:moveTo>
                  <a:cubicBezTo>
                    <a:pt x="2819" y="99"/>
                    <a:pt x="2821" y="100"/>
                    <a:pt x="2824" y="100"/>
                  </a:cubicBezTo>
                  <a:lnTo>
                    <a:pt x="2824" y="100"/>
                  </a:lnTo>
                  <a:cubicBezTo>
                    <a:pt x="2822" y="99"/>
                    <a:pt x="2820" y="98"/>
                    <a:pt x="2816" y="98"/>
                  </a:cubicBezTo>
                  <a:close/>
                  <a:moveTo>
                    <a:pt x="66" y="835"/>
                  </a:moveTo>
                  <a:lnTo>
                    <a:pt x="66" y="917"/>
                  </a:lnTo>
                  <a:cubicBezTo>
                    <a:pt x="66" y="900"/>
                    <a:pt x="50" y="868"/>
                    <a:pt x="66" y="835"/>
                  </a:cubicBezTo>
                  <a:close/>
                  <a:moveTo>
                    <a:pt x="3373" y="1048"/>
                  </a:moveTo>
                  <a:cubicBezTo>
                    <a:pt x="3367" y="1054"/>
                    <a:pt x="3367" y="1057"/>
                    <a:pt x="3373" y="1061"/>
                  </a:cubicBezTo>
                  <a:lnTo>
                    <a:pt x="3373" y="1061"/>
                  </a:lnTo>
                  <a:lnTo>
                    <a:pt x="3373" y="1048"/>
                  </a:lnTo>
                  <a:close/>
                  <a:moveTo>
                    <a:pt x="17" y="1031"/>
                  </a:moveTo>
                  <a:cubicBezTo>
                    <a:pt x="17" y="1039"/>
                    <a:pt x="19" y="1051"/>
                    <a:pt x="22" y="1065"/>
                  </a:cubicBezTo>
                  <a:lnTo>
                    <a:pt x="22" y="1065"/>
                  </a:lnTo>
                  <a:cubicBezTo>
                    <a:pt x="30" y="1035"/>
                    <a:pt x="17" y="1046"/>
                    <a:pt x="17" y="1031"/>
                  </a:cubicBezTo>
                  <a:close/>
                  <a:moveTo>
                    <a:pt x="22" y="1065"/>
                  </a:moveTo>
                  <a:cubicBezTo>
                    <a:pt x="21" y="1068"/>
                    <a:pt x="20" y="1071"/>
                    <a:pt x="19" y="1075"/>
                  </a:cubicBezTo>
                  <a:lnTo>
                    <a:pt x="19" y="1075"/>
                  </a:lnTo>
                  <a:cubicBezTo>
                    <a:pt x="20" y="1073"/>
                    <a:pt x="21" y="1072"/>
                    <a:pt x="22" y="1072"/>
                  </a:cubicBezTo>
                  <a:cubicBezTo>
                    <a:pt x="22" y="1072"/>
                    <a:pt x="23" y="1072"/>
                    <a:pt x="23" y="1073"/>
                  </a:cubicBezTo>
                  <a:lnTo>
                    <a:pt x="23" y="1073"/>
                  </a:lnTo>
                  <a:cubicBezTo>
                    <a:pt x="23" y="1070"/>
                    <a:pt x="22" y="1068"/>
                    <a:pt x="22" y="1065"/>
                  </a:cubicBezTo>
                  <a:close/>
                  <a:moveTo>
                    <a:pt x="19" y="1075"/>
                  </a:moveTo>
                  <a:cubicBezTo>
                    <a:pt x="18" y="1076"/>
                    <a:pt x="18" y="1078"/>
                    <a:pt x="17" y="1080"/>
                  </a:cubicBezTo>
                  <a:cubicBezTo>
                    <a:pt x="18" y="1078"/>
                    <a:pt x="18" y="1076"/>
                    <a:pt x="19" y="1075"/>
                  </a:cubicBezTo>
                  <a:close/>
                  <a:moveTo>
                    <a:pt x="23" y="1073"/>
                  </a:moveTo>
                  <a:cubicBezTo>
                    <a:pt x="26" y="1085"/>
                    <a:pt x="29" y="1098"/>
                    <a:pt x="32" y="1112"/>
                  </a:cubicBezTo>
                  <a:lnTo>
                    <a:pt x="32" y="1112"/>
                  </a:lnTo>
                  <a:cubicBezTo>
                    <a:pt x="30" y="1092"/>
                    <a:pt x="26" y="1077"/>
                    <a:pt x="23" y="1073"/>
                  </a:cubicBezTo>
                  <a:close/>
                  <a:moveTo>
                    <a:pt x="885" y="1015"/>
                  </a:moveTo>
                  <a:lnTo>
                    <a:pt x="885" y="1097"/>
                  </a:lnTo>
                  <a:lnTo>
                    <a:pt x="868" y="1048"/>
                  </a:lnTo>
                  <a:lnTo>
                    <a:pt x="803" y="1064"/>
                  </a:lnTo>
                  <a:cubicBezTo>
                    <a:pt x="797" y="1070"/>
                    <a:pt x="792" y="1071"/>
                    <a:pt x="787" y="1071"/>
                  </a:cubicBezTo>
                  <a:cubicBezTo>
                    <a:pt x="777" y="1071"/>
                    <a:pt x="770" y="1064"/>
                    <a:pt x="770" y="1064"/>
                  </a:cubicBezTo>
                  <a:cubicBezTo>
                    <a:pt x="623" y="1097"/>
                    <a:pt x="655" y="1130"/>
                    <a:pt x="524" y="1146"/>
                  </a:cubicBezTo>
                  <a:cubicBezTo>
                    <a:pt x="475" y="1146"/>
                    <a:pt x="524" y="1113"/>
                    <a:pt x="508" y="1113"/>
                  </a:cubicBezTo>
                  <a:cubicBezTo>
                    <a:pt x="574" y="1080"/>
                    <a:pt x="606" y="1097"/>
                    <a:pt x="655" y="1080"/>
                  </a:cubicBezTo>
                  <a:lnTo>
                    <a:pt x="590" y="1080"/>
                  </a:lnTo>
                  <a:lnTo>
                    <a:pt x="688" y="1064"/>
                  </a:lnTo>
                  <a:lnTo>
                    <a:pt x="655" y="1064"/>
                  </a:lnTo>
                  <a:lnTo>
                    <a:pt x="885" y="1015"/>
                  </a:lnTo>
                  <a:close/>
                  <a:moveTo>
                    <a:pt x="558" y="1155"/>
                  </a:moveTo>
                  <a:cubicBezTo>
                    <a:pt x="560" y="1155"/>
                    <a:pt x="555" y="1158"/>
                    <a:pt x="546" y="1160"/>
                  </a:cubicBezTo>
                  <a:lnTo>
                    <a:pt x="546" y="1160"/>
                  </a:lnTo>
                  <a:cubicBezTo>
                    <a:pt x="553" y="1156"/>
                    <a:pt x="557" y="1155"/>
                    <a:pt x="558" y="1155"/>
                  </a:cubicBezTo>
                  <a:close/>
                  <a:moveTo>
                    <a:pt x="950" y="1719"/>
                  </a:moveTo>
                  <a:lnTo>
                    <a:pt x="950" y="1784"/>
                  </a:lnTo>
                  <a:lnTo>
                    <a:pt x="936" y="1784"/>
                  </a:lnTo>
                  <a:cubicBezTo>
                    <a:pt x="938" y="1754"/>
                    <a:pt x="943" y="1726"/>
                    <a:pt x="950" y="1719"/>
                  </a:cubicBezTo>
                  <a:close/>
                  <a:moveTo>
                    <a:pt x="936" y="1787"/>
                  </a:moveTo>
                  <a:lnTo>
                    <a:pt x="950" y="1801"/>
                  </a:lnTo>
                  <a:lnTo>
                    <a:pt x="966" y="1866"/>
                  </a:lnTo>
                  <a:lnTo>
                    <a:pt x="934" y="1866"/>
                  </a:lnTo>
                  <a:cubicBezTo>
                    <a:pt x="934" y="1857"/>
                    <a:pt x="934" y="1821"/>
                    <a:pt x="936" y="1787"/>
                  </a:cubicBezTo>
                  <a:close/>
                  <a:moveTo>
                    <a:pt x="950" y="2161"/>
                  </a:moveTo>
                  <a:cubicBezTo>
                    <a:pt x="966" y="2177"/>
                    <a:pt x="983" y="2210"/>
                    <a:pt x="999" y="2243"/>
                  </a:cubicBezTo>
                  <a:lnTo>
                    <a:pt x="1016" y="2374"/>
                  </a:lnTo>
                  <a:cubicBezTo>
                    <a:pt x="983" y="2341"/>
                    <a:pt x="966" y="2292"/>
                    <a:pt x="966" y="2259"/>
                  </a:cubicBezTo>
                  <a:lnTo>
                    <a:pt x="966" y="2226"/>
                  </a:lnTo>
                  <a:lnTo>
                    <a:pt x="950" y="2161"/>
                  </a:lnTo>
                  <a:close/>
                  <a:moveTo>
                    <a:pt x="2390" y="2881"/>
                  </a:moveTo>
                  <a:lnTo>
                    <a:pt x="2423" y="2897"/>
                  </a:lnTo>
                  <a:lnTo>
                    <a:pt x="2341" y="2897"/>
                  </a:lnTo>
                  <a:lnTo>
                    <a:pt x="2325" y="2881"/>
                  </a:lnTo>
                  <a:close/>
                  <a:moveTo>
                    <a:pt x="1211" y="2960"/>
                  </a:moveTo>
                  <a:lnTo>
                    <a:pt x="1211" y="2960"/>
                  </a:lnTo>
                  <a:cubicBezTo>
                    <a:pt x="1206" y="2961"/>
                    <a:pt x="1201" y="2962"/>
                    <a:pt x="1196" y="2963"/>
                  </a:cubicBezTo>
                  <a:cubicBezTo>
                    <a:pt x="1204" y="2963"/>
                    <a:pt x="1209" y="2962"/>
                    <a:pt x="1211" y="2960"/>
                  </a:cubicBezTo>
                  <a:close/>
                  <a:moveTo>
                    <a:pt x="2260" y="0"/>
                  </a:moveTo>
                  <a:cubicBezTo>
                    <a:pt x="2243" y="49"/>
                    <a:pt x="2227" y="115"/>
                    <a:pt x="2227" y="147"/>
                  </a:cubicBezTo>
                  <a:cubicBezTo>
                    <a:pt x="2210" y="180"/>
                    <a:pt x="2194" y="213"/>
                    <a:pt x="2178" y="246"/>
                  </a:cubicBezTo>
                  <a:cubicBezTo>
                    <a:pt x="2181" y="249"/>
                    <a:pt x="2185" y="251"/>
                    <a:pt x="2188" y="251"/>
                  </a:cubicBezTo>
                  <a:cubicBezTo>
                    <a:pt x="2194" y="251"/>
                    <a:pt x="2199" y="247"/>
                    <a:pt x="2200" y="247"/>
                  </a:cubicBezTo>
                  <a:lnTo>
                    <a:pt x="2200" y="247"/>
                  </a:lnTo>
                  <a:cubicBezTo>
                    <a:pt x="2202" y="247"/>
                    <a:pt x="2200" y="250"/>
                    <a:pt x="2194" y="262"/>
                  </a:cubicBezTo>
                  <a:lnTo>
                    <a:pt x="2145" y="328"/>
                  </a:lnTo>
                  <a:cubicBezTo>
                    <a:pt x="2145" y="344"/>
                    <a:pt x="2161" y="360"/>
                    <a:pt x="2129" y="393"/>
                  </a:cubicBezTo>
                  <a:lnTo>
                    <a:pt x="2129" y="409"/>
                  </a:lnTo>
                  <a:cubicBezTo>
                    <a:pt x="2063" y="524"/>
                    <a:pt x="1949" y="606"/>
                    <a:pt x="1818" y="606"/>
                  </a:cubicBezTo>
                  <a:cubicBezTo>
                    <a:pt x="1687" y="589"/>
                    <a:pt x="1572" y="491"/>
                    <a:pt x="1507" y="360"/>
                  </a:cubicBezTo>
                  <a:lnTo>
                    <a:pt x="1507" y="360"/>
                  </a:lnTo>
                  <a:cubicBezTo>
                    <a:pt x="1513" y="374"/>
                    <a:pt x="1515" y="379"/>
                    <a:pt x="1512" y="379"/>
                  </a:cubicBezTo>
                  <a:cubicBezTo>
                    <a:pt x="1509" y="379"/>
                    <a:pt x="1500" y="370"/>
                    <a:pt x="1490" y="360"/>
                  </a:cubicBezTo>
                  <a:lnTo>
                    <a:pt x="1474" y="377"/>
                  </a:lnTo>
                  <a:cubicBezTo>
                    <a:pt x="1457" y="344"/>
                    <a:pt x="1441" y="295"/>
                    <a:pt x="1425" y="262"/>
                  </a:cubicBezTo>
                  <a:cubicBezTo>
                    <a:pt x="1392" y="262"/>
                    <a:pt x="1359" y="147"/>
                    <a:pt x="1327" y="147"/>
                  </a:cubicBezTo>
                  <a:lnTo>
                    <a:pt x="1359" y="180"/>
                  </a:lnTo>
                  <a:cubicBezTo>
                    <a:pt x="1353" y="177"/>
                    <a:pt x="1348" y="176"/>
                    <a:pt x="1344" y="176"/>
                  </a:cubicBezTo>
                  <a:cubicBezTo>
                    <a:pt x="1327" y="176"/>
                    <a:pt x="1327" y="200"/>
                    <a:pt x="1327" y="213"/>
                  </a:cubicBezTo>
                  <a:cubicBezTo>
                    <a:pt x="1294" y="164"/>
                    <a:pt x="1277" y="115"/>
                    <a:pt x="1277" y="115"/>
                  </a:cubicBezTo>
                  <a:lnTo>
                    <a:pt x="1" y="295"/>
                  </a:lnTo>
                  <a:lnTo>
                    <a:pt x="48" y="722"/>
                  </a:lnTo>
                  <a:lnTo>
                    <a:pt x="33" y="737"/>
                  </a:lnTo>
                  <a:cubicBezTo>
                    <a:pt x="45" y="748"/>
                    <a:pt x="48" y="760"/>
                    <a:pt x="49" y="760"/>
                  </a:cubicBezTo>
                  <a:cubicBezTo>
                    <a:pt x="50" y="760"/>
                    <a:pt x="50" y="758"/>
                    <a:pt x="50" y="753"/>
                  </a:cubicBezTo>
                  <a:lnTo>
                    <a:pt x="50" y="819"/>
                  </a:lnTo>
                  <a:cubicBezTo>
                    <a:pt x="50" y="809"/>
                    <a:pt x="47" y="805"/>
                    <a:pt x="43" y="805"/>
                  </a:cubicBezTo>
                  <a:cubicBezTo>
                    <a:pt x="33" y="805"/>
                    <a:pt x="12" y="832"/>
                    <a:pt x="1" y="868"/>
                  </a:cubicBezTo>
                  <a:cubicBezTo>
                    <a:pt x="1" y="868"/>
                    <a:pt x="17" y="868"/>
                    <a:pt x="17" y="917"/>
                  </a:cubicBezTo>
                  <a:cubicBezTo>
                    <a:pt x="17" y="889"/>
                    <a:pt x="17" y="827"/>
                    <a:pt x="27" y="827"/>
                  </a:cubicBezTo>
                  <a:cubicBezTo>
                    <a:pt x="29" y="827"/>
                    <a:pt x="31" y="830"/>
                    <a:pt x="33" y="835"/>
                  </a:cubicBezTo>
                  <a:cubicBezTo>
                    <a:pt x="50" y="900"/>
                    <a:pt x="33" y="900"/>
                    <a:pt x="33" y="917"/>
                  </a:cubicBezTo>
                  <a:cubicBezTo>
                    <a:pt x="35" y="915"/>
                    <a:pt x="36" y="915"/>
                    <a:pt x="38" y="915"/>
                  </a:cubicBezTo>
                  <a:cubicBezTo>
                    <a:pt x="53" y="915"/>
                    <a:pt x="68" y="982"/>
                    <a:pt x="83" y="982"/>
                  </a:cubicBezTo>
                  <a:lnTo>
                    <a:pt x="99" y="1195"/>
                  </a:lnTo>
                  <a:lnTo>
                    <a:pt x="279" y="1146"/>
                  </a:lnTo>
                  <a:lnTo>
                    <a:pt x="279" y="1162"/>
                  </a:lnTo>
                  <a:lnTo>
                    <a:pt x="328" y="1146"/>
                  </a:lnTo>
                  <a:cubicBezTo>
                    <a:pt x="361" y="1146"/>
                    <a:pt x="263" y="1179"/>
                    <a:pt x="295" y="1179"/>
                  </a:cubicBezTo>
                  <a:cubicBezTo>
                    <a:pt x="279" y="1179"/>
                    <a:pt x="263" y="1195"/>
                    <a:pt x="230" y="1195"/>
                  </a:cubicBezTo>
                  <a:cubicBezTo>
                    <a:pt x="197" y="1211"/>
                    <a:pt x="148" y="1228"/>
                    <a:pt x="115" y="1228"/>
                  </a:cubicBezTo>
                  <a:lnTo>
                    <a:pt x="105" y="1218"/>
                  </a:lnTo>
                  <a:lnTo>
                    <a:pt x="105" y="1218"/>
                  </a:lnTo>
                  <a:cubicBezTo>
                    <a:pt x="108" y="1218"/>
                    <a:pt x="110" y="1219"/>
                    <a:pt x="113" y="1219"/>
                  </a:cubicBezTo>
                  <a:cubicBezTo>
                    <a:pt x="130" y="1219"/>
                    <a:pt x="159" y="1211"/>
                    <a:pt x="181" y="1211"/>
                  </a:cubicBezTo>
                  <a:lnTo>
                    <a:pt x="83" y="1211"/>
                  </a:lnTo>
                  <a:cubicBezTo>
                    <a:pt x="83" y="1195"/>
                    <a:pt x="83" y="1162"/>
                    <a:pt x="66" y="1162"/>
                  </a:cubicBezTo>
                  <a:lnTo>
                    <a:pt x="66" y="1228"/>
                  </a:lnTo>
                  <a:cubicBezTo>
                    <a:pt x="57" y="1201"/>
                    <a:pt x="43" y="1154"/>
                    <a:pt x="32" y="1112"/>
                  </a:cubicBezTo>
                  <a:lnTo>
                    <a:pt x="32" y="1112"/>
                  </a:lnTo>
                  <a:cubicBezTo>
                    <a:pt x="40" y="1162"/>
                    <a:pt x="46" y="1243"/>
                    <a:pt x="48" y="1243"/>
                  </a:cubicBezTo>
                  <a:cubicBezTo>
                    <a:pt x="49" y="1243"/>
                    <a:pt x="50" y="1234"/>
                    <a:pt x="50" y="1211"/>
                  </a:cubicBezTo>
                  <a:lnTo>
                    <a:pt x="50" y="1261"/>
                  </a:lnTo>
                  <a:cubicBezTo>
                    <a:pt x="99" y="1261"/>
                    <a:pt x="148" y="1244"/>
                    <a:pt x="230" y="1244"/>
                  </a:cubicBezTo>
                  <a:lnTo>
                    <a:pt x="246" y="1228"/>
                  </a:lnTo>
                  <a:lnTo>
                    <a:pt x="230" y="1228"/>
                  </a:lnTo>
                  <a:cubicBezTo>
                    <a:pt x="263" y="1211"/>
                    <a:pt x="344" y="1179"/>
                    <a:pt x="361" y="1179"/>
                  </a:cubicBezTo>
                  <a:cubicBezTo>
                    <a:pt x="363" y="1178"/>
                    <a:pt x="364" y="1177"/>
                    <a:pt x="365" y="1176"/>
                  </a:cubicBezTo>
                  <a:lnTo>
                    <a:pt x="365" y="1176"/>
                  </a:lnTo>
                  <a:cubicBezTo>
                    <a:pt x="366" y="1178"/>
                    <a:pt x="369" y="1179"/>
                    <a:pt x="377" y="1179"/>
                  </a:cubicBezTo>
                  <a:lnTo>
                    <a:pt x="410" y="1162"/>
                  </a:lnTo>
                  <a:cubicBezTo>
                    <a:pt x="410" y="1179"/>
                    <a:pt x="492" y="1162"/>
                    <a:pt x="426" y="1195"/>
                  </a:cubicBezTo>
                  <a:lnTo>
                    <a:pt x="492" y="1179"/>
                  </a:lnTo>
                  <a:cubicBezTo>
                    <a:pt x="524" y="1179"/>
                    <a:pt x="574" y="1162"/>
                    <a:pt x="606" y="1146"/>
                  </a:cubicBezTo>
                  <a:cubicBezTo>
                    <a:pt x="639" y="1146"/>
                    <a:pt x="672" y="1130"/>
                    <a:pt x="655" y="1130"/>
                  </a:cubicBezTo>
                  <a:lnTo>
                    <a:pt x="754" y="1113"/>
                  </a:lnTo>
                  <a:lnTo>
                    <a:pt x="786" y="1097"/>
                  </a:lnTo>
                  <a:lnTo>
                    <a:pt x="803" y="1097"/>
                  </a:lnTo>
                  <a:lnTo>
                    <a:pt x="835" y="1080"/>
                  </a:lnTo>
                  <a:lnTo>
                    <a:pt x="835" y="1113"/>
                  </a:lnTo>
                  <a:lnTo>
                    <a:pt x="835" y="1146"/>
                  </a:lnTo>
                  <a:lnTo>
                    <a:pt x="835" y="1195"/>
                  </a:lnTo>
                  <a:cubicBezTo>
                    <a:pt x="835" y="1228"/>
                    <a:pt x="852" y="1261"/>
                    <a:pt x="852" y="1310"/>
                  </a:cubicBezTo>
                  <a:lnTo>
                    <a:pt x="835" y="1326"/>
                  </a:lnTo>
                  <a:cubicBezTo>
                    <a:pt x="852" y="1359"/>
                    <a:pt x="835" y="1457"/>
                    <a:pt x="852" y="1473"/>
                  </a:cubicBezTo>
                  <a:cubicBezTo>
                    <a:pt x="835" y="1522"/>
                    <a:pt x="868" y="1686"/>
                    <a:pt x="868" y="1752"/>
                  </a:cubicBezTo>
                  <a:lnTo>
                    <a:pt x="885" y="1752"/>
                  </a:lnTo>
                  <a:cubicBezTo>
                    <a:pt x="885" y="1817"/>
                    <a:pt x="901" y="1866"/>
                    <a:pt x="901" y="1932"/>
                  </a:cubicBezTo>
                  <a:lnTo>
                    <a:pt x="917" y="1915"/>
                  </a:lnTo>
                  <a:cubicBezTo>
                    <a:pt x="933" y="1977"/>
                    <a:pt x="919" y="2054"/>
                    <a:pt x="931" y="2131"/>
                  </a:cubicBezTo>
                  <a:lnTo>
                    <a:pt x="931" y="2131"/>
                  </a:lnTo>
                  <a:cubicBezTo>
                    <a:pt x="923" y="2225"/>
                    <a:pt x="965" y="2331"/>
                    <a:pt x="950" y="2423"/>
                  </a:cubicBezTo>
                  <a:lnTo>
                    <a:pt x="966" y="2488"/>
                  </a:lnTo>
                  <a:cubicBezTo>
                    <a:pt x="966" y="2505"/>
                    <a:pt x="966" y="2537"/>
                    <a:pt x="966" y="2570"/>
                  </a:cubicBezTo>
                  <a:lnTo>
                    <a:pt x="966" y="2586"/>
                  </a:lnTo>
                  <a:cubicBezTo>
                    <a:pt x="966" y="2595"/>
                    <a:pt x="966" y="2599"/>
                    <a:pt x="968" y="2599"/>
                  </a:cubicBezTo>
                  <a:cubicBezTo>
                    <a:pt x="971" y="2599"/>
                    <a:pt x="975" y="2595"/>
                    <a:pt x="983" y="2586"/>
                  </a:cubicBezTo>
                  <a:lnTo>
                    <a:pt x="983" y="2619"/>
                  </a:lnTo>
                  <a:cubicBezTo>
                    <a:pt x="966" y="2652"/>
                    <a:pt x="999" y="2701"/>
                    <a:pt x="983" y="2734"/>
                  </a:cubicBezTo>
                  <a:cubicBezTo>
                    <a:pt x="983" y="2734"/>
                    <a:pt x="999" y="2766"/>
                    <a:pt x="999" y="2799"/>
                  </a:cubicBezTo>
                  <a:lnTo>
                    <a:pt x="1016" y="2848"/>
                  </a:lnTo>
                  <a:lnTo>
                    <a:pt x="1032" y="2881"/>
                  </a:lnTo>
                  <a:cubicBezTo>
                    <a:pt x="1032" y="2914"/>
                    <a:pt x="1032" y="2930"/>
                    <a:pt x="1032" y="2963"/>
                  </a:cubicBezTo>
                  <a:lnTo>
                    <a:pt x="1081" y="2946"/>
                  </a:lnTo>
                  <a:lnTo>
                    <a:pt x="1081" y="2963"/>
                  </a:lnTo>
                  <a:cubicBezTo>
                    <a:pt x="1114" y="2963"/>
                    <a:pt x="1163" y="2946"/>
                    <a:pt x="1179" y="2946"/>
                  </a:cubicBezTo>
                  <a:lnTo>
                    <a:pt x="1179" y="2914"/>
                  </a:lnTo>
                  <a:lnTo>
                    <a:pt x="1228" y="2914"/>
                  </a:lnTo>
                  <a:lnTo>
                    <a:pt x="1179" y="2946"/>
                  </a:lnTo>
                  <a:cubicBezTo>
                    <a:pt x="1204" y="2946"/>
                    <a:pt x="1219" y="2956"/>
                    <a:pt x="1211" y="2960"/>
                  </a:cubicBezTo>
                  <a:lnTo>
                    <a:pt x="1211" y="2960"/>
                  </a:lnTo>
                  <a:cubicBezTo>
                    <a:pt x="1249" y="2955"/>
                    <a:pt x="1267" y="2955"/>
                    <a:pt x="1284" y="2955"/>
                  </a:cubicBezTo>
                  <a:cubicBezTo>
                    <a:pt x="1302" y="2955"/>
                    <a:pt x="1318" y="2955"/>
                    <a:pt x="1359" y="2946"/>
                  </a:cubicBezTo>
                  <a:lnTo>
                    <a:pt x="1343" y="2946"/>
                  </a:lnTo>
                  <a:cubicBezTo>
                    <a:pt x="1365" y="2946"/>
                    <a:pt x="1394" y="2939"/>
                    <a:pt x="1416" y="2939"/>
                  </a:cubicBezTo>
                  <a:cubicBezTo>
                    <a:pt x="1427" y="2939"/>
                    <a:pt x="1436" y="2941"/>
                    <a:pt x="1441" y="2946"/>
                  </a:cubicBezTo>
                  <a:cubicBezTo>
                    <a:pt x="1455" y="2950"/>
                    <a:pt x="1478" y="2951"/>
                    <a:pt x="1506" y="2951"/>
                  </a:cubicBezTo>
                  <a:cubicBezTo>
                    <a:pt x="1585" y="2951"/>
                    <a:pt x="1709" y="2942"/>
                    <a:pt x="1826" y="2942"/>
                  </a:cubicBezTo>
                  <a:cubicBezTo>
                    <a:pt x="1869" y="2942"/>
                    <a:pt x="1910" y="2943"/>
                    <a:pt x="1949" y="2946"/>
                  </a:cubicBezTo>
                  <a:cubicBezTo>
                    <a:pt x="1935" y="2937"/>
                    <a:pt x="1934" y="2935"/>
                    <a:pt x="1940" y="2935"/>
                  </a:cubicBezTo>
                  <a:cubicBezTo>
                    <a:pt x="1949" y="2935"/>
                    <a:pt x="1977" y="2942"/>
                    <a:pt x="2000" y="2942"/>
                  </a:cubicBezTo>
                  <a:cubicBezTo>
                    <a:pt x="2014" y="2942"/>
                    <a:pt x="2026" y="2939"/>
                    <a:pt x="2030" y="2930"/>
                  </a:cubicBezTo>
                  <a:cubicBezTo>
                    <a:pt x="2030" y="2946"/>
                    <a:pt x="2063" y="2946"/>
                    <a:pt x="2030" y="2946"/>
                  </a:cubicBezTo>
                  <a:cubicBezTo>
                    <a:pt x="2085" y="2946"/>
                    <a:pt x="2125" y="2954"/>
                    <a:pt x="2165" y="2954"/>
                  </a:cubicBezTo>
                  <a:cubicBezTo>
                    <a:pt x="2185" y="2954"/>
                    <a:pt x="2205" y="2952"/>
                    <a:pt x="2227" y="2946"/>
                  </a:cubicBezTo>
                  <a:lnTo>
                    <a:pt x="2243" y="2946"/>
                  </a:lnTo>
                  <a:lnTo>
                    <a:pt x="2227" y="2963"/>
                  </a:lnTo>
                  <a:cubicBezTo>
                    <a:pt x="2309" y="2963"/>
                    <a:pt x="2325" y="2930"/>
                    <a:pt x="2325" y="2914"/>
                  </a:cubicBezTo>
                  <a:cubicBezTo>
                    <a:pt x="2374" y="2914"/>
                    <a:pt x="2390" y="2914"/>
                    <a:pt x="2423" y="2897"/>
                  </a:cubicBezTo>
                  <a:lnTo>
                    <a:pt x="2423" y="2897"/>
                  </a:lnTo>
                  <a:cubicBezTo>
                    <a:pt x="2440" y="2914"/>
                    <a:pt x="2472" y="2914"/>
                    <a:pt x="2407" y="2914"/>
                  </a:cubicBezTo>
                  <a:cubicBezTo>
                    <a:pt x="2429" y="2914"/>
                    <a:pt x="2509" y="2921"/>
                    <a:pt x="2560" y="2921"/>
                  </a:cubicBezTo>
                  <a:cubicBezTo>
                    <a:pt x="2585" y="2921"/>
                    <a:pt x="2603" y="2919"/>
                    <a:pt x="2603" y="2914"/>
                  </a:cubicBezTo>
                  <a:lnTo>
                    <a:pt x="2652" y="2914"/>
                  </a:lnTo>
                  <a:cubicBezTo>
                    <a:pt x="2718" y="2914"/>
                    <a:pt x="2734" y="2914"/>
                    <a:pt x="2800" y="2897"/>
                  </a:cubicBezTo>
                  <a:lnTo>
                    <a:pt x="2783" y="2897"/>
                  </a:lnTo>
                  <a:cubicBezTo>
                    <a:pt x="2789" y="2892"/>
                    <a:pt x="2796" y="2890"/>
                    <a:pt x="2806" y="2890"/>
                  </a:cubicBezTo>
                  <a:cubicBezTo>
                    <a:pt x="2825" y="2890"/>
                    <a:pt x="2854" y="2897"/>
                    <a:pt x="2898" y="2897"/>
                  </a:cubicBezTo>
                  <a:lnTo>
                    <a:pt x="3029" y="2897"/>
                  </a:lnTo>
                  <a:cubicBezTo>
                    <a:pt x="3029" y="2881"/>
                    <a:pt x="3029" y="2848"/>
                    <a:pt x="3029" y="2799"/>
                  </a:cubicBezTo>
                  <a:lnTo>
                    <a:pt x="3012" y="2816"/>
                  </a:lnTo>
                  <a:cubicBezTo>
                    <a:pt x="2980" y="2783"/>
                    <a:pt x="3012" y="2685"/>
                    <a:pt x="2996" y="2619"/>
                  </a:cubicBezTo>
                  <a:lnTo>
                    <a:pt x="2996" y="2619"/>
                  </a:lnTo>
                  <a:lnTo>
                    <a:pt x="2980" y="2652"/>
                  </a:lnTo>
                  <a:cubicBezTo>
                    <a:pt x="2963" y="2603"/>
                    <a:pt x="3012" y="2537"/>
                    <a:pt x="2996" y="2488"/>
                  </a:cubicBezTo>
                  <a:lnTo>
                    <a:pt x="2996" y="2488"/>
                  </a:lnTo>
                  <a:lnTo>
                    <a:pt x="3012" y="2521"/>
                  </a:lnTo>
                  <a:cubicBezTo>
                    <a:pt x="3012" y="2464"/>
                    <a:pt x="3008" y="2460"/>
                    <a:pt x="3002" y="2460"/>
                  </a:cubicBezTo>
                  <a:cubicBezTo>
                    <a:pt x="3001" y="2460"/>
                    <a:pt x="3000" y="2460"/>
                    <a:pt x="2999" y="2460"/>
                  </a:cubicBezTo>
                  <a:cubicBezTo>
                    <a:pt x="2993" y="2460"/>
                    <a:pt x="2987" y="2457"/>
                    <a:pt x="2980" y="2423"/>
                  </a:cubicBezTo>
                  <a:cubicBezTo>
                    <a:pt x="2980" y="2419"/>
                    <a:pt x="2981" y="2418"/>
                    <a:pt x="2982" y="2418"/>
                  </a:cubicBezTo>
                  <a:cubicBezTo>
                    <a:pt x="2984" y="2418"/>
                    <a:pt x="2986" y="2419"/>
                    <a:pt x="2988" y="2419"/>
                  </a:cubicBezTo>
                  <a:cubicBezTo>
                    <a:pt x="2992" y="2419"/>
                    <a:pt x="2996" y="2414"/>
                    <a:pt x="2996" y="2390"/>
                  </a:cubicBezTo>
                  <a:cubicBezTo>
                    <a:pt x="2996" y="2374"/>
                    <a:pt x="2947" y="2243"/>
                    <a:pt x="2947" y="2177"/>
                  </a:cubicBezTo>
                  <a:cubicBezTo>
                    <a:pt x="2947" y="2187"/>
                    <a:pt x="2947" y="2196"/>
                    <a:pt x="2944" y="2196"/>
                  </a:cubicBezTo>
                  <a:cubicBezTo>
                    <a:pt x="2942" y="2196"/>
                    <a:pt x="2938" y="2191"/>
                    <a:pt x="2931" y="2177"/>
                  </a:cubicBezTo>
                  <a:cubicBezTo>
                    <a:pt x="2914" y="2128"/>
                    <a:pt x="2931" y="2030"/>
                    <a:pt x="2898" y="1981"/>
                  </a:cubicBezTo>
                  <a:lnTo>
                    <a:pt x="2914" y="1964"/>
                  </a:lnTo>
                  <a:cubicBezTo>
                    <a:pt x="2898" y="1932"/>
                    <a:pt x="2882" y="1833"/>
                    <a:pt x="2865" y="1817"/>
                  </a:cubicBezTo>
                  <a:cubicBezTo>
                    <a:pt x="2898" y="1768"/>
                    <a:pt x="2800" y="1555"/>
                    <a:pt x="2832" y="1555"/>
                  </a:cubicBezTo>
                  <a:lnTo>
                    <a:pt x="2816" y="1424"/>
                  </a:lnTo>
                  <a:cubicBezTo>
                    <a:pt x="2816" y="1342"/>
                    <a:pt x="2800" y="1326"/>
                    <a:pt x="2783" y="1293"/>
                  </a:cubicBezTo>
                  <a:cubicBezTo>
                    <a:pt x="2783" y="1228"/>
                    <a:pt x="2783" y="1195"/>
                    <a:pt x="2767" y="1162"/>
                  </a:cubicBezTo>
                  <a:cubicBezTo>
                    <a:pt x="2767" y="1130"/>
                    <a:pt x="2751" y="1097"/>
                    <a:pt x="2734" y="1064"/>
                  </a:cubicBezTo>
                  <a:lnTo>
                    <a:pt x="2751" y="1064"/>
                  </a:lnTo>
                  <a:lnTo>
                    <a:pt x="2751" y="1031"/>
                  </a:lnTo>
                  <a:lnTo>
                    <a:pt x="2816" y="1031"/>
                  </a:lnTo>
                  <a:lnTo>
                    <a:pt x="2816" y="1048"/>
                  </a:lnTo>
                  <a:lnTo>
                    <a:pt x="2898" y="1048"/>
                  </a:lnTo>
                  <a:cubicBezTo>
                    <a:pt x="2993" y="1048"/>
                    <a:pt x="3114" y="1082"/>
                    <a:pt x="3192" y="1082"/>
                  </a:cubicBezTo>
                  <a:cubicBezTo>
                    <a:pt x="3221" y="1082"/>
                    <a:pt x="3245" y="1077"/>
                    <a:pt x="3258" y="1064"/>
                  </a:cubicBezTo>
                  <a:lnTo>
                    <a:pt x="3356" y="1064"/>
                  </a:lnTo>
                  <a:cubicBezTo>
                    <a:pt x="3242" y="1048"/>
                    <a:pt x="3373" y="1048"/>
                    <a:pt x="3323" y="1031"/>
                  </a:cubicBezTo>
                  <a:cubicBezTo>
                    <a:pt x="3370" y="1031"/>
                    <a:pt x="3433" y="1061"/>
                    <a:pt x="3380" y="1064"/>
                  </a:cubicBezTo>
                  <a:lnTo>
                    <a:pt x="3380" y="1064"/>
                  </a:lnTo>
                  <a:cubicBezTo>
                    <a:pt x="3377" y="1063"/>
                    <a:pt x="3375" y="1062"/>
                    <a:pt x="3373" y="1061"/>
                  </a:cubicBezTo>
                  <a:lnTo>
                    <a:pt x="3373" y="1061"/>
                  </a:lnTo>
                  <a:lnTo>
                    <a:pt x="3373" y="1064"/>
                  </a:lnTo>
                  <a:cubicBezTo>
                    <a:pt x="3375" y="1064"/>
                    <a:pt x="3378" y="1064"/>
                    <a:pt x="3380" y="1064"/>
                  </a:cubicBezTo>
                  <a:lnTo>
                    <a:pt x="3380" y="1064"/>
                  </a:lnTo>
                  <a:cubicBezTo>
                    <a:pt x="3392" y="1068"/>
                    <a:pt x="3413" y="1072"/>
                    <a:pt x="3438" y="1080"/>
                  </a:cubicBezTo>
                  <a:cubicBezTo>
                    <a:pt x="3471" y="1080"/>
                    <a:pt x="3536" y="1080"/>
                    <a:pt x="3536" y="1097"/>
                  </a:cubicBezTo>
                  <a:lnTo>
                    <a:pt x="3602" y="1097"/>
                  </a:lnTo>
                  <a:cubicBezTo>
                    <a:pt x="3602" y="1031"/>
                    <a:pt x="3602" y="966"/>
                    <a:pt x="3602" y="900"/>
                  </a:cubicBezTo>
                  <a:cubicBezTo>
                    <a:pt x="3602" y="851"/>
                    <a:pt x="3602" y="802"/>
                    <a:pt x="3602" y="753"/>
                  </a:cubicBezTo>
                  <a:cubicBezTo>
                    <a:pt x="3602" y="655"/>
                    <a:pt x="3618" y="540"/>
                    <a:pt x="3618" y="442"/>
                  </a:cubicBezTo>
                  <a:lnTo>
                    <a:pt x="3618" y="442"/>
                  </a:lnTo>
                  <a:lnTo>
                    <a:pt x="3585" y="475"/>
                  </a:lnTo>
                  <a:lnTo>
                    <a:pt x="3602" y="409"/>
                  </a:lnTo>
                  <a:cubicBezTo>
                    <a:pt x="3602" y="414"/>
                    <a:pt x="3602" y="419"/>
                    <a:pt x="3602" y="426"/>
                  </a:cubicBezTo>
                  <a:cubicBezTo>
                    <a:pt x="3618" y="393"/>
                    <a:pt x="3602" y="344"/>
                    <a:pt x="3602" y="344"/>
                  </a:cubicBezTo>
                  <a:cubicBezTo>
                    <a:pt x="3602" y="302"/>
                    <a:pt x="3603" y="288"/>
                    <a:pt x="3605" y="288"/>
                  </a:cubicBezTo>
                  <a:cubicBezTo>
                    <a:pt x="3609" y="288"/>
                    <a:pt x="3615" y="352"/>
                    <a:pt x="3617" y="352"/>
                  </a:cubicBezTo>
                  <a:cubicBezTo>
                    <a:pt x="3618" y="352"/>
                    <a:pt x="3618" y="350"/>
                    <a:pt x="3618" y="344"/>
                  </a:cubicBezTo>
                  <a:lnTo>
                    <a:pt x="3618" y="311"/>
                  </a:lnTo>
                  <a:cubicBezTo>
                    <a:pt x="3602" y="262"/>
                    <a:pt x="3602" y="262"/>
                    <a:pt x="3602" y="213"/>
                  </a:cubicBezTo>
                  <a:lnTo>
                    <a:pt x="3553" y="197"/>
                  </a:lnTo>
                  <a:cubicBezTo>
                    <a:pt x="3504" y="197"/>
                    <a:pt x="3536" y="197"/>
                    <a:pt x="3504" y="180"/>
                  </a:cubicBezTo>
                  <a:lnTo>
                    <a:pt x="3487" y="180"/>
                  </a:lnTo>
                  <a:lnTo>
                    <a:pt x="3520" y="197"/>
                  </a:lnTo>
                  <a:cubicBezTo>
                    <a:pt x="3471" y="197"/>
                    <a:pt x="3471" y="180"/>
                    <a:pt x="3487" y="180"/>
                  </a:cubicBezTo>
                  <a:lnTo>
                    <a:pt x="3471" y="180"/>
                  </a:lnTo>
                  <a:lnTo>
                    <a:pt x="3389" y="164"/>
                  </a:lnTo>
                  <a:lnTo>
                    <a:pt x="3422" y="180"/>
                  </a:lnTo>
                  <a:cubicBezTo>
                    <a:pt x="3397" y="180"/>
                    <a:pt x="3373" y="176"/>
                    <a:pt x="3360" y="176"/>
                  </a:cubicBezTo>
                  <a:cubicBezTo>
                    <a:pt x="3348" y="176"/>
                    <a:pt x="3348" y="180"/>
                    <a:pt x="3373" y="197"/>
                  </a:cubicBezTo>
                  <a:cubicBezTo>
                    <a:pt x="3307" y="164"/>
                    <a:pt x="3029" y="131"/>
                    <a:pt x="2996" y="115"/>
                  </a:cubicBezTo>
                  <a:cubicBezTo>
                    <a:pt x="2933" y="115"/>
                    <a:pt x="2886" y="115"/>
                    <a:pt x="2824" y="100"/>
                  </a:cubicBezTo>
                  <a:lnTo>
                    <a:pt x="2824" y="100"/>
                  </a:lnTo>
                  <a:cubicBezTo>
                    <a:pt x="2830" y="105"/>
                    <a:pt x="2822" y="115"/>
                    <a:pt x="2783" y="115"/>
                  </a:cubicBezTo>
                  <a:cubicBezTo>
                    <a:pt x="2799" y="83"/>
                    <a:pt x="2677" y="82"/>
                    <a:pt x="2639" y="52"/>
                  </a:cubicBezTo>
                  <a:lnTo>
                    <a:pt x="2639" y="52"/>
                  </a:lnTo>
                  <a:cubicBezTo>
                    <a:pt x="2639" y="53"/>
                    <a:pt x="2638" y="53"/>
                    <a:pt x="2635" y="53"/>
                  </a:cubicBezTo>
                  <a:cubicBezTo>
                    <a:pt x="2620" y="53"/>
                    <a:pt x="2566" y="43"/>
                    <a:pt x="2533" y="43"/>
                  </a:cubicBezTo>
                  <a:cubicBezTo>
                    <a:pt x="2510" y="43"/>
                    <a:pt x="2498" y="48"/>
                    <a:pt x="2521" y="66"/>
                  </a:cubicBezTo>
                  <a:cubicBezTo>
                    <a:pt x="2472" y="49"/>
                    <a:pt x="2521" y="49"/>
                    <a:pt x="2489" y="33"/>
                  </a:cubicBezTo>
                  <a:cubicBezTo>
                    <a:pt x="2456" y="33"/>
                    <a:pt x="2423" y="33"/>
                    <a:pt x="2390" y="17"/>
                  </a:cubicBezTo>
                  <a:cubicBezTo>
                    <a:pt x="2358" y="17"/>
                    <a:pt x="2309" y="0"/>
                    <a:pt x="2260" y="0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43"/>
            <p:cNvSpPr/>
            <p:nvPr/>
          </p:nvSpPr>
          <p:spPr>
            <a:xfrm>
              <a:off x="6455330" y="201687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43"/>
            <p:cNvSpPr/>
            <p:nvPr/>
          </p:nvSpPr>
          <p:spPr>
            <a:xfrm>
              <a:off x="6455787" y="1995967"/>
              <a:ext cx="2648" cy="7578"/>
            </a:xfrm>
            <a:custGeom>
              <a:rect b="b" l="l" r="r" t="t"/>
              <a:pathLst>
                <a:path extrusionOk="0" h="83" w="29">
                  <a:moveTo>
                    <a:pt x="12" y="1"/>
                  </a:moveTo>
                  <a:lnTo>
                    <a:pt x="12" y="17"/>
                  </a:lnTo>
                  <a:cubicBezTo>
                    <a:pt x="9" y="14"/>
                    <a:pt x="7" y="13"/>
                    <a:pt x="6" y="13"/>
                  </a:cubicBezTo>
                  <a:cubicBezTo>
                    <a:pt x="1" y="13"/>
                    <a:pt x="12" y="42"/>
                    <a:pt x="12" y="83"/>
                  </a:cubicBezTo>
                  <a:cubicBezTo>
                    <a:pt x="28" y="66"/>
                    <a:pt x="28" y="33"/>
                    <a:pt x="12" y="1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43"/>
            <p:cNvSpPr/>
            <p:nvPr/>
          </p:nvSpPr>
          <p:spPr>
            <a:xfrm>
              <a:off x="6456791" y="1992954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4"/>
                  </a:moveTo>
                  <a:lnTo>
                    <a:pt x="1" y="1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43"/>
            <p:cNvSpPr/>
            <p:nvPr/>
          </p:nvSpPr>
          <p:spPr>
            <a:xfrm>
              <a:off x="6483725" y="2009115"/>
              <a:ext cx="6117" cy="2191"/>
            </a:xfrm>
            <a:custGeom>
              <a:rect b="b" l="l" r="r" t="t"/>
              <a:pathLst>
                <a:path extrusionOk="0" h="24" w="67">
                  <a:moveTo>
                    <a:pt x="42" y="1"/>
                  </a:moveTo>
                  <a:cubicBezTo>
                    <a:pt x="37" y="1"/>
                    <a:pt x="29" y="2"/>
                    <a:pt x="17" y="4"/>
                  </a:cubicBezTo>
                  <a:lnTo>
                    <a:pt x="0" y="20"/>
                  </a:lnTo>
                  <a:cubicBezTo>
                    <a:pt x="0" y="23"/>
                    <a:pt x="3" y="24"/>
                    <a:pt x="6" y="24"/>
                  </a:cubicBezTo>
                  <a:cubicBezTo>
                    <a:pt x="22" y="24"/>
                    <a:pt x="67" y="1"/>
                    <a:pt x="42" y="1"/>
                  </a:cubicBez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3"/>
            <p:cNvSpPr/>
            <p:nvPr/>
          </p:nvSpPr>
          <p:spPr>
            <a:xfrm>
              <a:off x="6459804" y="1998980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3"/>
            <p:cNvSpPr/>
            <p:nvPr/>
          </p:nvSpPr>
          <p:spPr>
            <a:xfrm>
              <a:off x="6468752" y="2006467"/>
              <a:ext cx="6117" cy="1552"/>
            </a:xfrm>
            <a:custGeom>
              <a:rect b="b" l="l" r="r" t="t"/>
              <a:pathLst>
                <a:path extrusionOk="0" h="17" w="67">
                  <a:moveTo>
                    <a:pt x="66" y="0"/>
                  </a:moveTo>
                  <a:lnTo>
                    <a:pt x="17" y="17"/>
                  </a:lnTo>
                  <a:lnTo>
                    <a:pt x="17" y="17"/>
                  </a:lnTo>
                  <a:cubicBezTo>
                    <a:pt x="44" y="16"/>
                    <a:pt x="66" y="14"/>
                    <a:pt x="66" y="0"/>
                  </a:cubicBezTo>
                  <a:close/>
                  <a:moveTo>
                    <a:pt x="17" y="17"/>
                  </a:moveTo>
                  <a:lnTo>
                    <a:pt x="17" y="17"/>
                  </a:lnTo>
                  <a:cubicBezTo>
                    <a:pt x="12" y="17"/>
                    <a:pt x="6" y="17"/>
                    <a:pt x="1" y="17"/>
                  </a:cubicBezTo>
                  <a:lnTo>
                    <a:pt x="17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3"/>
            <p:cNvSpPr/>
            <p:nvPr/>
          </p:nvSpPr>
          <p:spPr>
            <a:xfrm>
              <a:off x="6464278" y="2007928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50" y="1"/>
                  </a:moveTo>
                  <a:lnTo>
                    <a:pt x="1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3"/>
            <p:cNvSpPr/>
            <p:nvPr/>
          </p:nvSpPr>
          <p:spPr>
            <a:xfrm>
              <a:off x="6525542" y="1994506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33" y="0"/>
                  </a:moveTo>
                  <a:lnTo>
                    <a:pt x="1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3"/>
            <p:cNvSpPr/>
            <p:nvPr/>
          </p:nvSpPr>
          <p:spPr>
            <a:xfrm>
              <a:off x="6577859" y="191379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3"/>
            <p:cNvSpPr/>
            <p:nvPr/>
          </p:nvSpPr>
          <p:spPr>
            <a:xfrm>
              <a:off x="6573386" y="190932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0"/>
                  </a:moveTo>
                  <a:lnTo>
                    <a:pt x="1" y="33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533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3"/>
            <p:cNvSpPr/>
            <p:nvPr/>
          </p:nvSpPr>
          <p:spPr>
            <a:xfrm>
              <a:off x="6546451" y="188393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cubicBezTo>
                    <a:pt x="1" y="16"/>
                    <a:pt x="17" y="16"/>
                    <a:pt x="17" y="1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43"/>
            <p:cNvSpPr/>
            <p:nvPr/>
          </p:nvSpPr>
          <p:spPr>
            <a:xfrm>
              <a:off x="6515134" y="1891333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33" y="1"/>
                  </a:moveTo>
                  <a:lnTo>
                    <a:pt x="0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43"/>
            <p:cNvSpPr/>
            <p:nvPr/>
          </p:nvSpPr>
          <p:spPr>
            <a:xfrm>
              <a:off x="6491212" y="1892885"/>
              <a:ext cx="17987" cy="3469"/>
            </a:xfrm>
            <a:custGeom>
              <a:rect b="b" l="l" r="r" t="t"/>
              <a:pathLst>
                <a:path extrusionOk="0" h="38" w="197">
                  <a:moveTo>
                    <a:pt x="197" y="0"/>
                  </a:moveTo>
                  <a:lnTo>
                    <a:pt x="197" y="0"/>
                  </a:lnTo>
                  <a:cubicBezTo>
                    <a:pt x="131" y="17"/>
                    <a:pt x="49" y="33"/>
                    <a:pt x="0" y="33"/>
                  </a:cubicBezTo>
                  <a:cubicBezTo>
                    <a:pt x="7" y="36"/>
                    <a:pt x="15" y="38"/>
                    <a:pt x="24" y="38"/>
                  </a:cubicBezTo>
                  <a:cubicBezTo>
                    <a:pt x="59" y="38"/>
                    <a:pt x="112" y="17"/>
                    <a:pt x="164" y="17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3"/>
            <p:cNvSpPr/>
            <p:nvPr/>
          </p:nvSpPr>
          <p:spPr>
            <a:xfrm>
              <a:off x="6475508" y="1894346"/>
              <a:ext cx="3835" cy="1187"/>
            </a:xfrm>
            <a:custGeom>
              <a:rect b="b" l="l" r="r" t="t"/>
              <a:pathLst>
                <a:path extrusionOk="0" h="13" w="42">
                  <a:moveTo>
                    <a:pt x="9" y="1"/>
                  </a:moveTo>
                  <a:cubicBezTo>
                    <a:pt x="9" y="9"/>
                    <a:pt x="0" y="13"/>
                    <a:pt x="0" y="13"/>
                  </a:cubicBezTo>
                  <a:cubicBezTo>
                    <a:pt x="0" y="13"/>
                    <a:pt x="9" y="9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43"/>
            <p:cNvSpPr/>
            <p:nvPr/>
          </p:nvSpPr>
          <p:spPr>
            <a:xfrm>
              <a:off x="6476239" y="1894346"/>
              <a:ext cx="6117" cy="91"/>
            </a:xfrm>
            <a:custGeom>
              <a:rect b="b" l="l" r="r" t="t"/>
              <a:pathLst>
                <a:path extrusionOk="0" h="1" w="67">
                  <a:moveTo>
                    <a:pt x="33" y="1"/>
                  </a:moveTo>
                  <a:cubicBezTo>
                    <a:pt x="66" y="1"/>
                    <a:pt x="1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43"/>
            <p:cNvSpPr/>
            <p:nvPr/>
          </p:nvSpPr>
          <p:spPr>
            <a:xfrm>
              <a:off x="6462817" y="1894346"/>
              <a:ext cx="6026" cy="1643"/>
            </a:xfrm>
            <a:custGeom>
              <a:rect b="b" l="l" r="r" t="t"/>
              <a:pathLst>
                <a:path extrusionOk="0" h="18" w="66">
                  <a:moveTo>
                    <a:pt x="33" y="1"/>
                  </a:moveTo>
                  <a:cubicBezTo>
                    <a:pt x="0" y="17"/>
                    <a:pt x="0" y="17"/>
                    <a:pt x="33" y="17"/>
                  </a:cubicBez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43"/>
            <p:cNvSpPr/>
            <p:nvPr/>
          </p:nvSpPr>
          <p:spPr>
            <a:xfrm>
              <a:off x="6461265" y="1897359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34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43"/>
            <p:cNvSpPr/>
            <p:nvPr/>
          </p:nvSpPr>
          <p:spPr>
            <a:xfrm>
              <a:off x="6464278" y="1897359"/>
              <a:ext cx="3104" cy="91"/>
            </a:xfrm>
            <a:custGeom>
              <a:rect b="b" l="l" r="r" t="t"/>
              <a:pathLst>
                <a:path extrusionOk="0" h="1" w="34">
                  <a:moveTo>
                    <a:pt x="17" y="0"/>
                  </a:moveTo>
                  <a:lnTo>
                    <a:pt x="3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43"/>
            <p:cNvSpPr/>
            <p:nvPr/>
          </p:nvSpPr>
          <p:spPr>
            <a:xfrm>
              <a:off x="6470304" y="1895898"/>
              <a:ext cx="9039" cy="1552"/>
            </a:xfrm>
            <a:custGeom>
              <a:rect b="b" l="l" r="r" t="t"/>
              <a:pathLst>
                <a:path extrusionOk="0" h="17" w="99">
                  <a:moveTo>
                    <a:pt x="0" y="0"/>
                  </a:moveTo>
                  <a:cubicBezTo>
                    <a:pt x="16" y="8"/>
                    <a:pt x="29" y="8"/>
                    <a:pt x="33" y="8"/>
                  </a:cubicBezTo>
                  <a:cubicBezTo>
                    <a:pt x="37" y="8"/>
                    <a:pt x="33" y="8"/>
                    <a:pt x="16" y="16"/>
                  </a:cubicBezTo>
                  <a:cubicBezTo>
                    <a:pt x="98" y="0"/>
                    <a:pt x="8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43"/>
            <p:cNvSpPr/>
            <p:nvPr/>
          </p:nvSpPr>
          <p:spPr>
            <a:xfrm>
              <a:off x="6489660" y="1897359"/>
              <a:ext cx="6117" cy="1552"/>
            </a:xfrm>
            <a:custGeom>
              <a:rect b="b" l="l" r="r" t="t"/>
              <a:pathLst>
                <a:path extrusionOk="0" h="17" w="67">
                  <a:moveTo>
                    <a:pt x="1" y="0"/>
                  </a:moveTo>
                  <a:lnTo>
                    <a:pt x="34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43"/>
            <p:cNvSpPr/>
            <p:nvPr/>
          </p:nvSpPr>
          <p:spPr>
            <a:xfrm>
              <a:off x="6441908" y="1898820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0" y="1"/>
                  </a:moveTo>
                  <a:lnTo>
                    <a:pt x="1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43"/>
            <p:cNvSpPr/>
            <p:nvPr/>
          </p:nvSpPr>
          <p:spPr>
            <a:xfrm>
              <a:off x="6438895" y="1900372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49" y="0"/>
                  </a:moveTo>
                  <a:cubicBezTo>
                    <a:pt x="33" y="0"/>
                    <a:pt x="17" y="17"/>
                    <a:pt x="0" y="17"/>
                  </a:cubicBezTo>
                  <a:cubicBezTo>
                    <a:pt x="33" y="17"/>
                    <a:pt x="33" y="17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43"/>
            <p:cNvSpPr/>
            <p:nvPr/>
          </p:nvSpPr>
          <p:spPr>
            <a:xfrm>
              <a:off x="6459804" y="1897359"/>
              <a:ext cx="9039" cy="3104"/>
            </a:xfrm>
            <a:custGeom>
              <a:rect b="b" l="l" r="r" t="t"/>
              <a:pathLst>
                <a:path extrusionOk="0" h="34" w="99">
                  <a:moveTo>
                    <a:pt x="99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43"/>
            <p:cNvSpPr/>
            <p:nvPr/>
          </p:nvSpPr>
          <p:spPr>
            <a:xfrm>
              <a:off x="6423922" y="1907768"/>
              <a:ext cx="1643" cy="9130"/>
            </a:xfrm>
            <a:custGeom>
              <a:rect b="b" l="l" r="r" t="t"/>
              <a:pathLst>
                <a:path extrusionOk="0" h="100" w="18">
                  <a:moveTo>
                    <a:pt x="1" y="1"/>
                  </a:moveTo>
                  <a:lnTo>
                    <a:pt x="17" y="99"/>
                  </a:lnTo>
                  <a:lnTo>
                    <a:pt x="17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43"/>
            <p:cNvSpPr/>
            <p:nvPr/>
          </p:nvSpPr>
          <p:spPr>
            <a:xfrm>
              <a:off x="6425474" y="1925754"/>
              <a:ext cx="1552" cy="9039"/>
            </a:xfrm>
            <a:custGeom>
              <a:rect b="b" l="l" r="r" t="t"/>
              <a:pathLst>
                <a:path extrusionOk="0" h="99" w="17">
                  <a:moveTo>
                    <a:pt x="16" y="0"/>
                  </a:moveTo>
                  <a:lnTo>
                    <a:pt x="0" y="17"/>
                  </a:lnTo>
                  <a:cubicBezTo>
                    <a:pt x="0" y="50"/>
                    <a:pt x="16" y="66"/>
                    <a:pt x="16" y="99"/>
                  </a:cubicBezTo>
                  <a:cubicBezTo>
                    <a:pt x="16" y="66"/>
                    <a:pt x="16" y="33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3"/>
            <p:cNvSpPr/>
            <p:nvPr/>
          </p:nvSpPr>
          <p:spPr>
            <a:xfrm>
              <a:off x="6425474" y="1903294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1"/>
                  </a:moveTo>
                  <a:cubicBezTo>
                    <a:pt x="0" y="1"/>
                    <a:pt x="0" y="17"/>
                    <a:pt x="0" y="50"/>
                  </a:cubicBezTo>
                  <a:lnTo>
                    <a:pt x="16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3"/>
            <p:cNvSpPr/>
            <p:nvPr/>
          </p:nvSpPr>
          <p:spPr>
            <a:xfrm>
              <a:off x="6426935" y="1906307"/>
              <a:ext cx="91" cy="4565"/>
            </a:xfrm>
            <a:custGeom>
              <a:rect b="b" l="l" r="r" t="t"/>
              <a:pathLst>
                <a:path extrusionOk="0" h="50" w="1">
                  <a:moveTo>
                    <a:pt x="0" y="1"/>
                  </a:moveTo>
                  <a:lnTo>
                    <a:pt x="0" y="1"/>
                  </a:lnTo>
                  <a:cubicBezTo>
                    <a:pt x="0" y="33"/>
                    <a:pt x="0" y="50"/>
                    <a:pt x="0" y="50"/>
                  </a:cubicBezTo>
                  <a:cubicBezTo>
                    <a:pt x="0" y="50"/>
                    <a:pt x="0" y="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43"/>
            <p:cNvSpPr/>
            <p:nvPr/>
          </p:nvSpPr>
          <p:spPr>
            <a:xfrm>
              <a:off x="6444556" y="1900372"/>
              <a:ext cx="6391" cy="3013"/>
            </a:xfrm>
            <a:custGeom>
              <a:rect b="b" l="l" r="r" t="t"/>
              <a:pathLst>
                <a:path extrusionOk="0" h="33" w="70">
                  <a:moveTo>
                    <a:pt x="69" y="0"/>
                  </a:moveTo>
                  <a:cubicBezTo>
                    <a:pt x="52" y="6"/>
                    <a:pt x="45" y="10"/>
                    <a:pt x="42" y="13"/>
                  </a:cubicBezTo>
                  <a:lnTo>
                    <a:pt x="42" y="13"/>
                  </a:lnTo>
                  <a:cubicBezTo>
                    <a:pt x="51" y="9"/>
                    <a:pt x="61" y="4"/>
                    <a:pt x="69" y="0"/>
                  </a:cubicBezTo>
                  <a:close/>
                  <a:moveTo>
                    <a:pt x="42" y="13"/>
                  </a:moveTo>
                  <a:cubicBezTo>
                    <a:pt x="18" y="24"/>
                    <a:pt x="0" y="33"/>
                    <a:pt x="37" y="33"/>
                  </a:cubicBezTo>
                  <a:cubicBezTo>
                    <a:pt x="47" y="22"/>
                    <a:pt x="37" y="19"/>
                    <a:pt x="4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43"/>
            <p:cNvSpPr/>
            <p:nvPr/>
          </p:nvSpPr>
          <p:spPr>
            <a:xfrm>
              <a:off x="6431409" y="1901833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82" y="1"/>
                  </a:moveTo>
                  <a:lnTo>
                    <a:pt x="1" y="17"/>
                  </a:lnTo>
                  <a:lnTo>
                    <a:pt x="82" y="1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43"/>
            <p:cNvSpPr/>
            <p:nvPr/>
          </p:nvSpPr>
          <p:spPr>
            <a:xfrm>
              <a:off x="6428396" y="1903294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7"/>
                  </a:moveTo>
                  <a:lnTo>
                    <a:pt x="1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43"/>
            <p:cNvSpPr/>
            <p:nvPr/>
          </p:nvSpPr>
          <p:spPr>
            <a:xfrm>
              <a:off x="6428396" y="1928402"/>
              <a:ext cx="1643" cy="7852"/>
            </a:xfrm>
            <a:custGeom>
              <a:rect b="b" l="l" r="r" t="t"/>
              <a:pathLst>
                <a:path extrusionOk="0" h="86" w="18">
                  <a:moveTo>
                    <a:pt x="3" y="0"/>
                  </a:moveTo>
                  <a:cubicBezTo>
                    <a:pt x="1" y="0"/>
                    <a:pt x="1" y="4"/>
                    <a:pt x="1" y="21"/>
                  </a:cubicBezTo>
                  <a:cubicBezTo>
                    <a:pt x="17" y="37"/>
                    <a:pt x="17" y="70"/>
                    <a:pt x="17" y="86"/>
                  </a:cubicBezTo>
                  <a:cubicBezTo>
                    <a:pt x="17" y="53"/>
                    <a:pt x="17" y="37"/>
                    <a:pt x="17" y="4"/>
                  </a:cubicBezTo>
                  <a:cubicBezTo>
                    <a:pt x="9" y="4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43"/>
            <p:cNvSpPr/>
            <p:nvPr/>
          </p:nvSpPr>
          <p:spPr>
            <a:xfrm>
              <a:off x="6432869" y="19600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43"/>
            <p:cNvSpPr/>
            <p:nvPr/>
          </p:nvSpPr>
          <p:spPr>
            <a:xfrm>
              <a:off x="6428396" y="1924294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49"/>
                  </a:moveTo>
                  <a:lnTo>
                    <a:pt x="1" y="0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43"/>
            <p:cNvSpPr/>
            <p:nvPr/>
          </p:nvSpPr>
          <p:spPr>
            <a:xfrm>
              <a:off x="6429948" y="1940728"/>
              <a:ext cx="91" cy="3013"/>
            </a:xfrm>
            <a:custGeom>
              <a:rect b="b" l="l" r="r" t="t"/>
              <a:pathLst>
                <a:path extrusionOk="0" h="33" w="1">
                  <a:moveTo>
                    <a:pt x="0" y="33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43"/>
            <p:cNvSpPr/>
            <p:nvPr/>
          </p:nvSpPr>
          <p:spPr>
            <a:xfrm>
              <a:off x="6428396" y="192128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43"/>
            <p:cNvSpPr/>
            <p:nvPr/>
          </p:nvSpPr>
          <p:spPr>
            <a:xfrm>
              <a:off x="6428396" y="1921281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0"/>
                  </a:moveTo>
                  <a:lnTo>
                    <a:pt x="1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43"/>
            <p:cNvSpPr/>
            <p:nvPr/>
          </p:nvSpPr>
          <p:spPr>
            <a:xfrm>
              <a:off x="6431409" y="1951137"/>
              <a:ext cx="1552" cy="9039"/>
            </a:xfrm>
            <a:custGeom>
              <a:rect b="b" l="l" r="r" t="t"/>
              <a:pathLst>
                <a:path extrusionOk="0" h="99" w="17">
                  <a:moveTo>
                    <a:pt x="1" y="1"/>
                  </a:moveTo>
                  <a:cubicBezTo>
                    <a:pt x="1" y="13"/>
                    <a:pt x="1" y="28"/>
                    <a:pt x="1" y="50"/>
                  </a:cubicBezTo>
                  <a:cubicBezTo>
                    <a:pt x="1" y="77"/>
                    <a:pt x="12" y="82"/>
                    <a:pt x="16" y="92"/>
                  </a:cubicBezTo>
                  <a:lnTo>
                    <a:pt x="16" y="92"/>
                  </a:lnTo>
                  <a:lnTo>
                    <a:pt x="1" y="1"/>
                  </a:lnTo>
                  <a:close/>
                  <a:moveTo>
                    <a:pt x="16" y="92"/>
                  </a:moveTo>
                  <a:lnTo>
                    <a:pt x="17" y="99"/>
                  </a:lnTo>
                  <a:cubicBezTo>
                    <a:pt x="17" y="96"/>
                    <a:pt x="16" y="94"/>
                    <a:pt x="16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43"/>
            <p:cNvSpPr/>
            <p:nvPr/>
          </p:nvSpPr>
          <p:spPr>
            <a:xfrm>
              <a:off x="6429948" y="1936163"/>
              <a:ext cx="4565" cy="13604"/>
            </a:xfrm>
            <a:custGeom>
              <a:rect b="b" l="l" r="r" t="t"/>
              <a:pathLst>
                <a:path extrusionOk="0" h="149" w="50">
                  <a:moveTo>
                    <a:pt x="0" y="1"/>
                  </a:moveTo>
                  <a:lnTo>
                    <a:pt x="0" y="50"/>
                  </a:lnTo>
                  <a:lnTo>
                    <a:pt x="17" y="50"/>
                  </a:lnTo>
                  <a:lnTo>
                    <a:pt x="0" y="1"/>
                  </a:lnTo>
                  <a:close/>
                  <a:moveTo>
                    <a:pt x="0" y="50"/>
                  </a:moveTo>
                  <a:cubicBezTo>
                    <a:pt x="0" y="53"/>
                    <a:pt x="1" y="56"/>
                    <a:pt x="2" y="59"/>
                  </a:cubicBezTo>
                  <a:lnTo>
                    <a:pt x="2" y="59"/>
                  </a:lnTo>
                  <a:lnTo>
                    <a:pt x="0" y="50"/>
                  </a:lnTo>
                  <a:close/>
                  <a:moveTo>
                    <a:pt x="17" y="17"/>
                  </a:moveTo>
                  <a:cubicBezTo>
                    <a:pt x="17" y="22"/>
                    <a:pt x="18" y="26"/>
                    <a:pt x="19" y="29"/>
                  </a:cubicBezTo>
                  <a:lnTo>
                    <a:pt x="19" y="29"/>
                  </a:lnTo>
                  <a:cubicBezTo>
                    <a:pt x="19" y="29"/>
                    <a:pt x="19" y="29"/>
                    <a:pt x="19" y="29"/>
                  </a:cubicBezTo>
                  <a:cubicBezTo>
                    <a:pt x="17" y="29"/>
                    <a:pt x="17" y="34"/>
                    <a:pt x="17" y="50"/>
                  </a:cubicBezTo>
                  <a:cubicBezTo>
                    <a:pt x="17" y="63"/>
                    <a:pt x="26" y="94"/>
                    <a:pt x="38" y="94"/>
                  </a:cubicBezTo>
                  <a:cubicBezTo>
                    <a:pt x="41" y="94"/>
                    <a:pt x="45" y="91"/>
                    <a:pt x="49" y="83"/>
                  </a:cubicBezTo>
                  <a:cubicBezTo>
                    <a:pt x="33" y="34"/>
                    <a:pt x="33" y="50"/>
                    <a:pt x="17" y="17"/>
                  </a:cubicBezTo>
                  <a:close/>
                  <a:moveTo>
                    <a:pt x="17" y="50"/>
                  </a:moveTo>
                  <a:cubicBezTo>
                    <a:pt x="17" y="64"/>
                    <a:pt x="14" y="69"/>
                    <a:pt x="10" y="69"/>
                  </a:cubicBezTo>
                  <a:cubicBezTo>
                    <a:pt x="7" y="69"/>
                    <a:pt x="4" y="65"/>
                    <a:pt x="2" y="59"/>
                  </a:cubicBezTo>
                  <a:lnTo>
                    <a:pt x="2" y="59"/>
                  </a:lnTo>
                  <a:lnTo>
                    <a:pt x="17" y="148"/>
                  </a:lnTo>
                  <a:cubicBezTo>
                    <a:pt x="17" y="132"/>
                    <a:pt x="17" y="99"/>
                    <a:pt x="1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3"/>
            <p:cNvSpPr/>
            <p:nvPr/>
          </p:nvSpPr>
          <p:spPr>
            <a:xfrm>
              <a:off x="6443369" y="190630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3"/>
            <p:cNvSpPr/>
            <p:nvPr/>
          </p:nvSpPr>
          <p:spPr>
            <a:xfrm>
              <a:off x="6432869" y="190484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43"/>
            <p:cNvSpPr/>
            <p:nvPr/>
          </p:nvSpPr>
          <p:spPr>
            <a:xfrm>
              <a:off x="6434422" y="1904846"/>
              <a:ext cx="13513" cy="1552"/>
            </a:xfrm>
            <a:custGeom>
              <a:rect b="b" l="l" r="r" t="t"/>
              <a:pathLst>
                <a:path extrusionOk="0" h="17" w="148">
                  <a:moveTo>
                    <a:pt x="0" y="0"/>
                  </a:moveTo>
                  <a:cubicBezTo>
                    <a:pt x="17" y="0"/>
                    <a:pt x="33" y="17"/>
                    <a:pt x="66" y="17"/>
                  </a:cubicBezTo>
                  <a:lnTo>
                    <a:pt x="98" y="0"/>
                  </a:lnTo>
                  <a:close/>
                  <a:moveTo>
                    <a:pt x="98" y="0"/>
                  </a:moveTo>
                  <a:lnTo>
                    <a:pt x="98" y="17"/>
                  </a:lnTo>
                  <a:cubicBezTo>
                    <a:pt x="115" y="17"/>
                    <a:pt x="148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43"/>
            <p:cNvSpPr/>
            <p:nvPr/>
          </p:nvSpPr>
          <p:spPr>
            <a:xfrm>
              <a:off x="6431409" y="1921281"/>
              <a:ext cx="1552" cy="7578"/>
            </a:xfrm>
            <a:custGeom>
              <a:rect b="b" l="l" r="r" t="t"/>
              <a:pathLst>
                <a:path extrusionOk="0" h="83" w="17">
                  <a:moveTo>
                    <a:pt x="1" y="0"/>
                  </a:moveTo>
                  <a:lnTo>
                    <a:pt x="17" y="82"/>
                  </a:lnTo>
                  <a:lnTo>
                    <a:pt x="17" y="33"/>
                  </a:ln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3"/>
            <p:cNvSpPr/>
            <p:nvPr/>
          </p:nvSpPr>
          <p:spPr>
            <a:xfrm>
              <a:off x="6431409" y="1960085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" y="1"/>
                  </a:moveTo>
                  <a:lnTo>
                    <a:pt x="17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43"/>
            <p:cNvSpPr/>
            <p:nvPr/>
          </p:nvSpPr>
          <p:spPr>
            <a:xfrm>
              <a:off x="6432869" y="197058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43"/>
            <p:cNvSpPr/>
            <p:nvPr/>
          </p:nvSpPr>
          <p:spPr>
            <a:xfrm>
              <a:off x="6518056" y="2111101"/>
              <a:ext cx="3104" cy="6026"/>
            </a:xfrm>
            <a:custGeom>
              <a:rect b="b" l="l" r="r" t="t"/>
              <a:pathLst>
                <a:path extrusionOk="0" h="66" w="34">
                  <a:moveTo>
                    <a:pt x="34" y="0"/>
                  </a:moveTo>
                  <a:cubicBezTo>
                    <a:pt x="17" y="33"/>
                    <a:pt x="1" y="66"/>
                    <a:pt x="17" y="66"/>
                  </a:cubicBezTo>
                  <a:lnTo>
                    <a:pt x="34" y="4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43"/>
            <p:cNvSpPr/>
            <p:nvPr/>
          </p:nvSpPr>
          <p:spPr>
            <a:xfrm>
              <a:off x="6507647" y="1981084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43"/>
            <p:cNvSpPr/>
            <p:nvPr/>
          </p:nvSpPr>
          <p:spPr>
            <a:xfrm>
              <a:off x="6698928" y="206024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43"/>
            <p:cNvSpPr/>
            <p:nvPr/>
          </p:nvSpPr>
          <p:spPr>
            <a:xfrm>
              <a:off x="6507647" y="1984006"/>
              <a:ext cx="1552" cy="7578"/>
            </a:xfrm>
            <a:custGeom>
              <a:rect b="b" l="l" r="r" t="t"/>
              <a:pathLst>
                <a:path extrusionOk="0" h="83" w="17">
                  <a:moveTo>
                    <a:pt x="0" y="1"/>
                  </a:moveTo>
                  <a:lnTo>
                    <a:pt x="0" y="34"/>
                  </a:lnTo>
                  <a:lnTo>
                    <a:pt x="17" y="83"/>
                  </a:lnTo>
                  <a:lnTo>
                    <a:pt x="17" y="66"/>
                  </a:lnTo>
                  <a:lnTo>
                    <a:pt x="17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43"/>
            <p:cNvSpPr/>
            <p:nvPr/>
          </p:nvSpPr>
          <p:spPr>
            <a:xfrm>
              <a:off x="6565899" y="191078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33"/>
                  </a:moveTo>
                  <a:lnTo>
                    <a:pt x="1" y="1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43"/>
            <p:cNvSpPr/>
            <p:nvPr/>
          </p:nvSpPr>
          <p:spPr>
            <a:xfrm>
              <a:off x="6459804" y="19929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43"/>
            <p:cNvSpPr/>
            <p:nvPr/>
          </p:nvSpPr>
          <p:spPr>
            <a:xfrm>
              <a:off x="6456791" y="1992954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1"/>
                  </a:moveTo>
                  <a:lnTo>
                    <a:pt x="3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43"/>
            <p:cNvSpPr/>
            <p:nvPr/>
          </p:nvSpPr>
          <p:spPr>
            <a:xfrm>
              <a:off x="6456791" y="199295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43"/>
            <p:cNvSpPr/>
            <p:nvPr/>
          </p:nvSpPr>
          <p:spPr>
            <a:xfrm>
              <a:off x="6459804" y="199149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43"/>
            <p:cNvSpPr/>
            <p:nvPr/>
          </p:nvSpPr>
          <p:spPr>
            <a:xfrm>
              <a:off x="6432869" y="1880924"/>
              <a:ext cx="330424" cy="272081"/>
            </a:xfrm>
            <a:custGeom>
              <a:rect b="b" l="l" r="r" t="t"/>
              <a:pathLst>
                <a:path extrusionOk="0" h="2980" w="3619">
                  <a:moveTo>
                    <a:pt x="2636" y="49"/>
                  </a:moveTo>
                  <a:lnTo>
                    <a:pt x="2636" y="49"/>
                  </a:lnTo>
                  <a:cubicBezTo>
                    <a:pt x="2637" y="50"/>
                    <a:pt x="2638" y="51"/>
                    <a:pt x="2640" y="52"/>
                  </a:cubicBezTo>
                  <a:lnTo>
                    <a:pt x="2640" y="52"/>
                  </a:lnTo>
                  <a:cubicBezTo>
                    <a:pt x="2640" y="52"/>
                    <a:pt x="2639" y="51"/>
                    <a:pt x="2636" y="49"/>
                  </a:cubicBezTo>
                  <a:close/>
                  <a:moveTo>
                    <a:pt x="2816" y="99"/>
                  </a:moveTo>
                  <a:cubicBezTo>
                    <a:pt x="2819" y="99"/>
                    <a:pt x="2822" y="100"/>
                    <a:pt x="2824" y="100"/>
                  </a:cubicBezTo>
                  <a:lnTo>
                    <a:pt x="2824" y="100"/>
                  </a:lnTo>
                  <a:cubicBezTo>
                    <a:pt x="2822" y="99"/>
                    <a:pt x="2820" y="99"/>
                    <a:pt x="2816" y="99"/>
                  </a:cubicBezTo>
                  <a:close/>
                  <a:moveTo>
                    <a:pt x="3487" y="180"/>
                  </a:moveTo>
                  <a:lnTo>
                    <a:pt x="3520" y="197"/>
                  </a:lnTo>
                  <a:cubicBezTo>
                    <a:pt x="3471" y="197"/>
                    <a:pt x="3471" y="197"/>
                    <a:pt x="3487" y="180"/>
                  </a:cubicBezTo>
                  <a:close/>
                  <a:moveTo>
                    <a:pt x="3609" y="389"/>
                  </a:moveTo>
                  <a:cubicBezTo>
                    <a:pt x="3609" y="391"/>
                    <a:pt x="3609" y="393"/>
                    <a:pt x="3609" y="394"/>
                  </a:cubicBezTo>
                  <a:lnTo>
                    <a:pt x="3609" y="394"/>
                  </a:lnTo>
                  <a:cubicBezTo>
                    <a:pt x="3609" y="392"/>
                    <a:pt x="3609" y="390"/>
                    <a:pt x="3609" y="389"/>
                  </a:cubicBezTo>
                  <a:close/>
                  <a:moveTo>
                    <a:pt x="3609" y="394"/>
                  </a:moveTo>
                  <a:cubicBezTo>
                    <a:pt x="3609" y="401"/>
                    <a:pt x="3607" y="411"/>
                    <a:pt x="3602" y="426"/>
                  </a:cubicBezTo>
                  <a:cubicBezTo>
                    <a:pt x="3608" y="420"/>
                    <a:pt x="3610" y="408"/>
                    <a:pt x="3609" y="394"/>
                  </a:cubicBezTo>
                  <a:close/>
                  <a:moveTo>
                    <a:pt x="17" y="1032"/>
                  </a:moveTo>
                  <a:cubicBezTo>
                    <a:pt x="17" y="1042"/>
                    <a:pt x="19" y="1054"/>
                    <a:pt x="21" y="1068"/>
                  </a:cubicBezTo>
                  <a:lnTo>
                    <a:pt x="21" y="1068"/>
                  </a:lnTo>
                  <a:cubicBezTo>
                    <a:pt x="31" y="1034"/>
                    <a:pt x="17" y="1046"/>
                    <a:pt x="17" y="1032"/>
                  </a:cubicBezTo>
                  <a:close/>
                  <a:moveTo>
                    <a:pt x="21" y="1068"/>
                  </a:moveTo>
                  <a:lnTo>
                    <a:pt x="21" y="1068"/>
                  </a:lnTo>
                  <a:cubicBezTo>
                    <a:pt x="21" y="1070"/>
                    <a:pt x="20" y="1072"/>
                    <a:pt x="19" y="1075"/>
                  </a:cubicBezTo>
                  <a:lnTo>
                    <a:pt x="19" y="1075"/>
                  </a:lnTo>
                  <a:cubicBezTo>
                    <a:pt x="20" y="1073"/>
                    <a:pt x="21" y="1072"/>
                    <a:pt x="22" y="1072"/>
                  </a:cubicBezTo>
                  <a:cubicBezTo>
                    <a:pt x="22" y="1072"/>
                    <a:pt x="22" y="1072"/>
                    <a:pt x="22" y="1072"/>
                  </a:cubicBezTo>
                  <a:lnTo>
                    <a:pt x="22" y="1072"/>
                  </a:lnTo>
                  <a:cubicBezTo>
                    <a:pt x="22" y="1071"/>
                    <a:pt x="21" y="1069"/>
                    <a:pt x="21" y="1068"/>
                  </a:cubicBezTo>
                  <a:close/>
                  <a:moveTo>
                    <a:pt x="19" y="1075"/>
                  </a:moveTo>
                  <a:lnTo>
                    <a:pt x="19" y="1075"/>
                  </a:lnTo>
                  <a:cubicBezTo>
                    <a:pt x="19" y="1076"/>
                    <a:pt x="18" y="1078"/>
                    <a:pt x="17" y="1081"/>
                  </a:cubicBezTo>
                  <a:cubicBezTo>
                    <a:pt x="18" y="1079"/>
                    <a:pt x="19" y="1077"/>
                    <a:pt x="19" y="1075"/>
                  </a:cubicBezTo>
                  <a:close/>
                  <a:moveTo>
                    <a:pt x="22" y="1072"/>
                  </a:moveTo>
                  <a:cubicBezTo>
                    <a:pt x="25" y="1088"/>
                    <a:pt x="29" y="1107"/>
                    <a:pt x="34" y="1125"/>
                  </a:cubicBezTo>
                  <a:lnTo>
                    <a:pt x="34" y="1125"/>
                  </a:lnTo>
                  <a:cubicBezTo>
                    <a:pt x="30" y="1095"/>
                    <a:pt x="26" y="1072"/>
                    <a:pt x="22" y="1072"/>
                  </a:cubicBezTo>
                  <a:close/>
                  <a:moveTo>
                    <a:pt x="885" y="1015"/>
                  </a:moveTo>
                  <a:lnTo>
                    <a:pt x="885" y="1097"/>
                  </a:lnTo>
                  <a:lnTo>
                    <a:pt x="868" y="1048"/>
                  </a:lnTo>
                  <a:lnTo>
                    <a:pt x="803" y="1064"/>
                  </a:lnTo>
                  <a:cubicBezTo>
                    <a:pt x="795" y="1072"/>
                    <a:pt x="787" y="1077"/>
                    <a:pt x="780" y="1077"/>
                  </a:cubicBezTo>
                  <a:cubicBezTo>
                    <a:pt x="774" y="1077"/>
                    <a:pt x="770" y="1072"/>
                    <a:pt x="770" y="1064"/>
                  </a:cubicBezTo>
                  <a:cubicBezTo>
                    <a:pt x="623" y="1097"/>
                    <a:pt x="656" y="1130"/>
                    <a:pt x="525" y="1146"/>
                  </a:cubicBezTo>
                  <a:cubicBezTo>
                    <a:pt x="476" y="1146"/>
                    <a:pt x="525" y="1113"/>
                    <a:pt x="508" y="1113"/>
                  </a:cubicBezTo>
                  <a:cubicBezTo>
                    <a:pt x="563" y="1086"/>
                    <a:pt x="595" y="1093"/>
                    <a:pt x="633" y="1086"/>
                  </a:cubicBezTo>
                  <a:lnTo>
                    <a:pt x="633" y="1086"/>
                  </a:lnTo>
                  <a:lnTo>
                    <a:pt x="607" y="1097"/>
                  </a:lnTo>
                  <a:lnTo>
                    <a:pt x="656" y="1081"/>
                  </a:lnTo>
                  <a:lnTo>
                    <a:pt x="656" y="1081"/>
                  </a:lnTo>
                  <a:cubicBezTo>
                    <a:pt x="648" y="1083"/>
                    <a:pt x="640" y="1085"/>
                    <a:pt x="633" y="1086"/>
                  </a:cubicBezTo>
                  <a:lnTo>
                    <a:pt x="633" y="1086"/>
                  </a:lnTo>
                  <a:lnTo>
                    <a:pt x="688" y="1064"/>
                  </a:lnTo>
                  <a:lnTo>
                    <a:pt x="656" y="1064"/>
                  </a:lnTo>
                  <a:lnTo>
                    <a:pt x="885" y="1015"/>
                  </a:lnTo>
                  <a:close/>
                  <a:moveTo>
                    <a:pt x="950" y="1719"/>
                  </a:moveTo>
                  <a:lnTo>
                    <a:pt x="950" y="1785"/>
                  </a:lnTo>
                  <a:lnTo>
                    <a:pt x="936" y="1785"/>
                  </a:lnTo>
                  <a:cubicBezTo>
                    <a:pt x="939" y="1755"/>
                    <a:pt x="943" y="1727"/>
                    <a:pt x="950" y="1719"/>
                  </a:cubicBezTo>
                  <a:close/>
                  <a:moveTo>
                    <a:pt x="936" y="1787"/>
                  </a:moveTo>
                  <a:lnTo>
                    <a:pt x="950" y="1801"/>
                  </a:lnTo>
                  <a:lnTo>
                    <a:pt x="967" y="1866"/>
                  </a:lnTo>
                  <a:lnTo>
                    <a:pt x="934" y="1866"/>
                  </a:lnTo>
                  <a:cubicBezTo>
                    <a:pt x="934" y="1858"/>
                    <a:pt x="934" y="1822"/>
                    <a:pt x="936" y="1787"/>
                  </a:cubicBezTo>
                  <a:close/>
                  <a:moveTo>
                    <a:pt x="950" y="2161"/>
                  </a:moveTo>
                  <a:cubicBezTo>
                    <a:pt x="967" y="2177"/>
                    <a:pt x="983" y="2210"/>
                    <a:pt x="999" y="2259"/>
                  </a:cubicBezTo>
                  <a:lnTo>
                    <a:pt x="1016" y="2374"/>
                  </a:lnTo>
                  <a:cubicBezTo>
                    <a:pt x="999" y="2341"/>
                    <a:pt x="967" y="2292"/>
                    <a:pt x="967" y="2259"/>
                  </a:cubicBezTo>
                  <a:lnTo>
                    <a:pt x="967" y="2243"/>
                  </a:lnTo>
                  <a:lnTo>
                    <a:pt x="950" y="2161"/>
                  </a:lnTo>
                  <a:close/>
                  <a:moveTo>
                    <a:pt x="2391" y="2881"/>
                  </a:moveTo>
                  <a:lnTo>
                    <a:pt x="2440" y="2898"/>
                  </a:lnTo>
                  <a:lnTo>
                    <a:pt x="2342" y="2898"/>
                  </a:lnTo>
                  <a:lnTo>
                    <a:pt x="2325" y="2881"/>
                  </a:lnTo>
                  <a:close/>
                  <a:moveTo>
                    <a:pt x="2260" y="0"/>
                  </a:moveTo>
                  <a:cubicBezTo>
                    <a:pt x="2243" y="49"/>
                    <a:pt x="2227" y="115"/>
                    <a:pt x="2227" y="148"/>
                  </a:cubicBezTo>
                  <a:cubicBezTo>
                    <a:pt x="2211" y="180"/>
                    <a:pt x="2194" y="213"/>
                    <a:pt x="2194" y="246"/>
                  </a:cubicBezTo>
                  <a:cubicBezTo>
                    <a:pt x="2194" y="250"/>
                    <a:pt x="2195" y="251"/>
                    <a:pt x="2196" y="251"/>
                  </a:cubicBezTo>
                  <a:cubicBezTo>
                    <a:pt x="2198" y="251"/>
                    <a:pt x="2201" y="247"/>
                    <a:pt x="2201" y="247"/>
                  </a:cubicBezTo>
                  <a:lnTo>
                    <a:pt x="2201" y="247"/>
                  </a:lnTo>
                  <a:cubicBezTo>
                    <a:pt x="2202" y="247"/>
                    <a:pt x="2200" y="250"/>
                    <a:pt x="2194" y="262"/>
                  </a:cubicBezTo>
                  <a:lnTo>
                    <a:pt x="2145" y="328"/>
                  </a:lnTo>
                  <a:cubicBezTo>
                    <a:pt x="2145" y="360"/>
                    <a:pt x="2162" y="360"/>
                    <a:pt x="2129" y="393"/>
                  </a:cubicBezTo>
                  <a:lnTo>
                    <a:pt x="2129" y="410"/>
                  </a:lnTo>
                  <a:cubicBezTo>
                    <a:pt x="2063" y="524"/>
                    <a:pt x="1949" y="606"/>
                    <a:pt x="1818" y="606"/>
                  </a:cubicBezTo>
                  <a:cubicBezTo>
                    <a:pt x="1687" y="590"/>
                    <a:pt x="1572" y="491"/>
                    <a:pt x="1507" y="360"/>
                  </a:cubicBezTo>
                  <a:lnTo>
                    <a:pt x="1507" y="360"/>
                  </a:lnTo>
                  <a:cubicBezTo>
                    <a:pt x="1513" y="380"/>
                    <a:pt x="1515" y="386"/>
                    <a:pt x="1513" y="386"/>
                  </a:cubicBezTo>
                  <a:cubicBezTo>
                    <a:pt x="1510" y="386"/>
                    <a:pt x="1500" y="370"/>
                    <a:pt x="1490" y="360"/>
                  </a:cubicBezTo>
                  <a:lnTo>
                    <a:pt x="1474" y="377"/>
                  </a:lnTo>
                  <a:cubicBezTo>
                    <a:pt x="1458" y="344"/>
                    <a:pt x="1441" y="295"/>
                    <a:pt x="1425" y="262"/>
                  </a:cubicBezTo>
                  <a:cubicBezTo>
                    <a:pt x="1392" y="262"/>
                    <a:pt x="1359" y="148"/>
                    <a:pt x="1343" y="148"/>
                  </a:cubicBezTo>
                  <a:lnTo>
                    <a:pt x="1343" y="148"/>
                  </a:lnTo>
                  <a:lnTo>
                    <a:pt x="1359" y="180"/>
                  </a:lnTo>
                  <a:cubicBezTo>
                    <a:pt x="1353" y="177"/>
                    <a:pt x="1348" y="176"/>
                    <a:pt x="1344" y="176"/>
                  </a:cubicBezTo>
                  <a:cubicBezTo>
                    <a:pt x="1327" y="176"/>
                    <a:pt x="1330" y="200"/>
                    <a:pt x="1343" y="213"/>
                  </a:cubicBezTo>
                  <a:cubicBezTo>
                    <a:pt x="1294" y="164"/>
                    <a:pt x="1278" y="115"/>
                    <a:pt x="1278" y="115"/>
                  </a:cubicBezTo>
                  <a:lnTo>
                    <a:pt x="1" y="295"/>
                  </a:lnTo>
                  <a:lnTo>
                    <a:pt x="48" y="722"/>
                  </a:lnTo>
                  <a:lnTo>
                    <a:pt x="48" y="722"/>
                  </a:lnTo>
                  <a:lnTo>
                    <a:pt x="34" y="737"/>
                  </a:lnTo>
                  <a:cubicBezTo>
                    <a:pt x="45" y="749"/>
                    <a:pt x="49" y="760"/>
                    <a:pt x="50" y="760"/>
                  </a:cubicBezTo>
                  <a:cubicBezTo>
                    <a:pt x="50" y="760"/>
                    <a:pt x="50" y="758"/>
                    <a:pt x="50" y="753"/>
                  </a:cubicBezTo>
                  <a:lnTo>
                    <a:pt x="66" y="835"/>
                  </a:lnTo>
                  <a:lnTo>
                    <a:pt x="66" y="917"/>
                  </a:lnTo>
                  <a:cubicBezTo>
                    <a:pt x="66" y="901"/>
                    <a:pt x="50" y="868"/>
                    <a:pt x="66" y="835"/>
                  </a:cubicBezTo>
                  <a:cubicBezTo>
                    <a:pt x="61" y="818"/>
                    <a:pt x="53" y="811"/>
                    <a:pt x="45" y="811"/>
                  </a:cubicBezTo>
                  <a:cubicBezTo>
                    <a:pt x="29" y="811"/>
                    <a:pt x="12" y="836"/>
                    <a:pt x="1" y="868"/>
                  </a:cubicBezTo>
                  <a:cubicBezTo>
                    <a:pt x="1" y="868"/>
                    <a:pt x="17" y="868"/>
                    <a:pt x="17" y="917"/>
                  </a:cubicBezTo>
                  <a:cubicBezTo>
                    <a:pt x="31" y="890"/>
                    <a:pt x="22" y="828"/>
                    <a:pt x="28" y="828"/>
                  </a:cubicBezTo>
                  <a:lnTo>
                    <a:pt x="28" y="828"/>
                  </a:lnTo>
                  <a:cubicBezTo>
                    <a:pt x="29" y="828"/>
                    <a:pt x="31" y="830"/>
                    <a:pt x="34" y="835"/>
                  </a:cubicBezTo>
                  <a:cubicBezTo>
                    <a:pt x="50" y="901"/>
                    <a:pt x="34" y="901"/>
                    <a:pt x="34" y="933"/>
                  </a:cubicBezTo>
                  <a:cubicBezTo>
                    <a:pt x="36" y="928"/>
                    <a:pt x="39" y="926"/>
                    <a:pt x="42" y="926"/>
                  </a:cubicBezTo>
                  <a:cubicBezTo>
                    <a:pt x="55" y="926"/>
                    <a:pt x="69" y="982"/>
                    <a:pt x="83" y="982"/>
                  </a:cubicBezTo>
                  <a:lnTo>
                    <a:pt x="99" y="1195"/>
                  </a:lnTo>
                  <a:lnTo>
                    <a:pt x="279" y="1146"/>
                  </a:lnTo>
                  <a:lnTo>
                    <a:pt x="279" y="1163"/>
                  </a:lnTo>
                  <a:lnTo>
                    <a:pt x="328" y="1146"/>
                  </a:lnTo>
                  <a:cubicBezTo>
                    <a:pt x="361" y="1146"/>
                    <a:pt x="263" y="1179"/>
                    <a:pt x="312" y="1179"/>
                  </a:cubicBezTo>
                  <a:cubicBezTo>
                    <a:pt x="279" y="1179"/>
                    <a:pt x="263" y="1195"/>
                    <a:pt x="230" y="1195"/>
                  </a:cubicBezTo>
                  <a:cubicBezTo>
                    <a:pt x="197" y="1212"/>
                    <a:pt x="148" y="1228"/>
                    <a:pt x="115" y="1228"/>
                  </a:cubicBezTo>
                  <a:lnTo>
                    <a:pt x="106" y="1218"/>
                  </a:lnTo>
                  <a:lnTo>
                    <a:pt x="106" y="1218"/>
                  </a:lnTo>
                  <a:cubicBezTo>
                    <a:pt x="108" y="1219"/>
                    <a:pt x="110" y="1219"/>
                    <a:pt x="113" y="1219"/>
                  </a:cubicBezTo>
                  <a:cubicBezTo>
                    <a:pt x="130" y="1219"/>
                    <a:pt x="159" y="1212"/>
                    <a:pt x="181" y="1212"/>
                  </a:cubicBezTo>
                  <a:lnTo>
                    <a:pt x="83" y="1212"/>
                  </a:lnTo>
                  <a:cubicBezTo>
                    <a:pt x="83" y="1195"/>
                    <a:pt x="83" y="1163"/>
                    <a:pt x="66" y="1163"/>
                  </a:cubicBezTo>
                  <a:lnTo>
                    <a:pt x="66" y="1228"/>
                  </a:lnTo>
                  <a:cubicBezTo>
                    <a:pt x="58" y="1202"/>
                    <a:pt x="45" y="1163"/>
                    <a:pt x="34" y="1125"/>
                  </a:cubicBezTo>
                  <a:lnTo>
                    <a:pt x="34" y="1125"/>
                  </a:lnTo>
                  <a:cubicBezTo>
                    <a:pt x="41" y="1178"/>
                    <a:pt x="47" y="1253"/>
                    <a:pt x="49" y="1253"/>
                  </a:cubicBezTo>
                  <a:cubicBezTo>
                    <a:pt x="50" y="1253"/>
                    <a:pt x="50" y="1245"/>
                    <a:pt x="50" y="1228"/>
                  </a:cubicBezTo>
                  <a:lnTo>
                    <a:pt x="50" y="1277"/>
                  </a:lnTo>
                  <a:cubicBezTo>
                    <a:pt x="99" y="1261"/>
                    <a:pt x="148" y="1244"/>
                    <a:pt x="230" y="1244"/>
                  </a:cubicBezTo>
                  <a:lnTo>
                    <a:pt x="263" y="1228"/>
                  </a:lnTo>
                  <a:lnTo>
                    <a:pt x="230" y="1228"/>
                  </a:lnTo>
                  <a:cubicBezTo>
                    <a:pt x="263" y="1212"/>
                    <a:pt x="345" y="1195"/>
                    <a:pt x="361" y="1179"/>
                  </a:cubicBezTo>
                  <a:lnTo>
                    <a:pt x="377" y="1179"/>
                  </a:lnTo>
                  <a:lnTo>
                    <a:pt x="410" y="1163"/>
                  </a:lnTo>
                  <a:cubicBezTo>
                    <a:pt x="410" y="1179"/>
                    <a:pt x="492" y="1163"/>
                    <a:pt x="426" y="1195"/>
                  </a:cubicBezTo>
                  <a:lnTo>
                    <a:pt x="492" y="1179"/>
                  </a:lnTo>
                  <a:cubicBezTo>
                    <a:pt x="525" y="1179"/>
                    <a:pt x="574" y="1163"/>
                    <a:pt x="607" y="1146"/>
                  </a:cubicBezTo>
                  <a:cubicBezTo>
                    <a:pt x="628" y="1146"/>
                    <a:pt x="650" y="1139"/>
                    <a:pt x="657" y="1139"/>
                  </a:cubicBezTo>
                  <a:cubicBezTo>
                    <a:pt x="661" y="1139"/>
                    <a:pt x="661" y="1141"/>
                    <a:pt x="656" y="1146"/>
                  </a:cubicBezTo>
                  <a:lnTo>
                    <a:pt x="754" y="1113"/>
                  </a:lnTo>
                  <a:lnTo>
                    <a:pt x="787" y="1097"/>
                  </a:lnTo>
                  <a:lnTo>
                    <a:pt x="803" y="1097"/>
                  </a:lnTo>
                  <a:lnTo>
                    <a:pt x="836" y="1081"/>
                  </a:lnTo>
                  <a:lnTo>
                    <a:pt x="836" y="1113"/>
                  </a:lnTo>
                  <a:lnTo>
                    <a:pt x="836" y="1146"/>
                  </a:lnTo>
                  <a:lnTo>
                    <a:pt x="836" y="1195"/>
                  </a:lnTo>
                  <a:cubicBezTo>
                    <a:pt x="836" y="1228"/>
                    <a:pt x="852" y="1261"/>
                    <a:pt x="852" y="1310"/>
                  </a:cubicBezTo>
                  <a:lnTo>
                    <a:pt x="836" y="1326"/>
                  </a:lnTo>
                  <a:cubicBezTo>
                    <a:pt x="852" y="1375"/>
                    <a:pt x="836" y="1457"/>
                    <a:pt x="852" y="1474"/>
                  </a:cubicBezTo>
                  <a:cubicBezTo>
                    <a:pt x="836" y="1523"/>
                    <a:pt x="868" y="1686"/>
                    <a:pt x="868" y="1752"/>
                  </a:cubicBezTo>
                  <a:lnTo>
                    <a:pt x="885" y="1752"/>
                  </a:lnTo>
                  <a:cubicBezTo>
                    <a:pt x="885" y="1817"/>
                    <a:pt x="901" y="1866"/>
                    <a:pt x="901" y="1932"/>
                  </a:cubicBezTo>
                  <a:lnTo>
                    <a:pt x="918" y="1915"/>
                  </a:lnTo>
                  <a:cubicBezTo>
                    <a:pt x="933" y="1977"/>
                    <a:pt x="919" y="2054"/>
                    <a:pt x="931" y="2131"/>
                  </a:cubicBezTo>
                  <a:lnTo>
                    <a:pt x="931" y="2131"/>
                  </a:lnTo>
                  <a:cubicBezTo>
                    <a:pt x="924" y="2225"/>
                    <a:pt x="966" y="2331"/>
                    <a:pt x="950" y="2423"/>
                  </a:cubicBezTo>
                  <a:lnTo>
                    <a:pt x="967" y="2488"/>
                  </a:lnTo>
                  <a:cubicBezTo>
                    <a:pt x="967" y="2505"/>
                    <a:pt x="967" y="2537"/>
                    <a:pt x="967" y="2570"/>
                  </a:cubicBezTo>
                  <a:lnTo>
                    <a:pt x="967" y="2587"/>
                  </a:lnTo>
                  <a:cubicBezTo>
                    <a:pt x="967" y="2595"/>
                    <a:pt x="967" y="2599"/>
                    <a:pt x="969" y="2599"/>
                  </a:cubicBezTo>
                  <a:cubicBezTo>
                    <a:pt x="971" y="2599"/>
                    <a:pt x="975" y="2595"/>
                    <a:pt x="983" y="2587"/>
                  </a:cubicBezTo>
                  <a:lnTo>
                    <a:pt x="999" y="2619"/>
                  </a:lnTo>
                  <a:cubicBezTo>
                    <a:pt x="967" y="2652"/>
                    <a:pt x="999" y="2701"/>
                    <a:pt x="983" y="2734"/>
                  </a:cubicBezTo>
                  <a:cubicBezTo>
                    <a:pt x="999" y="2734"/>
                    <a:pt x="999" y="2767"/>
                    <a:pt x="999" y="2799"/>
                  </a:cubicBezTo>
                  <a:lnTo>
                    <a:pt x="1016" y="2865"/>
                  </a:lnTo>
                  <a:lnTo>
                    <a:pt x="1032" y="2881"/>
                  </a:lnTo>
                  <a:cubicBezTo>
                    <a:pt x="1032" y="2914"/>
                    <a:pt x="1032" y="2930"/>
                    <a:pt x="1032" y="2963"/>
                  </a:cubicBezTo>
                  <a:lnTo>
                    <a:pt x="1081" y="2947"/>
                  </a:lnTo>
                  <a:lnTo>
                    <a:pt x="1081" y="2963"/>
                  </a:lnTo>
                  <a:cubicBezTo>
                    <a:pt x="1130" y="2963"/>
                    <a:pt x="1163" y="2947"/>
                    <a:pt x="1179" y="2947"/>
                  </a:cubicBezTo>
                  <a:lnTo>
                    <a:pt x="1179" y="2914"/>
                  </a:lnTo>
                  <a:lnTo>
                    <a:pt x="1245" y="2914"/>
                  </a:lnTo>
                  <a:lnTo>
                    <a:pt x="1179" y="2947"/>
                  </a:lnTo>
                  <a:cubicBezTo>
                    <a:pt x="1212" y="2947"/>
                    <a:pt x="1229" y="2963"/>
                    <a:pt x="1196" y="2979"/>
                  </a:cubicBezTo>
                  <a:cubicBezTo>
                    <a:pt x="1294" y="2947"/>
                    <a:pt x="1278" y="2963"/>
                    <a:pt x="1359" y="2947"/>
                  </a:cubicBezTo>
                  <a:cubicBezTo>
                    <a:pt x="1370" y="2947"/>
                    <a:pt x="1396" y="2939"/>
                    <a:pt x="1416" y="2939"/>
                  </a:cubicBezTo>
                  <a:cubicBezTo>
                    <a:pt x="1427" y="2939"/>
                    <a:pt x="1436" y="2941"/>
                    <a:pt x="1441" y="2947"/>
                  </a:cubicBezTo>
                  <a:cubicBezTo>
                    <a:pt x="1455" y="2950"/>
                    <a:pt x="1478" y="2951"/>
                    <a:pt x="1507" y="2951"/>
                  </a:cubicBezTo>
                  <a:cubicBezTo>
                    <a:pt x="1585" y="2951"/>
                    <a:pt x="1709" y="2942"/>
                    <a:pt x="1826" y="2942"/>
                  </a:cubicBezTo>
                  <a:cubicBezTo>
                    <a:pt x="1869" y="2942"/>
                    <a:pt x="1911" y="2943"/>
                    <a:pt x="1949" y="2947"/>
                  </a:cubicBezTo>
                  <a:cubicBezTo>
                    <a:pt x="1940" y="2938"/>
                    <a:pt x="1941" y="2935"/>
                    <a:pt x="1947" y="2935"/>
                  </a:cubicBezTo>
                  <a:cubicBezTo>
                    <a:pt x="1958" y="2935"/>
                    <a:pt x="1982" y="2942"/>
                    <a:pt x="2003" y="2942"/>
                  </a:cubicBezTo>
                  <a:cubicBezTo>
                    <a:pt x="2015" y="2942"/>
                    <a:pt x="2026" y="2939"/>
                    <a:pt x="2031" y="2930"/>
                  </a:cubicBezTo>
                  <a:cubicBezTo>
                    <a:pt x="2031" y="2947"/>
                    <a:pt x="2063" y="2947"/>
                    <a:pt x="2031" y="2947"/>
                  </a:cubicBezTo>
                  <a:cubicBezTo>
                    <a:pt x="2085" y="2947"/>
                    <a:pt x="2125" y="2954"/>
                    <a:pt x="2165" y="2954"/>
                  </a:cubicBezTo>
                  <a:cubicBezTo>
                    <a:pt x="2185" y="2954"/>
                    <a:pt x="2205" y="2952"/>
                    <a:pt x="2227" y="2947"/>
                  </a:cubicBezTo>
                  <a:lnTo>
                    <a:pt x="2243" y="2947"/>
                  </a:lnTo>
                  <a:lnTo>
                    <a:pt x="2227" y="2963"/>
                  </a:lnTo>
                  <a:cubicBezTo>
                    <a:pt x="2309" y="2963"/>
                    <a:pt x="2325" y="2930"/>
                    <a:pt x="2325" y="2914"/>
                  </a:cubicBezTo>
                  <a:cubicBezTo>
                    <a:pt x="2342" y="2919"/>
                    <a:pt x="2354" y="2921"/>
                    <a:pt x="2365" y="2921"/>
                  </a:cubicBezTo>
                  <a:cubicBezTo>
                    <a:pt x="2387" y="2921"/>
                    <a:pt x="2402" y="2914"/>
                    <a:pt x="2423" y="2914"/>
                  </a:cubicBezTo>
                  <a:cubicBezTo>
                    <a:pt x="2440" y="2914"/>
                    <a:pt x="2473" y="2914"/>
                    <a:pt x="2407" y="2930"/>
                  </a:cubicBezTo>
                  <a:cubicBezTo>
                    <a:pt x="2440" y="2930"/>
                    <a:pt x="2603" y="2930"/>
                    <a:pt x="2603" y="2914"/>
                  </a:cubicBezTo>
                  <a:lnTo>
                    <a:pt x="2653" y="2914"/>
                  </a:lnTo>
                  <a:cubicBezTo>
                    <a:pt x="2718" y="2914"/>
                    <a:pt x="2734" y="2914"/>
                    <a:pt x="2800" y="2898"/>
                  </a:cubicBezTo>
                  <a:lnTo>
                    <a:pt x="2784" y="2898"/>
                  </a:lnTo>
                  <a:cubicBezTo>
                    <a:pt x="2789" y="2892"/>
                    <a:pt x="2796" y="2890"/>
                    <a:pt x="2806" y="2890"/>
                  </a:cubicBezTo>
                  <a:cubicBezTo>
                    <a:pt x="2825" y="2890"/>
                    <a:pt x="2854" y="2898"/>
                    <a:pt x="2898" y="2898"/>
                  </a:cubicBezTo>
                  <a:lnTo>
                    <a:pt x="3029" y="2898"/>
                  </a:lnTo>
                  <a:cubicBezTo>
                    <a:pt x="3029" y="2881"/>
                    <a:pt x="3029" y="2848"/>
                    <a:pt x="3029" y="2816"/>
                  </a:cubicBezTo>
                  <a:lnTo>
                    <a:pt x="3013" y="2816"/>
                  </a:lnTo>
                  <a:cubicBezTo>
                    <a:pt x="2980" y="2783"/>
                    <a:pt x="3013" y="2685"/>
                    <a:pt x="2996" y="2619"/>
                  </a:cubicBezTo>
                  <a:lnTo>
                    <a:pt x="2996" y="2619"/>
                  </a:lnTo>
                  <a:lnTo>
                    <a:pt x="2980" y="2652"/>
                  </a:lnTo>
                  <a:cubicBezTo>
                    <a:pt x="2980" y="2603"/>
                    <a:pt x="3013" y="2537"/>
                    <a:pt x="2996" y="2488"/>
                  </a:cubicBezTo>
                  <a:lnTo>
                    <a:pt x="2996" y="2488"/>
                  </a:lnTo>
                  <a:lnTo>
                    <a:pt x="3013" y="2521"/>
                  </a:lnTo>
                  <a:cubicBezTo>
                    <a:pt x="3013" y="2464"/>
                    <a:pt x="3009" y="2460"/>
                    <a:pt x="3002" y="2460"/>
                  </a:cubicBezTo>
                  <a:cubicBezTo>
                    <a:pt x="3001" y="2460"/>
                    <a:pt x="3000" y="2460"/>
                    <a:pt x="2999" y="2460"/>
                  </a:cubicBezTo>
                  <a:cubicBezTo>
                    <a:pt x="2994" y="2460"/>
                    <a:pt x="2987" y="2457"/>
                    <a:pt x="2980" y="2423"/>
                  </a:cubicBezTo>
                  <a:lnTo>
                    <a:pt x="2980" y="2423"/>
                  </a:lnTo>
                  <a:cubicBezTo>
                    <a:pt x="2980" y="2423"/>
                    <a:pt x="2983" y="2426"/>
                    <a:pt x="2986" y="2426"/>
                  </a:cubicBezTo>
                  <a:cubicBezTo>
                    <a:pt x="2990" y="2426"/>
                    <a:pt x="2996" y="2420"/>
                    <a:pt x="2996" y="2390"/>
                  </a:cubicBezTo>
                  <a:cubicBezTo>
                    <a:pt x="2996" y="2374"/>
                    <a:pt x="2947" y="2243"/>
                    <a:pt x="2947" y="2177"/>
                  </a:cubicBezTo>
                  <a:cubicBezTo>
                    <a:pt x="2947" y="2187"/>
                    <a:pt x="2947" y="2196"/>
                    <a:pt x="2944" y="2196"/>
                  </a:cubicBezTo>
                  <a:cubicBezTo>
                    <a:pt x="2942" y="2196"/>
                    <a:pt x="2938" y="2191"/>
                    <a:pt x="2931" y="2177"/>
                  </a:cubicBezTo>
                  <a:cubicBezTo>
                    <a:pt x="2914" y="2128"/>
                    <a:pt x="2931" y="2030"/>
                    <a:pt x="2898" y="1981"/>
                  </a:cubicBezTo>
                  <a:lnTo>
                    <a:pt x="2914" y="1965"/>
                  </a:lnTo>
                  <a:cubicBezTo>
                    <a:pt x="2898" y="1932"/>
                    <a:pt x="2882" y="1834"/>
                    <a:pt x="2865" y="1817"/>
                  </a:cubicBezTo>
                  <a:cubicBezTo>
                    <a:pt x="2898" y="1768"/>
                    <a:pt x="2800" y="1555"/>
                    <a:pt x="2833" y="1555"/>
                  </a:cubicBezTo>
                  <a:lnTo>
                    <a:pt x="2816" y="1424"/>
                  </a:lnTo>
                  <a:cubicBezTo>
                    <a:pt x="2816" y="1343"/>
                    <a:pt x="2800" y="1326"/>
                    <a:pt x="2784" y="1293"/>
                  </a:cubicBezTo>
                  <a:lnTo>
                    <a:pt x="2800" y="1293"/>
                  </a:lnTo>
                  <a:cubicBezTo>
                    <a:pt x="2784" y="1228"/>
                    <a:pt x="2784" y="1195"/>
                    <a:pt x="2784" y="1163"/>
                  </a:cubicBezTo>
                  <a:cubicBezTo>
                    <a:pt x="2767" y="1130"/>
                    <a:pt x="2751" y="1097"/>
                    <a:pt x="2751" y="1064"/>
                  </a:cubicBezTo>
                  <a:lnTo>
                    <a:pt x="2751" y="1032"/>
                  </a:lnTo>
                  <a:lnTo>
                    <a:pt x="2816" y="1048"/>
                  </a:lnTo>
                  <a:lnTo>
                    <a:pt x="2898" y="1048"/>
                  </a:lnTo>
                  <a:cubicBezTo>
                    <a:pt x="2993" y="1048"/>
                    <a:pt x="3115" y="1083"/>
                    <a:pt x="3192" y="1083"/>
                  </a:cubicBezTo>
                  <a:cubicBezTo>
                    <a:pt x="3222" y="1083"/>
                    <a:pt x="3245" y="1078"/>
                    <a:pt x="3258" y="1064"/>
                  </a:cubicBezTo>
                  <a:lnTo>
                    <a:pt x="3356" y="1064"/>
                  </a:lnTo>
                  <a:cubicBezTo>
                    <a:pt x="3242" y="1048"/>
                    <a:pt x="3373" y="1048"/>
                    <a:pt x="3324" y="1032"/>
                  </a:cubicBezTo>
                  <a:cubicBezTo>
                    <a:pt x="3373" y="1032"/>
                    <a:pt x="3438" y="1064"/>
                    <a:pt x="3389" y="1064"/>
                  </a:cubicBezTo>
                  <a:lnTo>
                    <a:pt x="3373" y="1064"/>
                  </a:lnTo>
                  <a:cubicBezTo>
                    <a:pt x="3356" y="1064"/>
                    <a:pt x="3389" y="1081"/>
                    <a:pt x="3438" y="1081"/>
                  </a:cubicBezTo>
                  <a:cubicBezTo>
                    <a:pt x="3471" y="1081"/>
                    <a:pt x="3536" y="1081"/>
                    <a:pt x="3536" y="1097"/>
                  </a:cubicBezTo>
                  <a:lnTo>
                    <a:pt x="3602" y="1097"/>
                  </a:lnTo>
                  <a:cubicBezTo>
                    <a:pt x="3602" y="1032"/>
                    <a:pt x="3602" y="966"/>
                    <a:pt x="3602" y="901"/>
                  </a:cubicBezTo>
                  <a:cubicBezTo>
                    <a:pt x="3602" y="852"/>
                    <a:pt x="3602" y="802"/>
                    <a:pt x="3602" y="753"/>
                  </a:cubicBezTo>
                  <a:cubicBezTo>
                    <a:pt x="3602" y="655"/>
                    <a:pt x="3618" y="557"/>
                    <a:pt x="3618" y="459"/>
                  </a:cubicBezTo>
                  <a:lnTo>
                    <a:pt x="3618" y="459"/>
                  </a:lnTo>
                  <a:lnTo>
                    <a:pt x="3602" y="475"/>
                  </a:lnTo>
                  <a:lnTo>
                    <a:pt x="3602" y="410"/>
                  </a:lnTo>
                  <a:cubicBezTo>
                    <a:pt x="3602" y="395"/>
                    <a:pt x="3605" y="387"/>
                    <a:pt x="3607" y="387"/>
                  </a:cubicBezTo>
                  <a:lnTo>
                    <a:pt x="3607" y="387"/>
                  </a:lnTo>
                  <a:cubicBezTo>
                    <a:pt x="3608" y="387"/>
                    <a:pt x="3609" y="388"/>
                    <a:pt x="3609" y="389"/>
                  </a:cubicBezTo>
                  <a:lnTo>
                    <a:pt x="3609" y="389"/>
                  </a:lnTo>
                  <a:cubicBezTo>
                    <a:pt x="3608" y="367"/>
                    <a:pt x="3602" y="344"/>
                    <a:pt x="3602" y="344"/>
                  </a:cubicBezTo>
                  <a:cubicBezTo>
                    <a:pt x="3602" y="302"/>
                    <a:pt x="3603" y="288"/>
                    <a:pt x="3605" y="288"/>
                  </a:cubicBezTo>
                  <a:cubicBezTo>
                    <a:pt x="3609" y="288"/>
                    <a:pt x="3616" y="352"/>
                    <a:pt x="3618" y="352"/>
                  </a:cubicBezTo>
                  <a:cubicBezTo>
                    <a:pt x="3618" y="352"/>
                    <a:pt x="3618" y="350"/>
                    <a:pt x="3618" y="344"/>
                  </a:cubicBezTo>
                  <a:lnTo>
                    <a:pt x="3618" y="311"/>
                  </a:lnTo>
                  <a:cubicBezTo>
                    <a:pt x="3602" y="262"/>
                    <a:pt x="3602" y="262"/>
                    <a:pt x="3602" y="213"/>
                  </a:cubicBezTo>
                  <a:lnTo>
                    <a:pt x="3553" y="213"/>
                  </a:lnTo>
                  <a:cubicBezTo>
                    <a:pt x="3504" y="197"/>
                    <a:pt x="3536" y="197"/>
                    <a:pt x="3504" y="180"/>
                  </a:cubicBezTo>
                  <a:lnTo>
                    <a:pt x="3471" y="180"/>
                  </a:lnTo>
                  <a:lnTo>
                    <a:pt x="3389" y="164"/>
                  </a:lnTo>
                  <a:lnTo>
                    <a:pt x="3422" y="180"/>
                  </a:lnTo>
                  <a:cubicBezTo>
                    <a:pt x="3397" y="180"/>
                    <a:pt x="3377" y="176"/>
                    <a:pt x="3367" y="176"/>
                  </a:cubicBezTo>
                  <a:cubicBezTo>
                    <a:pt x="3356" y="176"/>
                    <a:pt x="3356" y="180"/>
                    <a:pt x="3373" y="197"/>
                  </a:cubicBezTo>
                  <a:cubicBezTo>
                    <a:pt x="3307" y="164"/>
                    <a:pt x="3029" y="131"/>
                    <a:pt x="2996" y="115"/>
                  </a:cubicBezTo>
                  <a:cubicBezTo>
                    <a:pt x="2949" y="115"/>
                    <a:pt x="2887" y="115"/>
                    <a:pt x="2824" y="100"/>
                  </a:cubicBezTo>
                  <a:lnTo>
                    <a:pt x="2824" y="100"/>
                  </a:lnTo>
                  <a:cubicBezTo>
                    <a:pt x="2830" y="105"/>
                    <a:pt x="2822" y="115"/>
                    <a:pt x="2784" y="115"/>
                  </a:cubicBezTo>
                  <a:cubicBezTo>
                    <a:pt x="2799" y="83"/>
                    <a:pt x="2677" y="82"/>
                    <a:pt x="2640" y="52"/>
                  </a:cubicBezTo>
                  <a:lnTo>
                    <a:pt x="2640" y="52"/>
                  </a:lnTo>
                  <a:cubicBezTo>
                    <a:pt x="2639" y="54"/>
                    <a:pt x="2634" y="54"/>
                    <a:pt x="2627" y="54"/>
                  </a:cubicBezTo>
                  <a:cubicBezTo>
                    <a:pt x="2606" y="54"/>
                    <a:pt x="2564" y="51"/>
                    <a:pt x="2537" y="51"/>
                  </a:cubicBezTo>
                  <a:cubicBezTo>
                    <a:pt x="2511" y="51"/>
                    <a:pt x="2497" y="54"/>
                    <a:pt x="2522" y="66"/>
                  </a:cubicBezTo>
                  <a:cubicBezTo>
                    <a:pt x="2473" y="49"/>
                    <a:pt x="2522" y="49"/>
                    <a:pt x="2489" y="33"/>
                  </a:cubicBezTo>
                  <a:cubicBezTo>
                    <a:pt x="2456" y="33"/>
                    <a:pt x="2423" y="33"/>
                    <a:pt x="2391" y="17"/>
                  </a:cubicBezTo>
                  <a:cubicBezTo>
                    <a:pt x="2358" y="17"/>
                    <a:pt x="2309" y="0"/>
                    <a:pt x="22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43"/>
            <p:cNvSpPr/>
            <p:nvPr/>
          </p:nvSpPr>
          <p:spPr>
            <a:xfrm>
              <a:off x="6435882" y="1992954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" y="1"/>
                  </a:moveTo>
                  <a:cubicBezTo>
                    <a:pt x="1" y="1"/>
                    <a:pt x="1" y="17"/>
                    <a:pt x="1" y="1"/>
                  </a:cubicBezTo>
                  <a:lnTo>
                    <a:pt x="1" y="66"/>
                  </a:lnTo>
                  <a:lnTo>
                    <a:pt x="17" y="50"/>
                  </a:lnTo>
                  <a:lnTo>
                    <a:pt x="1" y="66"/>
                  </a:lnTo>
                  <a:cubicBezTo>
                    <a:pt x="1" y="34"/>
                    <a:pt x="1" y="17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43"/>
            <p:cNvSpPr/>
            <p:nvPr/>
          </p:nvSpPr>
          <p:spPr>
            <a:xfrm>
              <a:off x="6436430" y="1976519"/>
              <a:ext cx="2556" cy="7578"/>
            </a:xfrm>
            <a:custGeom>
              <a:rect b="b" l="l" r="r" t="t"/>
              <a:pathLst>
                <a:path extrusionOk="0" h="83" w="28">
                  <a:moveTo>
                    <a:pt x="11" y="1"/>
                  </a:moveTo>
                  <a:lnTo>
                    <a:pt x="11" y="17"/>
                  </a:lnTo>
                  <a:cubicBezTo>
                    <a:pt x="8" y="14"/>
                    <a:pt x="6" y="13"/>
                    <a:pt x="5" y="13"/>
                  </a:cubicBezTo>
                  <a:cubicBezTo>
                    <a:pt x="0" y="13"/>
                    <a:pt x="14" y="42"/>
                    <a:pt x="27" y="83"/>
                  </a:cubicBezTo>
                  <a:cubicBezTo>
                    <a:pt x="27" y="66"/>
                    <a:pt x="27" y="34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43"/>
            <p:cNvSpPr/>
            <p:nvPr/>
          </p:nvSpPr>
          <p:spPr>
            <a:xfrm>
              <a:off x="6437343" y="1973597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33"/>
                  </a:moveTo>
                  <a:lnTo>
                    <a:pt x="1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43"/>
            <p:cNvSpPr/>
            <p:nvPr/>
          </p:nvSpPr>
          <p:spPr>
            <a:xfrm>
              <a:off x="6465556" y="1989667"/>
              <a:ext cx="6026" cy="2191"/>
            </a:xfrm>
            <a:custGeom>
              <a:rect b="b" l="l" r="r" t="t"/>
              <a:pathLst>
                <a:path extrusionOk="0" h="24" w="66">
                  <a:moveTo>
                    <a:pt x="44" y="1"/>
                  </a:moveTo>
                  <a:cubicBezTo>
                    <a:pt x="39" y="1"/>
                    <a:pt x="31" y="2"/>
                    <a:pt x="19" y="4"/>
                  </a:cubicBezTo>
                  <a:lnTo>
                    <a:pt x="3" y="21"/>
                  </a:lnTo>
                  <a:cubicBezTo>
                    <a:pt x="1" y="23"/>
                    <a:pt x="1" y="24"/>
                    <a:pt x="3" y="24"/>
                  </a:cubicBezTo>
                  <a:cubicBezTo>
                    <a:pt x="14" y="24"/>
                    <a:pt x="66" y="1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43"/>
            <p:cNvSpPr/>
            <p:nvPr/>
          </p:nvSpPr>
          <p:spPr>
            <a:xfrm>
              <a:off x="6440356" y="1979532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43"/>
            <p:cNvSpPr/>
            <p:nvPr/>
          </p:nvSpPr>
          <p:spPr>
            <a:xfrm>
              <a:off x="6449304" y="1988480"/>
              <a:ext cx="6117" cy="1643"/>
            </a:xfrm>
            <a:custGeom>
              <a:rect b="b" l="l" r="r" t="t"/>
              <a:pathLst>
                <a:path extrusionOk="0" h="18" w="67">
                  <a:moveTo>
                    <a:pt x="17" y="1"/>
                  </a:moveTo>
                  <a:lnTo>
                    <a:pt x="1" y="17"/>
                  </a:lnTo>
                  <a:cubicBezTo>
                    <a:pt x="50" y="1"/>
                    <a:pt x="66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43"/>
            <p:cNvSpPr/>
            <p:nvPr/>
          </p:nvSpPr>
          <p:spPr>
            <a:xfrm>
              <a:off x="6444830" y="1990032"/>
              <a:ext cx="4565" cy="91"/>
            </a:xfrm>
            <a:custGeom>
              <a:rect b="b" l="l" r="r" t="t"/>
              <a:pathLst>
                <a:path extrusionOk="0" h="1" w="50">
                  <a:moveTo>
                    <a:pt x="50" y="0"/>
                  </a:moveTo>
                  <a:lnTo>
                    <a:pt x="1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43"/>
            <p:cNvSpPr/>
            <p:nvPr/>
          </p:nvSpPr>
          <p:spPr>
            <a:xfrm>
              <a:off x="6506095" y="1975058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34" y="1"/>
                  </a:moveTo>
                  <a:lnTo>
                    <a:pt x="1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43"/>
            <p:cNvSpPr/>
            <p:nvPr/>
          </p:nvSpPr>
          <p:spPr>
            <a:xfrm>
              <a:off x="6558412" y="1894346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" y="1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6553938" y="1889872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7" y="33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43"/>
            <p:cNvSpPr/>
            <p:nvPr/>
          </p:nvSpPr>
          <p:spPr>
            <a:xfrm>
              <a:off x="6598768" y="2117035"/>
              <a:ext cx="6117" cy="91"/>
            </a:xfrm>
            <a:custGeom>
              <a:rect b="b" l="l" r="r" t="t"/>
              <a:pathLst>
                <a:path extrusionOk="0" h="1" w="67">
                  <a:moveTo>
                    <a:pt x="1" y="1"/>
                  </a:moveTo>
                  <a:lnTo>
                    <a:pt x="66" y="1"/>
                  </a:ln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43"/>
            <p:cNvSpPr/>
            <p:nvPr/>
          </p:nvSpPr>
          <p:spPr>
            <a:xfrm>
              <a:off x="6568912" y="211703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43"/>
            <p:cNvSpPr/>
            <p:nvPr/>
          </p:nvSpPr>
          <p:spPr>
            <a:xfrm>
              <a:off x="6350696" y="2117035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1" y="1"/>
                  </a:moveTo>
                  <a:cubicBezTo>
                    <a:pt x="33" y="17"/>
                    <a:pt x="66" y="17"/>
                    <a:pt x="82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6619676" y="2264673"/>
              <a:ext cx="1643" cy="4930"/>
            </a:xfrm>
            <a:custGeom>
              <a:rect b="b" l="l" r="r" t="t"/>
              <a:pathLst>
                <a:path extrusionOk="0" h="54" w="18">
                  <a:moveTo>
                    <a:pt x="1" y="4"/>
                  </a:moveTo>
                  <a:cubicBezTo>
                    <a:pt x="1" y="7"/>
                    <a:pt x="2" y="9"/>
                    <a:pt x="3" y="9"/>
                  </a:cubicBezTo>
                  <a:lnTo>
                    <a:pt x="3" y="9"/>
                  </a:lnTo>
                  <a:lnTo>
                    <a:pt x="1" y="4"/>
                  </a:lnTo>
                  <a:close/>
                  <a:moveTo>
                    <a:pt x="3" y="9"/>
                  </a:moveTo>
                  <a:lnTo>
                    <a:pt x="17" y="53"/>
                  </a:lnTo>
                  <a:cubicBezTo>
                    <a:pt x="17" y="1"/>
                    <a:pt x="7" y="11"/>
                    <a:pt x="3" y="9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6391052" y="256542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6060808" y="228886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43"/>
            <p:cNvSpPr/>
            <p:nvPr/>
          </p:nvSpPr>
          <p:spPr>
            <a:xfrm>
              <a:off x="6639124" y="2513110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0"/>
                  </a:moveTo>
                  <a:lnTo>
                    <a:pt x="1" y="17"/>
                  </a:lnTo>
                  <a:cubicBezTo>
                    <a:pt x="1" y="49"/>
                    <a:pt x="1" y="33"/>
                    <a:pt x="1" y="0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43"/>
            <p:cNvSpPr/>
            <p:nvPr/>
          </p:nvSpPr>
          <p:spPr>
            <a:xfrm>
              <a:off x="6159415" y="211703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43"/>
            <p:cNvSpPr/>
            <p:nvPr/>
          </p:nvSpPr>
          <p:spPr>
            <a:xfrm>
              <a:off x="6160876" y="2115574"/>
              <a:ext cx="12052" cy="4565"/>
            </a:xfrm>
            <a:custGeom>
              <a:rect b="b" l="l" r="r" t="t"/>
              <a:pathLst>
                <a:path extrusionOk="0" h="50" w="132">
                  <a:moveTo>
                    <a:pt x="132" y="0"/>
                  </a:moveTo>
                  <a:lnTo>
                    <a:pt x="132" y="0"/>
                  </a:lnTo>
                  <a:cubicBezTo>
                    <a:pt x="66" y="17"/>
                    <a:pt x="34" y="17"/>
                    <a:pt x="1" y="17"/>
                  </a:cubicBezTo>
                  <a:lnTo>
                    <a:pt x="50" y="49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43"/>
            <p:cNvSpPr/>
            <p:nvPr/>
          </p:nvSpPr>
          <p:spPr>
            <a:xfrm>
              <a:off x="6053321" y="2114022"/>
              <a:ext cx="590362" cy="539598"/>
            </a:xfrm>
            <a:custGeom>
              <a:rect b="b" l="l" r="r" t="t"/>
              <a:pathLst>
                <a:path extrusionOk="0" h="5910" w="6466">
                  <a:moveTo>
                    <a:pt x="5091" y="1"/>
                  </a:moveTo>
                  <a:cubicBezTo>
                    <a:pt x="5109" y="3"/>
                    <a:pt x="5125" y="5"/>
                    <a:pt x="5142" y="6"/>
                  </a:cubicBezTo>
                  <a:lnTo>
                    <a:pt x="5142" y="6"/>
                  </a:lnTo>
                  <a:cubicBezTo>
                    <a:pt x="5119" y="3"/>
                    <a:pt x="5099" y="1"/>
                    <a:pt x="5091" y="1"/>
                  </a:cubicBezTo>
                  <a:close/>
                  <a:moveTo>
                    <a:pt x="2717" y="34"/>
                  </a:moveTo>
                  <a:cubicBezTo>
                    <a:pt x="2711" y="34"/>
                    <a:pt x="2704" y="34"/>
                    <a:pt x="2703" y="35"/>
                  </a:cubicBezTo>
                  <a:lnTo>
                    <a:pt x="2703" y="35"/>
                  </a:lnTo>
                  <a:lnTo>
                    <a:pt x="2717" y="34"/>
                  </a:lnTo>
                  <a:close/>
                  <a:moveTo>
                    <a:pt x="4240" y="34"/>
                  </a:moveTo>
                  <a:lnTo>
                    <a:pt x="4235" y="35"/>
                  </a:lnTo>
                  <a:lnTo>
                    <a:pt x="4235" y="35"/>
                  </a:lnTo>
                  <a:cubicBezTo>
                    <a:pt x="4244" y="34"/>
                    <a:pt x="4253" y="34"/>
                    <a:pt x="4240" y="34"/>
                  </a:cubicBezTo>
                  <a:close/>
                  <a:moveTo>
                    <a:pt x="5827" y="34"/>
                  </a:moveTo>
                  <a:cubicBezTo>
                    <a:pt x="5822" y="34"/>
                    <a:pt x="5817" y="34"/>
                    <a:pt x="5812" y="35"/>
                  </a:cubicBezTo>
                  <a:lnTo>
                    <a:pt x="5812" y="35"/>
                  </a:lnTo>
                  <a:lnTo>
                    <a:pt x="5827" y="34"/>
                  </a:lnTo>
                  <a:close/>
                  <a:moveTo>
                    <a:pt x="819" y="34"/>
                  </a:moveTo>
                  <a:cubicBezTo>
                    <a:pt x="824" y="34"/>
                    <a:pt x="829" y="35"/>
                    <a:pt x="834" y="35"/>
                  </a:cubicBezTo>
                  <a:lnTo>
                    <a:pt x="834" y="35"/>
                  </a:lnTo>
                  <a:cubicBezTo>
                    <a:pt x="831" y="34"/>
                    <a:pt x="826" y="34"/>
                    <a:pt x="819" y="34"/>
                  </a:cubicBezTo>
                  <a:close/>
                  <a:moveTo>
                    <a:pt x="5142" y="6"/>
                  </a:moveTo>
                  <a:cubicBezTo>
                    <a:pt x="5205" y="16"/>
                    <a:pt x="5290" y="34"/>
                    <a:pt x="5205" y="34"/>
                  </a:cubicBezTo>
                  <a:lnTo>
                    <a:pt x="5238" y="34"/>
                  </a:lnTo>
                  <a:cubicBezTo>
                    <a:pt x="5260" y="35"/>
                    <a:pt x="5279" y="36"/>
                    <a:pt x="5297" y="37"/>
                  </a:cubicBezTo>
                  <a:lnTo>
                    <a:pt x="5297" y="37"/>
                  </a:lnTo>
                  <a:cubicBezTo>
                    <a:pt x="5299" y="36"/>
                    <a:pt x="5301" y="35"/>
                    <a:pt x="5304" y="34"/>
                  </a:cubicBezTo>
                  <a:lnTo>
                    <a:pt x="5353" y="34"/>
                  </a:lnTo>
                  <a:cubicBezTo>
                    <a:pt x="5297" y="6"/>
                    <a:pt x="5230" y="13"/>
                    <a:pt x="5142" y="6"/>
                  </a:cubicBezTo>
                  <a:close/>
                  <a:moveTo>
                    <a:pt x="4235" y="35"/>
                  </a:moveTo>
                  <a:lnTo>
                    <a:pt x="4235" y="35"/>
                  </a:lnTo>
                  <a:cubicBezTo>
                    <a:pt x="4230" y="35"/>
                    <a:pt x="4225" y="36"/>
                    <a:pt x="4223" y="38"/>
                  </a:cubicBezTo>
                  <a:lnTo>
                    <a:pt x="4223" y="38"/>
                  </a:lnTo>
                  <a:lnTo>
                    <a:pt x="4235" y="35"/>
                  </a:lnTo>
                  <a:close/>
                  <a:moveTo>
                    <a:pt x="5532" y="50"/>
                  </a:moveTo>
                  <a:lnTo>
                    <a:pt x="5532" y="50"/>
                  </a:lnTo>
                  <a:cubicBezTo>
                    <a:pt x="5525" y="50"/>
                    <a:pt x="5507" y="52"/>
                    <a:pt x="5502" y="55"/>
                  </a:cubicBezTo>
                  <a:lnTo>
                    <a:pt x="5502" y="55"/>
                  </a:lnTo>
                  <a:lnTo>
                    <a:pt x="5532" y="50"/>
                  </a:lnTo>
                  <a:close/>
                  <a:moveTo>
                    <a:pt x="3143" y="66"/>
                  </a:moveTo>
                  <a:lnTo>
                    <a:pt x="3209" y="83"/>
                  </a:lnTo>
                  <a:lnTo>
                    <a:pt x="3094" y="83"/>
                  </a:lnTo>
                  <a:lnTo>
                    <a:pt x="3143" y="66"/>
                  </a:lnTo>
                  <a:close/>
                  <a:moveTo>
                    <a:pt x="6269" y="2440"/>
                  </a:moveTo>
                  <a:lnTo>
                    <a:pt x="6269" y="2440"/>
                  </a:lnTo>
                  <a:cubicBezTo>
                    <a:pt x="6269" y="2440"/>
                    <a:pt x="6269" y="2440"/>
                    <a:pt x="6269" y="2440"/>
                  </a:cubicBezTo>
                  <a:close/>
                  <a:moveTo>
                    <a:pt x="6447" y="4400"/>
                  </a:moveTo>
                  <a:cubicBezTo>
                    <a:pt x="6447" y="4401"/>
                    <a:pt x="6448" y="4403"/>
                    <a:pt x="6449" y="4404"/>
                  </a:cubicBezTo>
                  <a:cubicBezTo>
                    <a:pt x="6448" y="4402"/>
                    <a:pt x="6447" y="4401"/>
                    <a:pt x="6447" y="4400"/>
                  </a:cubicBezTo>
                  <a:close/>
                  <a:moveTo>
                    <a:pt x="5294" y="4894"/>
                  </a:moveTo>
                  <a:lnTo>
                    <a:pt x="5294" y="4894"/>
                  </a:lnTo>
                  <a:cubicBezTo>
                    <a:pt x="5292" y="4895"/>
                    <a:pt x="5290" y="4895"/>
                    <a:pt x="5287" y="4895"/>
                  </a:cubicBezTo>
                  <a:cubicBezTo>
                    <a:pt x="5308" y="4895"/>
                    <a:pt x="5306" y="4895"/>
                    <a:pt x="5294" y="4894"/>
                  </a:cubicBezTo>
                  <a:close/>
                  <a:moveTo>
                    <a:pt x="3045" y="4928"/>
                  </a:moveTo>
                  <a:lnTo>
                    <a:pt x="3045" y="4928"/>
                  </a:lnTo>
                  <a:cubicBezTo>
                    <a:pt x="3054" y="4931"/>
                    <a:pt x="3067" y="4934"/>
                    <a:pt x="3082" y="4936"/>
                  </a:cubicBezTo>
                  <a:lnTo>
                    <a:pt x="3082" y="4936"/>
                  </a:lnTo>
                  <a:cubicBezTo>
                    <a:pt x="3045" y="4936"/>
                    <a:pt x="3017" y="4935"/>
                    <a:pt x="3045" y="4928"/>
                  </a:cubicBezTo>
                  <a:close/>
                  <a:moveTo>
                    <a:pt x="2402" y="4960"/>
                  </a:moveTo>
                  <a:cubicBezTo>
                    <a:pt x="2398" y="4960"/>
                    <a:pt x="2394" y="4960"/>
                    <a:pt x="2390" y="4961"/>
                  </a:cubicBezTo>
                  <a:lnTo>
                    <a:pt x="2406" y="4961"/>
                  </a:lnTo>
                  <a:cubicBezTo>
                    <a:pt x="2405" y="4960"/>
                    <a:pt x="2403" y="4960"/>
                    <a:pt x="2402" y="4960"/>
                  </a:cubicBezTo>
                  <a:close/>
                  <a:moveTo>
                    <a:pt x="4634" y="13"/>
                  </a:moveTo>
                  <a:cubicBezTo>
                    <a:pt x="4616" y="13"/>
                    <a:pt x="4747" y="34"/>
                    <a:pt x="4616" y="34"/>
                  </a:cubicBezTo>
                  <a:cubicBezTo>
                    <a:pt x="4485" y="34"/>
                    <a:pt x="4403" y="34"/>
                    <a:pt x="4256" y="50"/>
                  </a:cubicBezTo>
                  <a:cubicBezTo>
                    <a:pt x="4226" y="44"/>
                    <a:pt x="4220" y="40"/>
                    <a:pt x="4223" y="38"/>
                  </a:cubicBezTo>
                  <a:lnTo>
                    <a:pt x="4223" y="38"/>
                  </a:lnTo>
                  <a:lnTo>
                    <a:pt x="4174" y="50"/>
                  </a:lnTo>
                  <a:lnTo>
                    <a:pt x="4158" y="34"/>
                  </a:lnTo>
                  <a:cubicBezTo>
                    <a:pt x="4092" y="34"/>
                    <a:pt x="4158" y="50"/>
                    <a:pt x="4060" y="50"/>
                  </a:cubicBezTo>
                  <a:cubicBezTo>
                    <a:pt x="4051" y="59"/>
                    <a:pt x="4034" y="61"/>
                    <a:pt x="4010" y="61"/>
                  </a:cubicBezTo>
                  <a:cubicBezTo>
                    <a:pt x="3957" y="61"/>
                    <a:pt x="3874" y="46"/>
                    <a:pt x="3793" y="46"/>
                  </a:cubicBezTo>
                  <a:cubicBezTo>
                    <a:pt x="3772" y="46"/>
                    <a:pt x="3752" y="47"/>
                    <a:pt x="3732" y="50"/>
                  </a:cubicBezTo>
                  <a:cubicBezTo>
                    <a:pt x="3700" y="50"/>
                    <a:pt x="3749" y="34"/>
                    <a:pt x="3732" y="34"/>
                  </a:cubicBezTo>
                  <a:lnTo>
                    <a:pt x="3732" y="34"/>
                  </a:lnTo>
                  <a:cubicBezTo>
                    <a:pt x="3569" y="50"/>
                    <a:pt x="3601" y="50"/>
                    <a:pt x="3454" y="66"/>
                  </a:cubicBezTo>
                  <a:lnTo>
                    <a:pt x="3339" y="50"/>
                  </a:lnTo>
                  <a:lnTo>
                    <a:pt x="3339" y="50"/>
                  </a:lnTo>
                  <a:cubicBezTo>
                    <a:pt x="3421" y="66"/>
                    <a:pt x="3307" y="83"/>
                    <a:pt x="3225" y="83"/>
                  </a:cubicBezTo>
                  <a:lnTo>
                    <a:pt x="3209" y="83"/>
                  </a:lnTo>
                  <a:cubicBezTo>
                    <a:pt x="3241" y="66"/>
                    <a:pt x="3274" y="66"/>
                    <a:pt x="3274" y="50"/>
                  </a:cubicBezTo>
                  <a:lnTo>
                    <a:pt x="3176" y="50"/>
                  </a:lnTo>
                  <a:lnTo>
                    <a:pt x="3143" y="34"/>
                  </a:lnTo>
                  <a:lnTo>
                    <a:pt x="3143" y="50"/>
                  </a:lnTo>
                  <a:lnTo>
                    <a:pt x="2930" y="34"/>
                  </a:lnTo>
                  <a:cubicBezTo>
                    <a:pt x="2799" y="50"/>
                    <a:pt x="2668" y="83"/>
                    <a:pt x="2439" y="83"/>
                  </a:cubicBezTo>
                  <a:cubicBezTo>
                    <a:pt x="2488" y="66"/>
                    <a:pt x="2456" y="66"/>
                    <a:pt x="2456" y="50"/>
                  </a:cubicBezTo>
                  <a:lnTo>
                    <a:pt x="2456" y="50"/>
                  </a:lnTo>
                  <a:cubicBezTo>
                    <a:pt x="2469" y="53"/>
                    <a:pt x="2485" y="55"/>
                    <a:pt x="2503" y="55"/>
                  </a:cubicBezTo>
                  <a:cubicBezTo>
                    <a:pt x="2552" y="55"/>
                    <a:pt x="2613" y="45"/>
                    <a:pt x="2678" y="45"/>
                  </a:cubicBezTo>
                  <a:cubicBezTo>
                    <a:pt x="2702" y="45"/>
                    <a:pt x="2726" y="46"/>
                    <a:pt x="2750" y="50"/>
                  </a:cubicBezTo>
                  <a:cubicBezTo>
                    <a:pt x="2711" y="40"/>
                    <a:pt x="2701" y="36"/>
                    <a:pt x="2703" y="35"/>
                  </a:cubicBezTo>
                  <a:lnTo>
                    <a:pt x="2703" y="35"/>
                  </a:lnTo>
                  <a:lnTo>
                    <a:pt x="2505" y="50"/>
                  </a:lnTo>
                  <a:cubicBezTo>
                    <a:pt x="2505" y="34"/>
                    <a:pt x="2456" y="34"/>
                    <a:pt x="2406" y="34"/>
                  </a:cubicBezTo>
                  <a:lnTo>
                    <a:pt x="2406" y="34"/>
                  </a:lnTo>
                  <a:cubicBezTo>
                    <a:pt x="2439" y="50"/>
                    <a:pt x="2243" y="50"/>
                    <a:pt x="2161" y="50"/>
                  </a:cubicBezTo>
                  <a:cubicBezTo>
                    <a:pt x="2161" y="50"/>
                    <a:pt x="2177" y="34"/>
                    <a:pt x="2276" y="34"/>
                  </a:cubicBezTo>
                  <a:cubicBezTo>
                    <a:pt x="2259" y="31"/>
                    <a:pt x="2244" y="30"/>
                    <a:pt x="2230" y="30"/>
                  </a:cubicBezTo>
                  <a:cubicBezTo>
                    <a:pt x="2163" y="30"/>
                    <a:pt x="2126" y="53"/>
                    <a:pt x="2059" y="53"/>
                  </a:cubicBezTo>
                  <a:cubicBezTo>
                    <a:pt x="2045" y="53"/>
                    <a:pt x="2030" y="52"/>
                    <a:pt x="2014" y="50"/>
                  </a:cubicBezTo>
                  <a:lnTo>
                    <a:pt x="1915" y="50"/>
                  </a:lnTo>
                  <a:cubicBezTo>
                    <a:pt x="1848" y="43"/>
                    <a:pt x="1749" y="39"/>
                    <a:pt x="1654" y="39"/>
                  </a:cubicBezTo>
                  <a:cubicBezTo>
                    <a:pt x="1520" y="39"/>
                    <a:pt x="1394" y="47"/>
                    <a:pt x="1375" y="66"/>
                  </a:cubicBezTo>
                  <a:lnTo>
                    <a:pt x="1408" y="34"/>
                  </a:lnTo>
                  <a:lnTo>
                    <a:pt x="1408" y="34"/>
                  </a:lnTo>
                  <a:lnTo>
                    <a:pt x="1195" y="83"/>
                  </a:lnTo>
                  <a:lnTo>
                    <a:pt x="1097" y="83"/>
                  </a:lnTo>
                  <a:cubicBezTo>
                    <a:pt x="1097" y="66"/>
                    <a:pt x="1064" y="34"/>
                    <a:pt x="1162" y="34"/>
                  </a:cubicBezTo>
                  <a:cubicBezTo>
                    <a:pt x="1141" y="34"/>
                    <a:pt x="1112" y="26"/>
                    <a:pt x="1070" y="26"/>
                  </a:cubicBezTo>
                  <a:cubicBezTo>
                    <a:pt x="1050" y="26"/>
                    <a:pt x="1026" y="28"/>
                    <a:pt x="999" y="34"/>
                  </a:cubicBezTo>
                  <a:cubicBezTo>
                    <a:pt x="1015" y="34"/>
                    <a:pt x="1064" y="50"/>
                    <a:pt x="1031" y="66"/>
                  </a:cubicBezTo>
                  <a:cubicBezTo>
                    <a:pt x="922" y="35"/>
                    <a:pt x="947" y="49"/>
                    <a:pt x="834" y="35"/>
                  </a:cubicBezTo>
                  <a:lnTo>
                    <a:pt x="834" y="35"/>
                  </a:lnTo>
                  <a:cubicBezTo>
                    <a:pt x="853" y="42"/>
                    <a:pt x="809" y="66"/>
                    <a:pt x="753" y="66"/>
                  </a:cubicBezTo>
                  <a:lnTo>
                    <a:pt x="770" y="34"/>
                  </a:lnTo>
                  <a:lnTo>
                    <a:pt x="627" y="48"/>
                  </a:lnTo>
                  <a:lnTo>
                    <a:pt x="627" y="48"/>
                  </a:lnTo>
                  <a:cubicBezTo>
                    <a:pt x="640" y="43"/>
                    <a:pt x="612" y="30"/>
                    <a:pt x="573" y="17"/>
                  </a:cubicBezTo>
                  <a:lnTo>
                    <a:pt x="573" y="17"/>
                  </a:lnTo>
                  <a:cubicBezTo>
                    <a:pt x="581" y="25"/>
                    <a:pt x="549" y="25"/>
                    <a:pt x="508" y="25"/>
                  </a:cubicBezTo>
                  <a:cubicBezTo>
                    <a:pt x="467" y="25"/>
                    <a:pt x="418" y="25"/>
                    <a:pt x="393" y="34"/>
                  </a:cubicBezTo>
                  <a:lnTo>
                    <a:pt x="459" y="34"/>
                  </a:lnTo>
                  <a:cubicBezTo>
                    <a:pt x="279" y="34"/>
                    <a:pt x="279" y="66"/>
                    <a:pt x="98" y="66"/>
                  </a:cubicBezTo>
                  <a:cubicBezTo>
                    <a:pt x="98" y="66"/>
                    <a:pt x="131" y="34"/>
                    <a:pt x="33" y="34"/>
                  </a:cubicBezTo>
                  <a:lnTo>
                    <a:pt x="33" y="66"/>
                  </a:lnTo>
                  <a:cubicBezTo>
                    <a:pt x="49" y="115"/>
                    <a:pt x="66" y="181"/>
                    <a:pt x="82" y="246"/>
                  </a:cubicBezTo>
                  <a:lnTo>
                    <a:pt x="82" y="443"/>
                  </a:lnTo>
                  <a:cubicBezTo>
                    <a:pt x="66" y="361"/>
                    <a:pt x="49" y="263"/>
                    <a:pt x="33" y="197"/>
                  </a:cubicBezTo>
                  <a:cubicBezTo>
                    <a:pt x="17" y="263"/>
                    <a:pt x="17" y="214"/>
                    <a:pt x="17" y="312"/>
                  </a:cubicBezTo>
                  <a:cubicBezTo>
                    <a:pt x="17" y="294"/>
                    <a:pt x="17" y="252"/>
                    <a:pt x="17" y="230"/>
                  </a:cubicBezTo>
                  <a:lnTo>
                    <a:pt x="0" y="476"/>
                  </a:lnTo>
                  <a:lnTo>
                    <a:pt x="33" y="639"/>
                  </a:lnTo>
                  <a:lnTo>
                    <a:pt x="17" y="377"/>
                  </a:lnTo>
                  <a:lnTo>
                    <a:pt x="17" y="377"/>
                  </a:lnTo>
                  <a:cubicBezTo>
                    <a:pt x="33" y="377"/>
                    <a:pt x="66" y="525"/>
                    <a:pt x="66" y="705"/>
                  </a:cubicBezTo>
                  <a:cubicBezTo>
                    <a:pt x="66" y="716"/>
                    <a:pt x="64" y="720"/>
                    <a:pt x="61" y="720"/>
                  </a:cubicBezTo>
                  <a:cubicBezTo>
                    <a:pt x="52" y="720"/>
                    <a:pt x="33" y="672"/>
                    <a:pt x="33" y="672"/>
                  </a:cubicBezTo>
                  <a:lnTo>
                    <a:pt x="33" y="787"/>
                  </a:lnTo>
                  <a:lnTo>
                    <a:pt x="33" y="787"/>
                  </a:lnTo>
                  <a:cubicBezTo>
                    <a:pt x="17" y="868"/>
                    <a:pt x="49" y="934"/>
                    <a:pt x="33" y="1048"/>
                  </a:cubicBezTo>
                  <a:cubicBezTo>
                    <a:pt x="33" y="1081"/>
                    <a:pt x="17" y="1163"/>
                    <a:pt x="17" y="1179"/>
                  </a:cubicBezTo>
                  <a:cubicBezTo>
                    <a:pt x="33" y="1130"/>
                    <a:pt x="66" y="1114"/>
                    <a:pt x="82" y="1114"/>
                  </a:cubicBezTo>
                  <a:lnTo>
                    <a:pt x="82" y="1245"/>
                  </a:lnTo>
                  <a:lnTo>
                    <a:pt x="82" y="1261"/>
                  </a:lnTo>
                  <a:lnTo>
                    <a:pt x="82" y="1409"/>
                  </a:lnTo>
                  <a:cubicBezTo>
                    <a:pt x="81" y="1410"/>
                    <a:pt x="80" y="1410"/>
                    <a:pt x="79" y="1410"/>
                  </a:cubicBezTo>
                  <a:cubicBezTo>
                    <a:pt x="66" y="1410"/>
                    <a:pt x="54" y="1332"/>
                    <a:pt x="41" y="1332"/>
                  </a:cubicBezTo>
                  <a:cubicBezTo>
                    <a:pt x="38" y="1332"/>
                    <a:pt x="36" y="1335"/>
                    <a:pt x="33" y="1343"/>
                  </a:cubicBezTo>
                  <a:lnTo>
                    <a:pt x="49" y="1409"/>
                  </a:lnTo>
                  <a:cubicBezTo>
                    <a:pt x="49" y="1417"/>
                    <a:pt x="48" y="1419"/>
                    <a:pt x="47" y="1419"/>
                  </a:cubicBezTo>
                  <a:cubicBezTo>
                    <a:pt x="45" y="1419"/>
                    <a:pt x="43" y="1417"/>
                    <a:pt x="41" y="1417"/>
                  </a:cubicBezTo>
                  <a:cubicBezTo>
                    <a:pt x="37" y="1417"/>
                    <a:pt x="33" y="1425"/>
                    <a:pt x="33" y="1474"/>
                  </a:cubicBezTo>
                  <a:cubicBezTo>
                    <a:pt x="45" y="1486"/>
                    <a:pt x="40" y="1574"/>
                    <a:pt x="42" y="1574"/>
                  </a:cubicBezTo>
                  <a:cubicBezTo>
                    <a:pt x="43" y="1574"/>
                    <a:pt x="45" y="1560"/>
                    <a:pt x="49" y="1523"/>
                  </a:cubicBezTo>
                  <a:cubicBezTo>
                    <a:pt x="49" y="1605"/>
                    <a:pt x="49" y="1605"/>
                    <a:pt x="49" y="1720"/>
                  </a:cubicBezTo>
                  <a:cubicBezTo>
                    <a:pt x="49" y="1712"/>
                    <a:pt x="50" y="1709"/>
                    <a:pt x="52" y="1709"/>
                  </a:cubicBezTo>
                  <a:cubicBezTo>
                    <a:pt x="57" y="1709"/>
                    <a:pt x="69" y="1750"/>
                    <a:pt x="82" y="1801"/>
                  </a:cubicBezTo>
                  <a:lnTo>
                    <a:pt x="82" y="1916"/>
                  </a:lnTo>
                  <a:cubicBezTo>
                    <a:pt x="82" y="2096"/>
                    <a:pt x="66" y="2194"/>
                    <a:pt x="66" y="2358"/>
                  </a:cubicBezTo>
                  <a:cubicBezTo>
                    <a:pt x="66" y="2372"/>
                    <a:pt x="66" y="2431"/>
                    <a:pt x="56" y="2431"/>
                  </a:cubicBezTo>
                  <a:cubicBezTo>
                    <a:pt x="54" y="2431"/>
                    <a:pt x="52" y="2429"/>
                    <a:pt x="49" y="2423"/>
                  </a:cubicBezTo>
                  <a:lnTo>
                    <a:pt x="49" y="2423"/>
                  </a:lnTo>
                  <a:cubicBezTo>
                    <a:pt x="49" y="2456"/>
                    <a:pt x="66" y="2472"/>
                    <a:pt x="66" y="2522"/>
                  </a:cubicBezTo>
                  <a:cubicBezTo>
                    <a:pt x="63" y="2541"/>
                    <a:pt x="61" y="2548"/>
                    <a:pt x="59" y="2548"/>
                  </a:cubicBezTo>
                  <a:cubicBezTo>
                    <a:pt x="56" y="2548"/>
                    <a:pt x="60" y="2470"/>
                    <a:pt x="55" y="2470"/>
                  </a:cubicBezTo>
                  <a:cubicBezTo>
                    <a:pt x="54" y="2470"/>
                    <a:pt x="52" y="2475"/>
                    <a:pt x="49" y="2489"/>
                  </a:cubicBezTo>
                  <a:cubicBezTo>
                    <a:pt x="49" y="2489"/>
                    <a:pt x="49" y="2620"/>
                    <a:pt x="66" y="2685"/>
                  </a:cubicBezTo>
                  <a:cubicBezTo>
                    <a:pt x="82" y="2669"/>
                    <a:pt x="66" y="2522"/>
                    <a:pt x="66" y="2440"/>
                  </a:cubicBezTo>
                  <a:lnTo>
                    <a:pt x="66" y="2440"/>
                  </a:lnTo>
                  <a:cubicBezTo>
                    <a:pt x="66" y="2440"/>
                    <a:pt x="82" y="2456"/>
                    <a:pt x="82" y="2489"/>
                  </a:cubicBezTo>
                  <a:lnTo>
                    <a:pt x="82" y="3029"/>
                  </a:lnTo>
                  <a:cubicBezTo>
                    <a:pt x="82" y="3144"/>
                    <a:pt x="82" y="3455"/>
                    <a:pt x="66" y="3635"/>
                  </a:cubicBezTo>
                  <a:cubicBezTo>
                    <a:pt x="82" y="3651"/>
                    <a:pt x="82" y="3700"/>
                    <a:pt x="82" y="3700"/>
                  </a:cubicBezTo>
                  <a:lnTo>
                    <a:pt x="82" y="4404"/>
                  </a:lnTo>
                  <a:lnTo>
                    <a:pt x="82" y="4486"/>
                  </a:lnTo>
                  <a:lnTo>
                    <a:pt x="82" y="4502"/>
                  </a:lnTo>
                  <a:cubicBezTo>
                    <a:pt x="82" y="4491"/>
                    <a:pt x="82" y="4479"/>
                    <a:pt x="76" y="4479"/>
                  </a:cubicBezTo>
                  <a:cubicBezTo>
                    <a:pt x="74" y="4479"/>
                    <a:pt x="71" y="4481"/>
                    <a:pt x="66" y="4486"/>
                  </a:cubicBezTo>
                  <a:lnTo>
                    <a:pt x="82" y="4519"/>
                  </a:lnTo>
                  <a:lnTo>
                    <a:pt x="82" y="4666"/>
                  </a:lnTo>
                  <a:lnTo>
                    <a:pt x="82" y="4682"/>
                  </a:lnTo>
                  <a:lnTo>
                    <a:pt x="82" y="4797"/>
                  </a:lnTo>
                  <a:lnTo>
                    <a:pt x="82" y="4830"/>
                  </a:lnTo>
                  <a:lnTo>
                    <a:pt x="82" y="4846"/>
                  </a:lnTo>
                  <a:lnTo>
                    <a:pt x="82" y="4977"/>
                  </a:lnTo>
                  <a:lnTo>
                    <a:pt x="639" y="4961"/>
                  </a:lnTo>
                  <a:lnTo>
                    <a:pt x="1621" y="5910"/>
                  </a:lnTo>
                  <a:lnTo>
                    <a:pt x="1506" y="4928"/>
                  </a:lnTo>
                  <a:lnTo>
                    <a:pt x="1719" y="4928"/>
                  </a:lnTo>
                  <a:cubicBezTo>
                    <a:pt x="1752" y="4944"/>
                    <a:pt x="1801" y="4944"/>
                    <a:pt x="1784" y="4961"/>
                  </a:cubicBezTo>
                  <a:cubicBezTo>
                    <a:pt x="1800" y="4958"/>
                    <a:pt x="1817" y="4957"/>
                    <a:pt x="1836" y="4957"/>
                  </a:cubicBezTo>
                  <a:cubicBezTo>
                    <a:pt x="1895" y="4957"/>
                    <a:pt x="1970" y="4967"/>
                    <a:pt x="2050" y="4967"/>
                  </a:cubicBezTo>
                  <a:cubicBezTo>
                    <a:pt x="2108" y="4967"/>
                    <a:pt x="2168" y="4962"/>
                    <a:pt x="2226" y="4944"/>
                  </a:cubicBezTo>
                  <a:lnTo>
                    <a:pt x="2226" y="4944"/>
                  </a:lnTo>
                  <a:cubicBezTo>
                    <a:pt x="2259" y="4961"/>
                    <a:pt x="2194" y="4961"/>
                    <a:pt x="2210" y="4961"/>
                  </a:cubicBezTo>
                  <a:cubicBezTo>
                    <a:pt x="2243" y="4961"/>
                    <a:pt x="2276" y="4953"/>
                    <a:pt x="2323" y="4953"/>
                  </a:cubicBezTo>
                  <a:cubicBezTo>
                    <a:pt x="2345" y="4953"/>
                    <a:pt x="2371" y="4955"/>
                    <a:pt x="2402" y="4960"/>
                  </a:cubicBezTo>
                  <a:lnTo>
                    <a:pt x="2402" y="4960"/>
                  </a:lnTo>
                  <a:cubicBezTo>
                    <a:pt x="2484" y="4955"/>
                    <a:pt x="2551" y="4953"/>
                    <a:pt x="2615" y="4953"/>
                  </a:cubicBezTo>
                  <a:cubicBezTo>
                    <a:pt x="2748" y="4953"/>
                    <a:pt x="2865" y="4961"/>
                    <a:pt x="3061" y="4961"/>
                  </a:cubicBezTo>
                  <a:lnTo>
                    <a:pt x="3045" y="4944"/>
                  </a:lnTo>
                  <a:lnTo>
                    <a:pt x="3159" y="4944"/>
                  </a:lnTo>
                  <a:cubicBezTo>
                    <a:pt x="3167" y="4942"/>
                    <a:pt x="3171" y="4941"/>
                    <a:pt x="3171" y="4940"/>
                  </a:cubicBezTo>
                  <a:lnTo>
                    <a:pt x="3171" y="4940"/>
                  </a:lnTo>
                  <a:cubicBezTo>
                    <a:pt x="3255" y="4939"/>
                    <a:pt x="3362" y="4932"/>
                    <a:pt x="3443" y="4932"/>
                  </a:cubicBezTo>
                  <a:cubicBezTo>
                    <a:pt x="3494" y="4932"/>
                    <a:pt x="3534" y="4935"/>
                    <a:pt x="3552" y="4944"/>
                  </a:cubicBezTo>
                  <a:cubicBezTo>
                    <a:pt x="3650" y="4944"/>
                    <a:pt x="3520" y="4928"/>
                    <a:pt x="3618" y="4928"/>
                  </a:cubicBezTo>
                  <a:lnTo>
                    <a:pt x="3650" y="4944"/>
                  </a:lnTo>
                  <a:lnTo>
                    <a:pt x="3667" y="4928"/>
                  </a:lnTo>
                  <a:cubicBezTo>
                    <a:pt x="3732" y="4928"/>
                    <a:pt x="3765" y="4944"/>
                    <a:pt x="3765" y="4944"/>
                  </a:cubicBezTo>
                  <a:lnTo>
                    <a:pt x="3716" y="4944"/>
                  </a:lnTo>
                  <a:cubicBezTo>
                    <a:pt x="3743" y="4950"/>
                    <a:pt x="3778" y="4951"/>
                    <a:pt x="3813" y="4951"/>
                  </a:cubicBezTo>
                  <a:cubicBezTo>
                    <a:pt x="3883" y="4951"/>
                    <a:pt x="3956" y="4944"/>
                    <a:pt x="3978" y="4944"/>
                  </a:cubicBezTo>
                  <a:lnTo>
                    <a:pt x="3880" y="4944"/>
                  </a:lnTo>
                  <a:cubicBezTo>
                    <a:pt x="4158" y="4928"/>
                    <a:pt x="4485" y="4928"/>
                    <a:pt x="4747" y="4911"/>
                  </a:cubicBezTo>
                  <a:lnTo>
                    <a:pt x="4714" y="4895"/>
                  </a:lnTo>
                  <a:cubicBezTo>
                    <a:pt x="4780" y="4890"/>
                    <a:pt x="4820" y="4888"/>
                    <a:pt x="4852" y="4888"/>
                  </a:cubicBezTo>
                  <a:cubicBezTo>
                    <a:pt x="4916" y="4888"/>
                    <a:pt x="4949" y="4895"/>
                    <a:pt x="5091" y="4895"/>
                  </a:cubicBezTo>
                  <a:cubicBezTo>
                    <a:pt x="5140" y="4879"/>
                    <a:pt x="5189" y="4879"/>
                    <a:pt x="5255" y="4879"/>
                  </a:cubicBezTo>
                  <a:cubicBezTo>
                    <a:pt x="5210" y="4890"/>
                    <a:pt x="5271" y="4893"/>
                    <a:pt x="5294" y="4894"/>
                  </a:cubicBezTo>
                  <a:lnTo>
                    <a:pt x="5294" y="4894"/>
                  </a:lnTo>
                  <a:cubicBezTo>
                    <a:pt x="5498" y="4879"/>
                    <a:pt x="5387" y="4895"/>
                    <a:pt x="5533" y="4862"/>
                  </a:cubicBezTo>
                  <a:lnTo>
                    <a:pt x="5566" y="4879"/>
                  </a:lnTo>
                  <a:cubicBezTo>
                    <a:pt x="5615" y="4862"/>
                    <a:pt x="5615" y="4862"/>
                    <a:pt x="5729" y="4846"/>
                  </a:cubicBezTo>
                  <a:lnTo>
                    <a:pt x="5729" y="4846"/>
                  </a:lnTo>
                  <a:cubicBezTo>
                    <a:pt x="5631" y="4862"/>
                    <a:pt x="5795" y="4862"/>
                    <a:pt x="5697" y="4879"/>
                  </a:cubicBezTo>
                  <a:cubicBezTo>
                    <a:pt x="5731" y="4881"/>
                    <a:pt x="5763" y="4882"/>
                    <a:pt x="5793" y="4882"/>
                  </a:cubicBezTo>
                  <a:cubicBezTo>
                    <a:pt x="5908" y="4882"/>
                    <a:pt x="5990" y="4867"/>
                    <a:pt x="6056" y="4867"/>
                  </a:cubicBezTo>
                  <a:cubicBezTo>
                    <a:pt x="6086" y="4867"/>
                    <a:pt x="6113" y="4870"/>
                    <a:pt x="6138" y="4879"/>
                  </a:cubicBezTo>
                  <a:cubicBezTo>
                    <a:pt x="6188" y="4862"/>
                    <a:pt x="6138" y="4858"/>
                    <a:pt x="6085" y="4858"/>
                  </a:cubicBezTo>
                  <a:cubicBezTo>
                    <a:pt x="6052" y="4858"/>
                    <a:pt x="6017" y="4860"/>
                    <a:pt x="6004" y="4861"/>
                  </a:cubicBezTo>
                  <a:lnTo>
                    <a:pt x="6004" y="4861"/>
                  </a:lnTo>
                  <a:cubicBezTo>
                    <a:pt x="5966" y="4846"/>
                    <a:pt x="6091" y="4846"/>
                    <a:pt x="6155" y="4846"/>
                  </a:cubicBezTo>
                  <a:lnTo>
                    <a:pt x="6253" y="4846"/>
                  </a:lnTo>
                  <a:lnTo>
                    <a:pt x="6286" y="4862"/>
                  </a:lnTo>
                  <a:lnTo>
                    <a:pt x="6466" y="4862"/>
                  </a:lnTo>
                  <a:cubicBezTo>
                    <a:pt x="6466" y="4858"/>
                    <a:pt x="6466" y="4852"/>
                    <a:pt x="6466" y="4846"/>
                  </a:cubicBezTo>
                  <a:cubicBezTo>
                    <a:pt x="6466" y="4797"/>
                    <a:pt x="6466" y="4748"/>
                    <a:pt x="6449" y="4699"/>
                  </a:cubicBezTo>
                  <a:cubicBezTo>
                    <a:pt x="6449" y="4666"/>
                    <a:pt x="6449" y="4617"/>
                    <a:pt x="6449" y="4584"/>
                  </a:cubicBezTo>
                  <a:cubicBezTo>
                    <a:pt x="6433" y="4535"/>
                    <a:pt x="6433" y="4469"/>
                    <a:pt x="6417" y="4453"/>
                  </a:cubicBezTo>
                  <a:lnTo>
                    <a:pt x="6417" y="4453"/>
                  </a:lnTo>
                  <a:lnTo>
                    <a:pt x="6433" y="4633"/>
                  </a:lnTo>
                  <a:cubicBezTo>
                    <a:pt x="6417" y="4535"/>
                    <a:pt x="6384" y="4453"/>
                    <a:pt x="6384" y="4289"/>
                  </a:cubicBezTo>
                  <a:lnTo>
                    <a:pt x="6384" y="4289"/>
                  </a:lnTo>
                  <a:cubicBezTo>
                    <a:pt x="6400" y="4306"/>
                    <a:pt x="6400" y="4338"/>
                    <a:pt x="6417" y="4371"/>
                  </a:cubicBezTo>
                  <a:cubicBezTo>
                    <a:pt x="6417" y="4338"/>
                    <a:pt x="6400" y="4289"/>
                    <a:pt x="6400" y="4240"/>
                  </a:cubicBezTo>
                  <a:lnTo>
                    <a:pt x="6400" y="4240"/>
                  </a:lnTo>
                  <a:cubicBezTo>
                    <a:pt x="6417" y="4257"/>
                    <a:pt x="6417" y="4437"/>
                    <a:pt x="6449" y="4551"/>
                  </a:cubicBezTo>
                  <a:cubicBezTo>
                    <a:pt x="6449" y="4509"/>
                    <a:pt x="6425" y="4394"/>
                    <a:pt x="6439" y="4394"/>
                  </a:cubicBezTo>
                  <a:cubicBezTo>
                    <a:pt x="6441" y="4394"/>
                    <a:pt x="6443" y="4396"/>
                    <a:pt x="6447" y="4400"/>
                  </a:cubicBezTo>
                  <a:lnTo>
                    <a:pt x="6447" y="4400"/>
                  </a:lnTo>
                  <a:cubicBezTo>
                    <a:pt x="6402" y="4334"/>
                    <a:pt x="6432" y="4221"/>
                    <a:pt x="6400" y="4093"/>
                  </a:cubicBezTo>
                  <a:lnTo>
                    <a:pt x="6400" y="4093"/>
                  </a:lnTo>
                  <a:lnTo>
                    <a:pt x="6417" y="4109"/>
                  </a:lnTo>
                  <a:cubicBezTo>
                    <a:pt x="6400" y="4093"/>
                    <a:pt x="6400" y="4044"/>
                    <a:pt x="6400" y="4011"/>
                  </a:cubicBezTo>
                  <a:lnTo>
                    <a:pt x="6400" y="4011"/>
                  </a:lnTo>
                  <a:lnTo>
                    <a:pt x="6417" y="4077"/>
                  </a:lnTo>
                  <a:cubicBezTo>
                    <a:pt x="6400" y="3978"/>
                    <a:pt x="6417" y="3880"/>
                    <a:pt x="6400" y="3782"/>
                  </a:cubicBezTo>
                  <a:lnTo>
                    <a:pt x="6400" y="3782"/>
                  </a:lnTo>
                  <a:cubicBezTo>
                    <a:pt x="6408" y="3878"/>
                    <a:pt x="6405" y="3897"/>
                    <a:pt x="6400" y="3897"/>
                  </a:cubicBezTo>
                  <a:cubicBezTo>
                    <a:pt x="6397" y="3897"/>
                    <a:pt x="6392" y="3888"/>
                    <a:pt x="6388" y="3888"/>
                  </a:cubicBezTo>
                  <a:cubicBezTo>
                    <a:pt x="6386" y="3888"/>
                    <a:pt x="6384" y="3893"/>
                    <a:pt x="6384" y="3913"/>
                  </a:cubicBezTo>
                  <a:cubicBezTo>
                    <a:pt x="6335" y="3667"/>
                    <a:pt x="6400" y="3766"/>
                    <a:pt x="6368" y="3487"/>
                  </a:cubicBezTo>
                  <a:lnTo>
                    <a:pt x="6368" y="3487"/>
                  </a:lnTo>
                  <a:cubicBezTo>
                    <a:pt x="6368" y="3460"/>
                    <a:pt x="6368" y="3437"/>
                    <a:pt x="6368" y="3422"/>
                  </a:cubicBezTo>
                  <a:cubicBezTo>
                    <a:pt x="6362" y="3365"/>
                    <a:pt x="6359" y="3347"/>
                    <a:pt x="6356" y="3347"/>
                  </a:cubicBezTo>
                  <a:cubicBezTo>
                    <a:pt x="6351" y="3347"/>
                    <a:pt x="6348" y="3392"/>
                    <a:pt x="6342" y="3392"/>
                  </a:cubicBezTo>
                  <a:cubicBezTo>
                    <a:pt x="6340" y="3392"/>
                    <a:pt x="6338" y="3387"/>
                    <a:pt x="6335" y="3373"/>
                  </a:cubicBezTo>
                  <a:cubicBezTo>
                    <a:pt x="6351" y="3307"/>
                    <a:pt x="6319" y="3291"/>
                    <a:pt x="6319" y="3209"/>
                  </a:cubicBezTo>
                  <a:lnTo>
                    <a:pt x="6319" y="3193"/>
                  </a:lnTo>
                  <a:cubicBezTo>
                    <a:pt x="6319" y="2996"/>
                    <a:pt x="6302" y="3144"/>
                    <a:pt x="6286" y="2964"/>
                  </a:cubicBezTo>
                  <a:lnTo>
                    <a:pt x="6286" y="2964"/>
                  </a:lnTo>
                  <a:lnTo>
                    <a:pt x="6319" y="3029"/>
                  </a:lnTo>
                  <a:lnTo>
                    <a:pt x="6302" y="2931"/>
                  </a:lnTo>
                  <a:lnTo>
                    <a:pt x="6319" y="2964"/>
                  </a:lnTo>
                  <a:cubicBezTo>
                    <a:pt x="6286" y="2849"/>
                    <a:pt x="6286" y="2816"/>
                    <a:pt x="6286" y="2718"/>
                  </a:cubicBezTo>
                  <a:cubicBezTo>
                    <a:pt x="6286" y="2721"/>
                    <a:pt x="6285" y="2722"/>
                    <a:pt x="6285" y="2722"/>
                  </a:cubicBezTo>
                  <a:cubicBezTo>
                    <a:pt x="6280" y="2722"/>
                    <a:pt x="6267" y="2686"/>
                    <a:pt x="6253" y="2603"/>
                  </a:cubicBezTo>
                  <a:cubicBezTo>
                    <a:pt x="6253" y="2582"/>
                    <a:pt x="6255" y="2578"/>
                    <a:pt x="6257" y="2578"/>
                  </a:cubicBezTo>
                  <a:cubicBezTo>
                    <a:pt x="6258" y="2578"/>
                    <a:pt x="6259" y="2579"/>
                    <a:pt x="6259" y="2579"/>
                  </a:cubicBezTo>
                  <a:cubicBezTo>
                    <a:pt x="6261" y="2579"/>
                    <a:pt x="6261" y="2571"/>
                    <a:pt x="6253" y="2505"/>
                  </a:cubicBezTo>
                  <a:lnTo>
                    <a:pt x="6253" y="2505"/>
                  </a:lnTo>
                  <a:cubicBezTo>
                    <a:pt x="6269" y="2538"/>
                    <a:pt x="6286" y="2571"/>
                    <a:pt x="6269" y="2636"/>
                  </a:cubicBezTo>
                  <a:lnTo>
                    <a:pt x="6286" y="2669"/>
                  </a:lnTo>
                  <a:cubicBezTo>
                    <a:pt x="6286" y="2587"/>
                    <a:pt x="6269" y="2489"/>
                    <a:pt x="6269" y="2440"/>
                  </a:cubicBezTo>
                  <a:lnTo>
                    <a:pt x="6269" y="2489"/>
                  </a:lnTo>
                  <a:lnTo>
                    <a:pt x="6237" y="2309"/>
                  </a:lnTo>
                  <a:cubicBezTo>
                    <a:pt x="6237" y="2296"/>
                    <a:pt x="6239" y="2291"/>
                    <a:pt x="6242" y="2291"/>
                  </a:cubicBezTo>
                  <a:cubicBezTo>
                    <a:pt x="6247" y="2291"/>
                    <a:pt x="6253" y="2305"/>
                    <a:pt x="6253" y="2325"/>
                  </a:cubicBezTo>
                  <a:lnTo>
                    <a:pt x="6253" y="2325"/>
                  </a:lnTo>
                  <a:cubicBezTo>
                    <a:pt x="6253" y="2276"/>
                    <a:pt x="6237" y="2260"/>
                    <a:pt x="6237" y="2194"/>
                  </a:cubicBezTo>
                  <a:lnTo>
                    <a:pt x="6237" y="2194"/>
                  </a:lnTo>
                  <a:cubicBezTo>
                    <a:pt x="6237" y="2211"/>
                    <a:pt x="6253" y="2211"/>
                    <a:pt x="6269" y="2292"/>
                  </a:cubicBezTo>
                  <a:lnTo>
                    <a:pt x="6237" y="2112"/>
                  </a:lnTo>
                  <a:lnTo>
                    <a:pt x="6253" y="2031"/>
                  </a:lnTo>
                  <a:cubicBezTo>
                    <a:pt x="6253" y="1932"/>
                    <a:pt x="6204" y="1785"/>
                    <a:pt x="6204" y="1654"/>
                  </a:cubicBezTo>
                  <a:cubicBezTo>
                    <a:pt x="6204" y="1654"/>
                    <a:pt x="6204" y="1638"/>
                    <a:pt x="6188" y="1605"/>
                  </a:cubicBezTo>
                  <a:cubicBezTo>
                    <a:pt x="6188" y="1474"/>
                    <a:pt x="6188" y="1376"/>
                    <a:pt x="6155" y="1228"/>
                  </a:cubicBezTo>
                  <a:lnTo>
                    <a:pt x="6171" y="1130"/>
                  </a:lnTo>
                  <a:cubicBezTo>
                    <a:pt x="6168" y="1105"/>
                    <a:pt x="6165" y="1097"/>
                    <a:pt x="6162" y="1097"/>
                  </a:cubicBezTo>
                  <a:cubicBezTo>
                    <a:pt x="6157" y="1097"/>
                    <a:pt x="6154" y="1137"/>
                    <a:pt x="6150" y="1137"/>
                  </a:cubicBezTo>
                  <a:cubicBezTo>
                    <a:pt x="6147" y="1137"/>
                    <a:pt x="6143" y="1120"/>
                    <a:pt x="6138" y="1065"/>
                  </a:cubicBezTo>
                  <a:cubicBezTo>
                    <a:pt x="6106" y="917"/>
                    <a:pt x="6138" y="999"/>
                    <a:pt x="6138" y="950"/>
                  </a:cubicBezTo>
                  <a:cubicBezTo>
                    <a:pt x="6124" y="892"/>
                    <a:pt x="6110" y="796"/>
                    <a:pt x="6106" y="684"/>
                  </a:cubicBezTo>
                  <a:lnTo>
                    <a:pt x="6106" y="684"/>
                  </a:lnTo>
                  <a:cubicBezTo>
                    <a:pt x="6108" y="710"/>
                    <a:pt x="6111" y="732"/>
                    <a:pt x="6122" y="754"/>
                  </a:cubicBezTo>
                  <a:lnTo>
                    <a:pt x="6122" y="656"/>
                  </a:lnTo>
                  <a:cubicBezTo>
                    <a:pt x="6134" y="738"/>
                    <a:pt x="6137" y="803"/>
                    <a:pt x="6144" y="803"/>
                  </a:cubicBezTo>
                  <a:cubicBezTo>
                    <a:pt x="6147" y="803"/>
                    <a:pt x="6150" y="793"/>
                    <a:pt x="6155" y="770"/>
                  </a:cubicBezTo>
                  <a:cubicBezTo>
                    <a:pt x="6122" y="754"/>
                    <a:pt x="6106" y="394"/>
                    <a:pt x="6073" y="377"/>
                  </a:cubicBezTo>
                  <a:lnTo>
                    <a:pt x="6073" y="312"/>
                  </a:lnTo>
                  <a:lnTo>
                    <a:pt x="6089" y="361"/>
                  </a:lnTo>
                  <a:cubicBezTo>
                    <a:pt x="6089" y="295"/>
                    <a:pt x="6073" y="279"/>
                    <a:pt x="6073" y="246"/>
                  </a:cubicBezTo>
                  <a:lnTo>
                    <a:pt x="6057" y="197"/>
                  </a:lnTo>
                  <a:cubicBezTo>
                    <a:pt x="6040" y="165"/>
                    <a:pt x="6040" y="132"/>
                    <a:pt x="6040" y="66"/>
                  </a:cubicBezTo>
                  <a:lnTo>
                    <a:pt x="6040" y="50"/>
                  </a:lnTo>
                  <a:cubicBezTo>
                    <a:pt x="5958" y="50"/>
                    <a:pt x="5909" y="50"/>
                    <a:pt x="5975" y="34"/>
                  </a:cubicBezTo>
                  <a:lnTo>
                    <a:pt x="5975" y="34"/>
                  </a:lnTo>
                  <a:cubicBezTo>
                    <a:pt x="5893" y="50"/>
                    <a:pt x="5860" y="50"/>
                    <a:pt x="5811" y="50"/>
                  </a:cubicBezTo>
                  <a:cubicBezTo>
                    <a:pt x="5784" y="50"/>
                    <a:pt x="5791" y="39"/>
                    <a:pt x="5812" y="35"/>
                  </a:cubicBezTo>
                  <a:lnTo>
                    <a:pt x="5812" y="35"/>
                  </a:lnTo>
                  <a:lnTo>
                    <a:pt x="5631" y="50"/>
                  </a:lnTo>
                  <a:lnTo>
                    <a:pt x="5647" y="50"/>
                  </a:lnTo>
                  <a:cubicBezTo>
                    <a:pt x="5615" y="50"/>
                    <a:pt x="5549" y="50"/>
                    <a:pt x="5516" y="66"/>
                  </a:cubicBezTo>
                  <a:cubicBezTo>
                    <a:pt x="5501" y="61"/>
                    <a:pt x="5498" y="57"/>
                    <a:pt x="5502" y="55"/>
                  </a:cubicBezTo>
                  <a:lnTo>
                    <a:pt x="5502" y="55"/>
                  </a:lnTo>
                  <a:lnTo>
                    <a:pt x="5435" y="66"/>
                  </a:lnTo>
                  <a:cubicBezTo>
                    <a:pt x="5389" y="51"/>
                    <a:pt x="5457" y="50"/>
                    <a:pt x="5533" y="50"/>
                  </a:cubicBezTo>
                  <a:lnTo>
                    <a:pt x="5533" y="50"/>
                  </a:lnTo>
                  <a:lnTo>
                    <a:pt x="5532" y="50"/>
                  </a:lnTo>
                  <a:lnTo>
                    <a:pt x="5532" y="50"/>
                  </a:lnTo>
                  <a:cubicBezTo>
                    <a:pt x="5534" y="50"/>
                    <a:pt x="5536" y="50"/>
                    <a:pt x="5535" y="50"/>
                  </a:cubicBezTo>
                  <a:lnTo>
                    <a:pt x="5535" y="50"/>
                  </a:lnTo>
                  <a:cubicBezTo>
                    <a:pt x="5540" y="50"/>
                    <a:pt x="5544" y="50"/>
                    <a:pt x="5549" y="50"/>
                  </a:cubicBezTo>
                  <a:cubicBezTo>
                    <a:pt x="5514" y="33"/>
                    <a:pt x="5492" y="27"/>
                    <a:pt x="5468" y="27"/>
                  </a:cubicBezTo>
                  <a:cubicBezTo>
                    <a:pt x="5435" y="27"/>
                    <a:pt x="5399" y="37"/>
                    <a:pt x="5323" y="37"/>
                  </a:cubicBezTo>
                  <a:cubicBezTo>
                    <a:pt x="5315" y="37"/>
                    <a:pt x="5306" y="37"/>
                    <a:pt x="5297" y="37"/>
                  </a:cubicBezTo>
                  <a:lnTo>
                    <a:pt x="5297" y="37"/>
                  </a:lnTo>
                  <a:cubicBezTo>
                    <a:pt x="5284" y="43"/>
                    <a:pt x="5273" y="46"/>
                    <a:pt x="5261" y="46"/>
                  </a:cubicBezTo>
                  <a:cubicBezTo>
                    <a:pt x="5246" y="46"/>
                    <a:pt x="5230" y="42"/>
                    <a:pt x="5205" y="34"/>
                  </a:cubicBezTo>
                  <a:cubicBezTo>
                    <a:pt x="5173" y="34"/>
                    <a:pt x="5124" y="34"/>
                    <a:pt x="5075" y="50"/>
                  </a:cubicBezTo>
                  <a:cubicBezTo>
                    <a:pt x="5058" y="34"/>
                    <a:pt x="5009" y="34"/>
                    <a:pt x="4927" y="34"/>
                  </a:cubicBezTo>
                  <a:lnTo>
                    <a:pt x="4944" y="17"/>
                  </a:lnTo>
                  <a:cubicBezTo>
                    <a:pt x="4862" y="17"/>
                    <a:pt x="4862" y="34"/>
                    <a:pt x="4813" y="34"/>
                  </a:cubicBezTo>
                  <a:cubicBezTo>
                    <a:pt x="4731" y="34"/>
                    <a:pt x="4698" y="17"/>
                    <a:pt x="4682" y="17"/>
                  </a:cubicBezTo>
                  <a:cubicBezTo>
                    <a:pt x="4652" y="14"/>
                    <a:pt x="4638" y="13"/>
                    <a:pt x="4634" y="13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6350696" y="211849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6619676" y="22650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6056334" y="2236643"/>
              <a:ext cx="91" cy="4565"/>
            </a:xfrm>
            <a:custGeom>
              <a:rect b="b" l="l" r="r" t="t"/>
              <a:pathLst>
                <a:path extrusionOk="0" h="50" w="1">
                  <a:moveTo>
                    <a:pt x="0" y="49"/>
                  </a:moveTo>
                  <a:cubicBezTo>
                    <a:pt x="0" y="33"/>
                    <a:pt x="0" y="16"/>
                    <a:pt x="0" y="0"/>
                  </a:cubicBezTo>
                  <a:cubicBezTo>
                    <a:pt x="0" y="0"/>
                    <a:pt x="0" y="16"/>
                    <a:pt x="0" y="49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43"/>
            <p:cNvSpPr/>
            <p:nvPr/>
          </p:nvSpPr>
          <p:spPr>
            <a:xfrm>
              <a:off x="6060808" y="2480241"/>
              <a:ext cx="91" cy="7487"/>
            </a:xfrm>
            <a:custGeom>
              <a:rect b="b" l="l" r="r" t="t"/>
              <a:pathLst>
                <a:path extrusionOk="0" h="82" w="1">
                  <a:moveTo>
                    <a:pt x="0" y="82"/>
                  </a:moveTo>
                  <a:lnTo>
                    <a:pt x="0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43"/>
            <p:cNvSpPr/>
            <p:nvPr/>
          </p:nvSpPr>
          <p:spPr>
            <a:xfrm>
              <a:off x="6057794" y="2390581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17" y="33"/>
                  </a:lnTo>
                  <a:cubicBezTo>
                    <a:pt x="17" y="16"/>
                    <a:pt x="17" y="16"/>
                    <a:pt x="17" y="0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6057794" y="2353146"/>
              <a:ext cx="91" cy="22552"/>
            </a:xfrm>
            <a:custGeom>
              <a:rect b="b" l="l" r="r" t="t"/>
              <a:pathLst>
                <a:path extrusionOk="0" h="247" w="1">
                  <a:moveTo>
                    <a:pt x="0" y="132"/>
                  </a:moveTo>
                  <a:cubicBezTo>
                    <a:pt x="0" y="148"/>
                    <a:pt x="0" y="246"/>
                    <a:pt x="0" y="148"/>
                  </a:cubicBezTo>
                  <a:cubicBezTo>
                    <a:pt x="0" y="148"/>
                    <a:pt x="0" y="1"/>
                    <a:pt x="0" y="132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43"/>
            <p:cNvSpPr/>
            <p:nvPr/>
          </p:nvSpPr>
          <p:spPr>
            <a:xfrm>
              <a:off x="6066742" y="2114022"/>
              <a:ext cx="13513" cy="3104"/>
            </a:xfrm>
            <a:custGeom>
              <a:rect b="b" l="l" r="r" t="t"/>
              <a:pathLst>
                <a:path extrusionOk="0" h="34" w="148">
                  <a:moveTo>
                    <a:pt x="115" y="1"/>
                  </a:moveTo>
                  <a:cubicBezTo>
                    <a:pt x="66" y="1"/>
                    <a:pt x="50" y="1"/>
                    <a:pt x="50" y="17"/>
                  </a:cubicBezTo>
                  <a:lnTo>
                    <a:pt x="1" y="17"/>
                  </a:lnTo>
                  <a:cubicBezTo>
                    <a:pt x="33" y="17"/>
                    <a:pt x="50" y="17"/>
                    <a:pt x="50" y="34"/>
                  </a:cubicBezTo>
                  <a:cubicBezTo>
                    <a:pt x="115" y="17"/>
                    <a:pt x="148" y="17"/>
                    <a:pt x="115" y="1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43"/>
            <p:cNvSpPr/>
            <p:nvPr/>
          </p:nvSpPr>
          <p:spPr>
            <a:xfrm>
              <a:off x="6065281" y="2117035"/>
              <a:ext cx="6026" cy="91"/>
            </a:xfrm>
            <a:custGeom>
              <a:rect b="b" l="l" r="r" t="t"/>
              <a:pathLst>
                <a:path extrusionOk="0" h="1" w="66">
                  <a:moveTo>
                    <a:pt x="66" y="1"/>
                  </a:moveTo>
                  <a:lnTo>
                    <a:pt x="0" y="1"/>
                  </a:lnTo>
                  <a:cubicBezTo>
                    <a:pt x="33" y="1"/>
                    <a:pt x="49" y="1"/>
                    <a:pt x="66" y="1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43"/>
            <p:cNvSpPr/>
            <p:nvPr/>
          </p:nvSpPr>
          <p:spPr>
            <a:xfrm>
              <a:off x="6507647" y="2114022"/>
              <a:ext cx="7578" cy="1643"/>
            </a:xfrm>
            <a:custGeom>
              <a:rect b="b" l="l" r="r" t="t"/>
              <a:pathLst>
                <a:path extrusionOk="0" h="18" w="83">
                  <a:moveTo>
                    <a:pt x="17" y="1"/>
                  </a:moveTo>
                  <a:lnTo>
                    <a:pt x="0" y="17"/>
                  </a:lnTo>
                  <a:lnTo>
                    <a:pt x="82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43"/>
            <p:cNvSpPr/>
            <p:nvPr/>
          </p:nvSpPr>
          <p:spPr>
            <a:xfrm>
              <a:off x="6606255" y="2121509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7" y="1"/>
                  </a:moveTo>
                  <a:lnTo>
                    <a:pt x="1" y="66"/>
                  </a:lnTo>
                  <a:lnTo>
                    <a:pt x="17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43"/>
            <p:cNvSpPr/>
            <p:nvPr/>
          </p:nvSpPr>
          <p:spPr>
            <a:xfrm>
              <a:off x="6615203" y="2196287"/>
              <a:ext cx="1643" cy="10774"/>
            </a:xfrm>
            <a:custGeom>
              <a:rect b="b" l="l" r="r" t="t"/>
              <a:pathLst>
                <a:path extrusionOk="0" h="118" w="18">
                  <a:moveTo>
                    <a:pt x="1" y="0"/>
                  </a:moveTo>
                  <a:lnTo>
                    <a:pt x="1" y="0"/>
                  </a:lnTo>
                  <a:cubicBezTo>
                    <a:pt x="1" y="23"/>
                    <a:pt x="4" y="43"/>
                    <a:pt x="8" y="60"/>
                  </a:cubicBezTo>
                  <a:lnTo>
                    <a:pt x="8" y="60"/>
                  </a:lnTo>
                  <a:cubicBezTo>
                    <a:pt x="7" y="43"/>
                    <a:pt x="5" y="23"/>
                    <a:pt x="1" y="0"/>
                  </a:cubicBezTo>
                  <a:close/>
                  <a:moveTo>
                    <a:pt x="8" y="60"/>
                  </a:moveTo>
                  <a:cubicBezTo>
                    <a:pt x="10" y="96"/>
                    <a:pt x="7" y="118"/>
                    <a:pt x="12" y="118"/>
                  </a:cubicBezTo>
                  <a:cubicBezTo>
                    <a:pt x="14" y="118"/>
                    <a:pt x="15" y="117"/>
                    <a:pt x="17" y="115"/>
                  </a:cubicBezTo>
                  <a:cubicBezTo>
                    <a:pt x="17" y="97"/>
                    <a:pt x="13" y="80"/>
                    <a:pt x="8" y="60"/>
                  </a:cubicBezTo>
                  <a:close/>
                </a:path>
              </a:pathLst>
            </a:custGeom>
            <a:solidFill>
              <a:srgbClr val="E1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43"/>
            <p:cNvSpPr/>
            <p:nvPr/>
          </p:nvSpPr>
          <p:spPr>
            <a:xfrm>
              <a:off x="6552477" y="2072205"/>
              <a:ext cx="7578" cy="91"/>
            </a:xfrm>
            <a:custGeom>
              <a:rect b="b" l="l" r="r" t="t"/>
              <a:pathLst>
                <a:path extrusionOk="0" h="1" w="83">
                  <a:moveTo>
                    <a:pt x="0" y="1"/>
                  </a:moveTo>
                  <a:lnTo>
                    <a:pt x="82" y="1"/>
                  </a:lnTo>
                  <a:cubicBezTo>
                    <a:pt x="49" y="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43"/>
            <p:cNvSpPr/>
            <p:nvPr/>
          </p:nvSpPr>
          <p:spPr>
            <a:xfrm>
              <a:off x="6522529" y="207220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43"/>
            <p:cNvSpPr/>
            <p:nvPr/>
          </p:nvSpPr>
          <p:spPr>
            <a:xfrm>
              <a:off x="6305866" y="2072205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1" y="1"/>
                  </a:moveTo>
                  <a:lnTo>
                    <a:pt x="82" y="17"/>
                  </a:lnTo>
                  <a:cubicBezTo>
                    <a:pt x="66" y="1"/>
                    <a:pt x="33" y="1"/>
                    <a:pt x="1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43"/>
            <p:cNvSpPr/>
            <p:nvPr/>
          </p:nvSpPr>
          <p:spPr>
            <a:xfrm>
              <a:off x="6574846" y="2219569"/>
              <a:ext cx="1643" cy="5204"/>
            </a:xfrm>
            <a:custGeom>
              <a:rect b="b" l="l" r="r" t="t"/>
              <a:pathLst>
                <a:path extrusionOk="0" h="57" w="18">
                  <a:moveTo>
                    <a:pt x="2" y="1"/>
                  </a:moveTo>
                  <a:cubicBezTo>
                    <a:pt x="1" y="1"/>
                    <a:pt x="1" y="7"/>
                    <a:pt x="1" y="7"/>
                  </a:cubicBezTo>
                  <a:lnTo>
                    <a:pt x="17" y="56"/>
                  </a:lnTo>
                  <a:cubicBezTo>
                    <a:pt x="8" y="11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43"/>
            <p:cNvSpPr/>
            <p:nvPr/>
          </p:nvSpPr>
          <p:spPr>
            <a:xfrm>
              <a:off x="6344761" y="252059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43"/>
            <p:cNvSpPr/>
            <p:nvPr/>
          </p:nvSpPr>
          <p:spPr>
            <a:xfrm>
              <a:off x="6015977" y="224257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43"/>
            <p:cNvSpPr/>
            <p:nvPr/>
          </p:nvSpPr>
          <p:spPr>
            <a:xfrm>
              <a:off x="6592833" y="2468280"/>
              <a:ext cx="1278" cy="2922"/>
            </a:xfrm>
            <a:custGeom>
              <a:rect b="b" l="l" r="r" t="t"/>
              <a:pathLst>
                <a:path extrusionOk="0" h="32" w="14">
                  <a:moveTo>
                    <a:pt x="0" y="0"/>
                  </a:moveTo>
                  <a:cubicBezTo>
                    <a:pt x="8" y="22"/>
                    <a:pt x="12" y="31"/>
                    <a:pt x="12" y="31"/>
                  </a:cubicBezTo>
                  <a:cubicBezTo>
                    <a:pt x="13" y="31"/>
                    <a:pt x="9" y="18"/>
                    <a:pt x="0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43"/>
            <p:cNvSpPr/>
            <p:nvPr/>
          </p:nvSpPr>
          <p:spPr>
            <a:xfrm>
              <a:off x="6114585" y="207074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43"/>
            <p:cNvSpPr/>
            <p:nvPr/>
          </p:nvSpPr>
          <p:spPr>
            <a:xfrm>
              <a:off x="6114585" y="2070744"/>
              <a:ext cx="13513" cy="3013"/>
            </a:xfrm>
            <a:custGeom>
              <a:rect b="b" l="l" r="r" t="t"/>
              <a:pathLst>
                <a:path extrusionOk="0" h="33" w="148">
                  <a:moveTo>
                    <a:pt x="0" y="0"/>
                  </a:moveTo>
                  <a:lnTo>
                    <a:pt x="49" y="33"/>
                  </a:lnTo>
                  <a:lnTo>
                    <a:pt x="148" y="0"/>
                  </a:lnTo>
                  <a:lnTo>
                    <a:pt x="148" y="0"/>
                  </a:lnTo>
                  <a:cubicBezTo>
                    <a:pt x="115" y="8"/>
                    <a:pt x="90" y="12"/>
                    <a:pt x="68" y="12"/>
                  </a:cubicBezTo>
                  <a:cubicBezTo>
                    <a:pt x="45" y="12"/>
                    <a:pt x="25" y="8"/>
                    <a:pt x="0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43"/>
            <p:cNvSpPr/>
            <p:nvPr/>
          </p:nvSpPr>
          <p:spPr>
            <a:xfrm>
              <a:off x="6008491" y="2069192"/>
              <a:ext cx="590362" cy="539598"/>
            </a:xfrm>
            <a:custGeom>
              <a:rect b="b" l="l" r="r" t="t"/>
              <a:pathLst>
                <a:path extrusionOk="0" h="5910" w="6466">
                  <a:moveTo>
                    <a:pt x="1883" y="34"/>
                  </a:moveTo>
                  <a:cubicBezTo>
                    <a:pt x="1883" y="34"/>
                    <a:pt x="1883" y="34"/>
                    <a:pt x="1883" y="34"/>
                  </a:cubicBezTo>
                  <a:lnTo>
                    <a:pt x="1883" y="34"/>
                  </a:lnTo>
                  <a:cubicBezTo>
                    <a:pt x="1894" y="34"/>
                    <a:pt x="1905" y="34"/>
                    <a:pt x="1915" y="34"/>
                  </a:cubicBezTo>
                  <a:close/>
                  <a:moveTo>
                    <a:pt x="2230" y="30"/>
                  </a:moveTo>
                  <a:cubicBezTo>
                    <a:pt x="2211" y="30"/>
                    <a:pt x="2194" y="32"/>
                    <a:pt x="2179" y="35"/>
                  </a:cubicBezTo>
                  <a:lnTo>
                    <a:pt x="2179" y="35"/>
                  </a:lnTo>
                  <a:cubicBezTo>
                    <a:pt x="2197" y="34"/>
                    <a:pt x="2228" y="34"/>
                    <a:pt x="2275" y="34"/>
                  </a:cubicBezTo>
                  <a:cubicBezTo>
                    <a:pt x="2259" y="31"/>
                    <a:pt x="2244" y="30"/>
                    <a:pt x="2230" y="30"/>
                  </a:cubicBezTo>
                  <a:close/>
                  <a:moveTo>
                    <a:pt x="2179" y="35"/>
                  </a:moveTo>
                  <a:cubicBezTo>
                    <a:pt x="2166" y="35"/>
                    <a:pt x="2160" y="37"/>
                    <a:pt x="2157" y="39"/>
                  </a:cubicBezTo>
                  <a:lnTo>
                    <a:pt x="2157" y="39"/>
                  </a:lnTo>
                  <a:cubicBezTo>
                    <a:pt x="2164" y="37"/>
                    <a:pt x="2171" y="36"/>
                    <a:pt x="2179" y="35"/>
                  </a:cubicBezTo>
                  <a:close/>
                  <a:moveTo>
                    <a:pt x="5275" y="26"/>
                  </a:moveTo>
                  <a:cubicBezTo>
                    <a:pt x="5287" y="26"/>
                    <a:pt x="5298" y="28"/>
                    <a:pt x="5304" y="34"/>
                  </a:cubicBezTo>
                  <a:cubicBezTo>
                    <a:pt x="5293" y="39"/>
                    <a:pt x="5284" y="41"/>
                    <a:pt x="5275" y="41"/>
                  </a:cubicBezTo>
                  <a:cubicBezTo>
                    <a:pt x="5256" y="41"/>
                    <a:pt x="5238" y="34"/>
                    <a:pt x="5205" y="34"/>
                  </a:cubicBezTo>
                  <a:cubicBezTo>
                    <a:pt x="5216" y="34"/>
                    <a:pt x="5249" y="26"/>
                    <a:pt x="5275" y="26"/>
                  </a:cubicBezTo>
                  <a:close/>
                  <a:moveTo>
                    <a:pt x="2996" y="50"/>
                  </a:moveTo>
                  <a:cubicBezTo>
                    <a:pt x="3012" y="50"/>
                    <a:pt x="3045" y="50"/>
                    <a:pt x="3094" y="66"/>
                  </a:cubicBezTo>
                  <a:cubicBezTo>
                    <a:pt x="3061" y="66"/>
                    <a:pt x="3028" y="66"/>
                    <a:pt x="2996" y="50"/>
                  </a:cubicBezTo>
                  <a:close/>
                  <a:moveTo>
                    <a:pt x="3143" y="66"/>
                  </a:moveTo>
                  <a:lnTo>
                    <a:pt x="3192" y="83"/>
                  </a:lnTo>
                  <a:lnTo>
                    <a:pt x="3094" y="83"/>
                  </a:lnTo>
                  <a:lnTo>
                    <a:pt x="3143" y="66"/>
                  </a:lnTo>
                  <a:close/>
                  <a:moveTo>
                    <a:pt x="6249" y="2233"/>
                  </a:moveTo>
                  <a:lnTo>
                    <a:pt x="6253" y="2276"/>
                  </a:lnTo>
                  <a:cubicBezTo>
                    <a:pt x="6253" y="2256"/>
                    <a:pt x="6252" y="2243"/>
                    <a:pt x="6249" y="2233"/>
                  </a:cubicBezTo>
                  <a:close/>
                  <a:moveTo>
                    <a:pt x="38" y="2460"/>
                  </a:moveTo>
                  <a:cubicBezTo>
                    <a:pt x="37" y="2460"/>
                    <a:pt x="35" y="2463"/>
                    <a:pt x="33" y="2472"/>
                  </a:cubicBezTo>
                  <a:cubicBezTo>
                    <a:pt x="36" y="2476"/>
                    <a:pt x="39" y="2483"/>
                    <a:pt x="41" y="2494"/>
                  </a:cubicBezTo>
                  <a:lnTo>
                    <a:pt x="41" y="2494"/>
                  </a:lnTo>
                  <a:cubicBezTo>
                    <a:pt x="41" y="2476"/>
                    <a:pt x="40" y="2460"/>
                    <a:pt x="38" y="2460"/>
                  </a:cubicBezTo>
                  <a:close/>
                  <a:moveTo>
                    <a:pt x="49" y="2440"/>
                  </a:moveTo>
                  <a:cubicBezTo>
                    <a:pt x="49" y="2454"/>
                    <a:pt x="49" y="2476"/>
                    <a:pt x="49" y="2522"/>
                  </a:cubicBezTo>
                  <a:cubicBezTo>
                    <a:pt x="48" y="2528"/>
                    <a:pt x="47" y="2534"/>
                    <a:pt x="46" y="2538"/>
                  </a:cubicBezTo>
                  <a:lnTo>
                    <a:pt x="46" y="2538"/>
                  </a:lnTo>
                  <a:cubicBezTo>
                    <a:pt x="45" y="2521"/>
                    <a:pt x="43" y="2505"/>
                    <a:pt x="41" y="2494"/>
                  </a:cubicBezTo>
                  <a:lnTo>
                    <a:pt x="41" y="2494"/>
                  </a:lnTo>
                  <a:cubicBezTo>
                    <a:pt x="41" y="2519"/>
                    <a:pt x="41" y="2548"/>
                    <a:pt x="43" y="2548"/>
                  </a:cubicBezTo>
                  <a:cubicBezTo>
                    <a:pt x="44" y="2548"/>
                    <a:pt x="45" y="2545"/>
                    <a:pt x="46" y="2538"/>
                  </a:cubicBezTo>
                  <a:lnTo>
                    <a:pt x="46" y="2538"/>
                  </a:lnTo>
                  <a:cubicBezTo>
                    <a:pt x="49" y="2582"/>
                    <a:pt x="49" y="2639"/>
                    <a:pt x="49" y="2685"/>
                  </a:cubicBezTo>
                  <a:cubicBezTo>
                    <a:pt x="66" y="2669"/>
                    <a:pt x="66" y="2522"/>
                    <a:pt x="49" y="2440"/>
                  </a:cubicBezTo>
                  <a:close/>
                  <a:moveTo>
                    <a:pt x="6408" y="4258"/>
                  </a:moveTo>
                  <a:lnTo>
                    <a:pt x="6408" y="4258"/>
                  </a:lnTo>
                  <a:cubicBezTo>
                    <a:pt x="6410" y="4286"/>
                    <a:pt x="6412" y="4312"/>
                    <a:pt x="6416" y="4336"/>
                  </a:cubicBezTo>
                  <a:lnTo>
                    <a:pt x="6416" y="4336"/>
                  </a:lnTo>
                  <a:cubicBezTo>
                    <a:pt x="6413" y="4303"/>
                    <a:pt x="6411" y="4275"/>
                    <a:pt x="6408" y="4258"/>
                  </a:cubicBezTo>
                  <a:close/>
                  <a:moveTo>
                    <a:pt x="6429" y="4394"/>
                  </a:moveTo>
                  <a:lnTo>
                    <a:pt x="6429" y="4394"/>
                  </a:lnTo>
                  <a:cubicBezTo>
                    <a:pt x="6430" y="4397"/>
                    <a:pt x="6432" y="4401"/>
                    <a:pt x="6433" y="4404"/>
                  </a:cubicBezTo>
                  <a:cubicBezTo>
                    <a:pt x="6431" y="4399"/>
                    <a:pt x="6430" y="4395"/>
                    <a:pt x="6429" y="4394"/>
                  </a:cubicBezTo>
                  <a:close/>
                  <a:moveTo>
                    <a:pt x="6416" y="4336"/>
                  </a:moveTo>
                  <a:cubicBezTo>
                    <a:pt x="6420" y="4400"/>
                    <a:pt x="6424" y="4482"/>
                    <a:pt x="6433" y="4535"/>
                  </a:cubicBezTo>
                  <a:cubicBezTo>
                    <a:pt x="6447" y="4493"/>
                    <a:pt x="6426" y="4393"/>
                    <a:pt x="6429" y="4393"/>
                  </a:cubicBezTo>
                  <a:lnTo>
                    <a:pt x="6429" y="4393"/>
                  </a:lnTo>
                  <a:cubicBezTo>
                    <a:pt x="6429" y="4393"/>
                    <a:pt x="6429" y="4393"/>
                    <a:pt x="6429" y="4394"/>
                  </a:cubicBezTo>
                  <a:lnTo>
                    <a:pt x="6429" y="4394"/>
                  </a:lnTo>
                  <a:cubicBezTo>
                    <a:pt x="6423" y="4376"/>
                    <a:pt x="6419" y="4356"/>
                    <a:pt x="6416" y="4336"/>
                  </a:cubicBezTo>
                  <a:close/>
                  <a:moveTo>
                    <a:pt x="6464" y="4815"/>
                  </a:moveTo>
                  <a:cubicBezTo>
                    <a:pt x="6465" y="4825"/>
                    <a:pt x="6466" y="4836"/>
                    <a:pt x="6466" y="4846"/>
                  </a:cubicBezTo>
                  <a:cubicBezTo>
                    <a:pt x="6466" y="4830"/>
                    <a:pt x="6466" y="4822"/>
                    <a:pt x="6464" y="4815"/>
                  </a:cubicBezTo>
                  <a:close/>
                  <a:moveTo>
                    <a:pt x="3765" y="4942"/>
                  </a:moveTo>
                  <a:cubicBezTo>
                    <a:pt x="3740" y="4943"/>
                    <a:pt x="3718" y="4944"/>
                    <a:pt x="3700" y="4944"/>
                  </a:cubicBezTo>
                  <a:lnTo>
                    <a:pt x="3765" y="4944"/>
                  </a:lnTo>
                  <a:cubicBezTo>
                    <a:pt x="3765" y="4943"/>
                    <a:pt x="3765" y="4943"/>
                    <a:pt x="3765" y="4942"/>
                  </a:cubicBezTo>
                  <a:close/>
                  <a:moveTo>
                    <a:pt x="4682" y="1"/>
                  </a:moveTo>
                  <a:cubicBezTo>
                    <a:pt x="4534" y="1"/>
                    <a:pt x="4780" y="34"/>
                    <a:pt x="4600" y="34"/>
                  </a:cubicBezTo>
                  <a:cubicBezTo>
                    <a:pt x="4562" y="28"/>
                    <a:pt x="4527" y="26"/>
                    <a:pt x="4492" y="26"/>
                  </a:cubicBezTo>
                  <a:cubicBezTo>
                    <a:pt x="4423" y="26"/>
                    <a:pt x="4354" y="34"/>
                    <a:pt x="4256" y="34"/>
                  </a:cubicBezTo>
                  <a:cubicBezTo>
                    <a:pt x="4174" y="34"/>
                    <a:pt x="4272" y="34"/>
                    <a:pt x="4240" y="17"/>
                  </a:cubicBezTo>
                  <a:lnTo>
                    <a:pt x="4240" y="17"/>
                  </a:lnTo>
                  <a:lnTo>
                    <a:pt x="4174" y="34"/>
                  </a:lnTo>
                  <a:lnTo>
                    <a:pt x="4158" y="34"/>
                  </a:lnTo>
                  <a:cubicBezTo>
                    <a:pt x="4092" y="34"/>
                    <a:pt x="4158" y="50"/>
                    <a:pt x="4060" y="50"/>
                  </a:cubicBezTo>
                  <a:cubicBezTo>
                    <a:pt x="4055" y="52"/>
                    <a:pt x="4046" y="53"/>
                    <a:pt x="4036" y="53"/>
                  </a:cubicBezTo>
                  <a:cubicBezTo>
                    <a:pt x="3993" y="53"/>
                    <a:pt x="3911" y="38"/>
                    <a:pt x="3832" y="38"/>
                  </a:cubicBezTo>
                  <a:cubicBezTo>
                    <a:pt x="3797" y="38"/>
                    <a:pt x="3762" y="41"/>
                    <a:pt x="3732" y="50"/>
                  </a:cubicBezTo>
                  <a:cubicBezTo>
                    <a:pt x="3700" y="34"/>
                    <a:pt x="3749" y="34"/>
                    <a:pt x="3732" y="34"/>
                  </a:cubicBezTo>
                  <a:cubicBezTo>
                    <a:pt x="3569" y="34"/>
                    <a:pt x="3585" y="34"/>
                    <a:pt x="3454" y="50"/>
                  </a:cubicBezTo>
                  <a:lnTo>
                    <a:pt x="3339" y="50"/>
                  </a:lnTo>
                  <a:cubicBezTo>
                    <a:pt x="3421" y="50"/>
                    <a:pt x="3307" y="66"/>
                    <a:pt x="3208" y="83"/>
                  </a:cubicBezTo>
                  <a:lnTo>
                    <a:pt x="3192" y="83"/>
                  </a:lnTo>
                  <a:cubicBezTo>
                    <a:pt x="3225" y="66"/>
                    <a:pt x="3274" y="50"/>
                    <a:pt x="3258" y="50"/>
                  </a:cubicBezTo>
                  <a:lnTo>
                    <a:pt x="3176" y="50"/>
                  </a:lnTo>
                  <a:lnTo>
                    <a:pt x="3143" y="34"/>
                  </a:lnTo>
                  <a:lnTo>
                    <a:pt x="2930" y="34"/>
                  </a:lnTo>
                  <a:cubicBezTo>
                    <a:pt x="2783" y="50"/>
                    <a:pt x="2652" y="66"/>
                    <a:pt x="2423" y="83"/>
                  </a:cubicBezTo>
                  <a:cubicBezTo>
                    <a:pt x="2488" y="66"/>
                    <a:pt x="2439" y="50"/>
                    <a:pt x="2439" y="34"/>
                  </a:cubicBezTo>
                  <a:lnTo>
                    <a:pt x="2439" y="34"/>
                  </a:lnTo>
                  <a:cubicBezTo>
                    <a:pt x="2461" y="39"/>
                    <a:pt x="2488" y="41"/>
                    <a:pt x="2520" y="41"/>
                  </a:cubicBezTo>
                  <a:cubicBezTo>
                    <a:pt x="2583" y="41"/>
                    <a:pt x="2663" y="34"/>
                    <a:pt x="2750" y="34"/>
                  </a:cubicBezTo>
                  <a:cubicBezTo>
                    <a:pt x="2685" y="34"/>
                    <a:pt x="2701" y="34"/>
                    <a:pt x="2717" y="17"/>
                  </a:cubicBezTo>
                  <a:lnTo>
                    <a:pt x="2717" y="17"/>
                  </a:lnTo>
                  <a:lnTo>
                    <a:pt x="2505" y="34"/>
                  </a:lnTo>
                  <a:cubicBezTo>
                    <a:pt x="2505" y="34"/>
                    <a:pt x="2456" y="34"/>
                    <a:pt x="2390" y="17"/>
                  </a:cubicBezTo>
                  <a:lnTo>
                    <a:pt x="2390" y="17"/>
                  </a:lnTo>
                  <a:cubicBezTo>
                    <a:pt x="2439" y="50"/>
                    <a:pt x="2243" y="34"/>
                    <a:pt x="2161" y="50"/>
                  </a:cubicBezTo>
                  <a:cubicBezTo>
                    <a:pt x="2156" y="45"/>
                    <a:pt x="2154" y="41"/>
                    <a:pt x="2157" y="39"/>
                  </a:cubicBezTo>
                  <a:lnTo>
                    <a:pt x="2157" y="39"/>
                  </a:lnTo>
                  <a:cubicBezTo>
                    <a:pt x="2127" y="46"/>
                    <a:pt x="2098" y="53"/>
                    <a:pt x="2059" y="53"/>
                  </a:cubicBezTo>
                  <a:cubicBezTo>
                    <a:pt x="2045" y="53"/>
                    <a:pt x="2030" y="52"/>
                    <a:pt x="2014" y="50"/>
                  </a:cubicBezTo>
                  <a:lnTo>
                    <a:pt x="2063" y="50"/>
                  </a:lnTo>
                  <a:cubicBezTo>
                    <a:pt x="1997" y="50"/>
                    <a:pt x="1850" y="50"/>
                    <a:pt x="1883" y="34"/>
                  </a:cubicBezTo>
                  <a:lnTo>
                    <a:pt x="1883" y="34"/>
                  </a:lnTo>
                  <a:cubicBezTo>
                    <a:pt x="1697" y="34"/>
                    <a:pt x="1391" y="34"/>
                    <a:pt x="1375" y="50"/>
                  </a:cubicBezTo>
                  <a:lnTo>
                    <a:pt x="1408" y="17"/>
                  </a:lnTo>
                  <a:lnTo>
                    <a:pt x="1408" y="17"/>
                  </a:lnTo>
                  <a:lnTo>
                    <a:pt x="1195" y="83"/>
                  </a:lnTo>
                  <a:lnTo>
                    <a:pt x="1097" y="83"/>
                  </a:lnTo>
                  <a:cubicBezTo>
                    <a:pt x="1081" y="50"/>
                    <a:pt x="1064" y="34"/>
                    <a:pt x="1162" y="17"/>
                  </a:cubicBezTo>
                  <a:lnTo>
                    <a:pt x="982" y="17"/>
                  </a:lnTo>
                  <a:cubicBezTo>
                    <a:pt x="1015" y="34"/>
                    <a:pt x="1048" y="50"/>
                    <a:pt x="1015" y="50"/>
                  </a:cubicBezTo>
                  <a:cubicBezTo>
                    <a:pt x="917" y="34"/>
                    <a:pt x="950" y="34"/>
                    <a:pt x="819" y="17"/>
                  </a:cubicBezTo>
                  <a:lnTo>
                    <a:pt x="819" y="17"/>
                  </a:lnTo>
                  <a:cubicBezTo>
                    <a:pt x="851" y="34"/>
                    <a:pt x="819" y="50"/>
                    <a:pt x="753" y="50"/>
                  </a:cubicBezTo>
                  <a:lnTo>
                    <a:pt x="770" y="17"/>
                  </a:lnTo>
                  <a:lnTo>
                    <a:pt x="619" y="47"/>
                  </a:lnTo>
                  <a:lnTo>
                    <a:pt x="619" y="47"/>
                  </a:lnTo>
                  <a:cubicBezTo>
                    <a:pt x="623" y="42"/>
                    <a:pt x="598" y="30"/>
                    <a:pt x="573" y="17"/>
                  </a:cubicBezTo>
                  <a:lnTo>
                    <a:pt x="393" y="17"/>
                  </a:lnTo>
                  <a:lnTo>
                    <a:pt x="459" y="34"/>
                  </a:lnTo>
                  <a:cubicBezTo>
                    <a:pt x="433" y="31"/>
                    <a:pt x="411" y="30"/>
                    <a:pt x="391" y="30"/>
                  </a:cubicBezTo>
                  <a:cubicBezTo>
                    <a:pt x="274" y="30"/>
                    <a:pt x="250" y="66"/>
                    <a:pt x="82" y="66"/>
                  </a:cubicBezTo>
                  <a:cubicBezTo>
                    <a:pt x="98" y="66"/>
                    <a:pt x="131" y="34"/>
                    <a:pt x="33" y="17"/>
                  </a:cubicBezTo>
                  <a:lnTo>
                    <a:pt x="33" y="50"/>
                  </a:lnTo>
                  <a:cubicBezTo>
                    <a:pt x="33" y="115"/>
                    <a:pt x="49" y="164"/>
                    <a:pt x="82" y="230"/>
                  </a:cubicBezTo>
                  <a:lnTo>
                    <a:pt x="82" y="443"/>
                  </a:lnTo>
                  <a:cubicBezTo>
                    <a:pt x="49" y="361"/>
                    <a:pt x="33" y="246"/>
                    <a:pt x="33" y="181"/>
                  </a:cubicBezTo>
                  <a:cubicBezTo>
                    <a:pt x="17" y="246"/>
                    <a:pt x="17" y="197"/>
                    <a:pt x="17" y="312"/>
                  </a:cubicBezTo>
                  <a:cubicBezTo>
                    <a:pt x="14" y="316"/>
                    <a:pt x="12" y="318"/>
                    <a:pt x="11" y="318"/>
                  </a:cubicBezTo>
                  <a:cubicBezTo>
                    <a:pt x="0" y="318"/>
                    <a:pt x="0" y="242"/>
                    <a:pt x="0" y="214"/>
                  </a:cubicBezTo>
                  <a:lnTo>
                    <a:pt x="0" y="459"/>
                  </a:lnTo>
                  <a:lnTo>
                    <a:pt x="33" y="639"/>
                  </a:lnTo>
                  <a:lnTo>
                    <a:pt x="17" y="377"/>
                  </a:lnTo>
                  <a:cubicBezTo>
                    <a:pt x="17" y="376"/>
                    <a:pt x="18" y="376"/>
                    <a:pt x="19" y="376"/>
                  </a:cubicBezTo>
                  <a:cubicBezTo>
                    <a:pt x="36" y="376"/>
                    <a:pt x="66" y="533"/>
                    <a:pt x="66" y="705"/>
                  </a:cubicBezTo>
                  <a:cubicBezTo>
                    <a:pt x="62" y="711"/>
                    <a:pt x="59" y="714"/>
                    <a:pt x="56" y="714"/>
                  </a:cubicBezTo>
                  <a:cubicBezTo>
                    <a:pt x="43" y="714"/>
                    <a:pt x="30" y="672"/>
                    <a:pt x="17" y="672"/>
                  </a:cubicBezTo>
                  <a:lnTo>
                    <a:pt x="33" y="852"/>
                  </a:lnTo>
                  <a:lnTo>
                    <a:pt x="17" y="770"/>
                  </a:lnTo>
                  <a:lnTo>
                    <a:pt x="17" y="770"/>
                  </a:lnTo>
                  <a:cubicBezTo>
                    <a:pt x="17" y="868"/>
                    <a:pt x="49" y="934"/>
                    <a:pt x="33" y="1048"/>
                  </a:cubicBezTo>
                  <a:cubicBezTo>
                    <a:pt x="17" y="1081"/>
                    <a:pt x="0" y="1163"/>
                    <a:pt x="17" y="1163"/>
                  </a:cubicBezTo>
                  <a:cubicBezTo>
                    <a:pt x="33" y="1130"/>
                    <a:pt x="49" y="1114"/>
                    <a:pt x="82" y="1114"/>
                  </a:cubicBezTo>
                  <a:lnTo>
                    <a:pt x="82" y="1245"/>
                  </a:lnTo>
                  <a:lnTo>
                    <a:pt x="66" y="1228"/>
                  </a:lnTo>
                  <a:lnTo>
                    <a:pt x="66" y="1261"/>
                  </a:lnTo>
                  <a:lnTo>
                    <a:pt x="82" y="1261"/>
                  </a:lnTo>
                  <a:lnTo>
                    <a:pt x="82" y="1392"/>
                  </a:lnTo>
                  <a:cubicBezTo>
                    <a:pt x="81" y="1393"/>
                    <a:pt x="80" y="1394"/>
                    <a:pt x="79" y="1394"/>
                  </a:cubicBezTo>
                  <a:cubicBezTo>
                    <a:pt x="66" y="1394"/>
                    <a:pt x="54" y="1331"/>
                    <a:pt x="42" y="1331"/>
                  </a:cubicBezTo>
                  <a:cubicBezTo>
                    <a:pt x="39" y="1331"/>
                    <a:pt x="36" y="1334"/>
                    <a:pt x="33" y="1343"/>
                  </a:cubicBezTo>
                  <a:lnTo>
                    <a:pt x="49" y="1392"/>
                  </a:lnTo>
                  <a:cubicBezTo>
                    <a:pt x="33" y="1441"/>
                    <a:pt x="33" y="1376"/>
                    <a:pt x="33" y="1474"/>
                  </a:cubicBezTo>
                  <a:cubicBezTo>
                    <a:pt x="44" y="1485"/>
                    <a:pt x="40" y="1568"/>
                    <a:pt x="42" y="1568"/>
                  </a:cubicBezTo>
                  <a:cubicBezTo>
                    <a:pt x="42" y="1568"/>
                    <a:pt x="44" y="1552"/>
                    <a:pt x="49" y="1507"/>
                  </a:cubicBezTo>
                  <a:cubicBezTo>
                    <a:pt x="49" y="1605"/>
                    <a:pt x="49" y="1605"/>
                    <a:pt x="49" y="1703"/>
                  </a:cubicBezTo>
                  <a:cubicBezTo>
                    <a:pt x="49" y="1701"/>
                    <a:pt x="50" y="1700"/>
                    <a:pt x="50" y="1700"/>
                  </a:cubicBezTo>
                  <a:cubicBezTo>
                    <a:pt x="54" y="1700"/>
                    <a:pt x="68" y="1742"/>
                    <a:pt x="82" y="1785"/>
                  </a:cubicBezTo>
                  <a:lnTo>
                    <a:pt x="82" y="1900"/>
                  </a:lnTo>
                  <a:lnTo>
                    <a:pt x="82" y="1916"/>
                  </a:lnTo>
                  <a:cubicBezTo>
                    <a:pt x="66" y="2096"/>
                    <a:pt x="66" y="2194"/>
                    <a:pt x="66" y="2358"/>
                  </a:cubicBezTo>
                  <a:cubicBezTo>
                    <a:pt x="66" y="2372"/>
                    <a:pt x="54" y="2431"/>
                    <a:pt x="51" y="2431"/>
                  </a:cubicBezTo>
                  <a:cubicBezTo>
                    <a:pt x="50" y="2431"/>
                    <a:pt x="49" y="2429"/>
                    <a:pt x="49" y="2423"/>
                  </a:cubicBezTo>
                  <a:cubicBezTo>
                    <a:pt x="49" y="2428"/>
                    <a:pt x="49" y="2433"/>
                    <a:pt x="49" y="2440"/>
                  </a:cubicBezTo>
                  <a:cubicBezTo>
                    <a:pt x="66" y="2440"/>
                    <a:pt x="66" y="2456"/>
                    <a:pt x="82" y="2489"/>
                  </a:cubicBezTo>
                  <a:lnTo>
                    <a:pt x="82" y="3029"/>
                  </a:lnTo>
                  <a:cubicBezTo>
                    <a:pt x="66" y="3144"/>
                    <a:pt x="82" y="3455"/>
                    <a:pt x="66" y="3635"/>
                  </a:cubicBezTo>
                  <a:cubicBezTo>
                    <a:pt x="66" y="3651"/>
                    <a:pt x="66" y="3684"/>
                    <a:pt x="82" y="3700"/>
                  </a:cubicBezTo>
                  <a:lnTo>
                    <a:pt x="82" y="4388"/>
                  </a:lnTo>
                  <a:lnTo>
                    <a:pt x="66" y="4388"/>
                  </a:lnTo>
                  <a:lnTo>
                    <a:pt x="82" y="4486"/>
                  </a:lnTo>
                  <a:cubicBezTo>
                    <a:pt x="71" y="4486"/>
                    <a:pt x="68" y="4471"/>
                    <a:pt x="66" y="4471"/>
                  </a:cubicBezTo>
                  <a:cubicBezTo>
                    <a:pt x="66" y="4471"/>
                    <a:pt x="66" y="4475"/>
                    <a:pt x="66" y="4486"/>
                  </a:cubicBezTo>
                  <a:lnTo>
                    <a:pt x="82" y="4518"/>
                  </a:lnTo>
                  <a:lnTo>
                    <a:pt x="82" y="4666"/>
                  </a:lnTo>
                  <a:lnTo>
                    <a:pt x="82" y="4682"/>
                  </a:lnTo>
                  <a:lnTo>
                    <a:pt x="82" y="4797"/>
                  </a:lnTo>
                  <a:lnTo>
                    <a:pt x="82" y="4813"/>
                  </a:lnTo>
                  <a:lnTo>
                    <a:pt x="82" y="4846"/>
                  </a:lnTo>
                  <a:lnTo>
                    <a:pt x="82" y="4960"/>
                  </a:lnTo>
                  <a:lnTo>
                    <a:pt x="639" y="4944"/>
                  </a:lnTo>
                  <a:lnTo>
                    <a:pt x="1621" y="5910"/>
                  </a:lnTo>
                  <a:lnTo>
                    <a:pt x="1490" y="4928"/>
                  </a:lnTo>
                  <a:lnTo>
                    <a:pt x="1703" y="4928"/>
                  </a:lnTo>
                  <a:cubicBezTo>
                    <a:pt x="1752" y="4928"/>
                    <a:pt x="1784" y="4944"/>
                    <a:pt x="1784" y="4960"/>
                  </a:cubicBezTo>
                  <a:cubicBezTo>
                    <a:pt x="1812" y="4951"/>
                    <a:pt x="1844" y="4949"/>
                    <a:pt x="1879" y="4949"/>
                  </a:cubicBezTo>
                  <a:cubicBezTo>
                    <a:pt x="1937" y="4949"/>
                    <a:pt x="2005" y="4956"/>
                    <a:pt x="2076" y="4956"/>
                  </a:cubicBezTo>
                  <a:cubicBezTo>
                    <a:pt x="2119" y="4956"/>
                    <a:pt x="2165" y="4953"/>
                    <a:pt x="2210" y="4944"/>
                  </a:cubicBezTo>
                  <a:cubicBezTo>
                    <a:pt x="2259" y="4944"/>
                    <a:pt x="2194" y="4960"/>
                    <a:pt x="2210" y="4960"/>
                  </a:cubicBezTo>
                  <a:cubicBezTo>
                    <a:pt x="2243" y="4944"/>
                    <a:pt x="2292" y="4944"/>
                    <a:pt x="2390" y="4944"/>
                  </a:cubicBezTo>
                  <a:lnTo>
                    <a:pt x="3143" y="4944"/>
                  </a:lnTo>
                  <a:cubicBezTo>
                    <a:pt x="3184" y="4936"/>
                    <a:pt x="3139" y="4936"/>
                    <a:pt x="3092" y="4936"/>
                  </a:cubicBezTo>
                  <a:cubicBezTo>
                    <a:pt x="3045" y="4936"/>
                    <a:pt x="2996" y="4936"/>
                    <a:pt x="3028" y="4928"/>
                  </a:cubicBezTo>
                  <a:lnTo>
                    <a:pt x="3028" y="4928"/>
                  </a:lnTo>
                  <a:cubicBezTo>
                    <a:pt x="3051" y="4931"/>
                    <a:pt x="3086" y="4933"/>
                    <a:pt x="3129" y="4933"/>
                  </a:cubicBezTo>
                  <a:cubicBezTo>
                    <a:pt x="3205" y="4933"/>
                    <a:pt x="3303" y="4929"/>
                    <a:pt x="3387" y="4929"/>
                  </a:cubicBezTo>
                  <a:cubicBezTo>
                    <a:pt x="3464" y="4929"/>
                    <a:pt x="3528" y="4932"/>
                    <a:pt x="3552" y="4944"/>
                  </a:cubicBezTo>
                  <a:cubicBezTo>
                    <a:pt x="3650" y="4944"/>
                    <a:pt x="3519" y="4928"/>
                    <a:pt x="3618" y="4928"/>
                  </a:cubicBezTo>
                  <a:lnTo>
                    <a:pt x="3667" y="4928"/>
                  </a:lnTo>
                  <a:cubicBezTo>
                    <a:pt x="3729" y="4928"/>
                    <a:pt x="3762" y="4928"/>
                    <a:pt x="3765" y="4942"/>
                  </a:cubicBezTo>
                  <a:lnTo>
                    <a:pt x="3765" y="4942"/>
                  </a:lnTo>
                  <a:cubicBezTo>
                    <a:pt x="3848" y="4938"/>
                    <a:pt x="3952" y="4928"/>
                    <a:pt x="3978" y="4928"/>
                  </a:cubicBezTo>
                  <a:lnTo>
                    <a:pt x="3880" y="4928"/>
                  </a:lnTo>
                  <a:cubicBezTo>
                    <a:pt x="4141" y="4911"/>
                    <a:pt x="4469" y="4928"/>
                    <a:pt x="4731" y="4895"/>
                  </a:cubicBezTo>
                  <a:lnTo>
                    <a:pt x="4714" y="4895"/>
                  </a:lnTo>
                  <a:cubicBezTo>
                    <a:pt x="4813" y="4887"/>
                    <a:pt x="4853" y="4887"/>
                    <a:pt x="4896" y="4887"/>
                  </a:cubicBezTo>
                  <a:cubicBezTo>
                    <a:pt x="4939" y="4887"/>
                    <a:pt x="4984" y="4887"/>
                    <a:pt x="5091" y="4879"/>
                  </a:cubicBezTo>
                  <a:lnTo>
                    <a:pt x="5238" y="4879"/>
                  </a:lnTo>
                  <a:cubicBezTo>
                    <a:pt x="5189" y="4879"/>
                    <a:pt x="5353" y="4879"/>
                    <a:pt x="5271" y="4895"/>
                  </a:cubicBezTo>
                  <a:cubicBezTo>
                    <a:pt x="5484" y="4879"/>
                    <a:pt x="5385" y="4879"/>
                    <a:pt x="5516" y="4862"/>
                  </a:cubicBezTo>
                  <a:lnTo>
                    <a:pt x="5549" y="4862"/>
                  </a:lnTo>
                  <a:cubicBezTo>
                    <a:pt x="5598" y="4862"/>
                    <a:pt x="5615" y="4846"/>
                    <a:pt x="5713" y="4846"/>
                  </a:cubicBezTo>
                  <a:cubicBezTo>
                    <a:pt x="5631" y="4862"/>
                    <a:pt x="5795" y="4862"/>
                    <a:pt x="5696" y="4879"/>
                  </a:cubicBezTo>
                  <a:cubicBezTo>
                    <a:pt x="5731" y="4881"/>
                    <a:pt x="5762" y="4882"/>
                    <a:pt x="5792" y="4882"/>
                  </a:cubicBezTo>
                  <a:cubicBezTo>
                    <a:pt x="5905" y="4882"/>
                    <a:pt x="5981" y="4867"/>
                    <a:pt x="6049" y="4867"/>
                  </a:cubicBezTo>
                  <a:cubicBezTo>
                    <a:pt x="6080" y="4867"/>
                    <a:pt x="6108" y="4870"/>
                    <a:pt x="6138" y="4879"/>
                  </a:cubicBezTo>
                  <a:cubicBezTo>
                    <a:pt x="6188" y="4862"/>
                    <a:pt x="6138" y="4858"/>
                    <a:pt x="6083" y="4858"/>
                  </a:cubicBezTo>
                  <a:cubicBezTo>
                    <a:pt x="6044" y="4858"/>
                    <a:pt x="6001" y="4860"/>
                    <a:pt x="5989" y="4861"/>
                  </a:cubicBezTo>
                  <a:lnTo>
                    <a:pt x="5989" y="4861"/>
                  </a:lnTo>
                  <a:cubicBezTo>
                    <a:pt x="5946" y="4845"/>
                    <a:pt x="6074" y="4829"/>
                    <a:pt x="6155" y="4829"/>
                  </a:cubicBezTo>
                  <a:cubicBezTo>
                    <a:pt x="6188" y="4829"/>
                    <a:pt x="6220" y="4846"/>
                    <a:pt x="6253" y="4846"/>
                  </a:cubicBezTo>
                  <a:lnTo>
                    <a:pt x="6286" y="4846"/>
                  </a:lnTo>
                  <a:lnTo>
                    <a:pt x="6318" y="4862"/>
                  </a:lnTo>
                  <a:lnTo>
                    <a:pt x="6466" y="4862"/>
                  </a:lnTo>
                  <a:cubicBezTo>
                    <a:pt x="6466" y="4830"/>
                    <a:pt x="6466" y="4813"/>
                    <a:pt x="6449" y="4780"/>
                  </a:cubicBezTo>
                  <a:lnTo>
                    <a:pt x="6449" y="4780"/>
                  </a:lnTo>
                  <a:cubicBezTo>
                    <a:pt x="6458" y="4798"/>
                    <a:pt x="6462" y="4806"/>
                    <a:pt x="6464" y="4815"/>
                  </a:cubicBezTo>
                  <a:lnTo>
                    <a:pt x="6464" y="4815"/>
                  </a:lnTo>
                  <a:cubicBezTo>
                    <a:pt x="6460" y="4771"/>
                    <a:pt x="6449" y="4721"/>
                    <a:pt x="6449" y="4682"/>
                  </a:cubicBezTo>
                  <a:cubicBezTo>
                    <a:pt x="6449" y="4649"/>
                    <a:pt x="6433" y="4617"/>
                    <a:pt x="6449" y="4568"/>
                  </a:cubicBezTo>
                  <a:cubicBezTo>
                    <a:pt x="6417" y="4535"/>
                    <a:pt x="6433" y="4469"/>
                    <a:pt x="6417" y="4453"/>
                  </a:cubicBezTo>
                  <a:lnTo>
                    <a:pt x="6417" y="4453"/>
                  </a:lnTo>
                  <a:lnTo>
                    <a:pt x="6433" y="4617"/>
                  </a:lnTo>
                  <a:cubicBezTo>
                    <a:pt x="6417" y="4518"/>
                    <a:pt x="6384" y="4437"/>
                    <a:pt x="6384" y="4273"/>
                  </a:cubicBezTo>
                  <a:lnTo>
                    <a:pt x="6384" y="4273"/>
                  </a:lnTo>
                  <a:cubicBezTo>
                    <a:pt x="6384" y="4289"/>
                    <a:pt x="6400" y="4338"/>
                    <a:pt x="6400" y="4371"/>
                  </a:cubicBezTo>
                  <a:cubicBezTo>
                    <a:pt x="6400" y="4322"/>
                    <a:pt x="6384" y="4289"/>
                    <a:pt x="6400" y="4240"/>
                  </a:cubicBezTo>
                  <a:cubicBezTo>
                    <a:pt x="6403" y="4240"/>
                    <a:pt x="6406" y="4247"/>
                    <a:pt x="6408" y="4258"/>
                  </a:cubicBezTo>
                  <a:lnTo>
                    <a:pt x="6408" y="4258"/>
                  </a:lnTo>
                  <a:cubicBezTo>
                    <a:pt x="6404" y="4209"/>
                    <a:pt x="6399" y="4155"/>
                    <a:pt x="6384" y="4093"/>
                  </a:cubicBezTo>
                  <a:lnTo>
                    <a:pt x="6400" y="4093"/>
                  </a:lnTo>
                  <a:cubicBezTo>
                    <a:pt x="6400" y="4077"/>
                    <a:pt x="6384" y="4044"/>
                    <a:pt x="6384" y="4011"/>
                  </a:cubicBezTo>
                  <a:lnTo>
                    <a:pt x="6384" y="4011"/>
                  </a:lnTo>
                  <a:lnTo>
                    <a:pt x="6417" y="4077"/>
                  </a:lnTo>
                  <a:cubicBezTo>
                    <a:pt x="6384" y="3962"/>
                    <a:pt x="6400" y="3880"/>
                    <a:pt x="6384" y="3782"/>
                  </a:cubicBezTo>
                  <a:lnTo>
                    <a:pt x="6384" y="3782"/>
                  </a:lnTo>
                  <a:cubicBezTo>
                    <a:pt x="6392" y="3874"/>
                    <a:pt x="6392" y="3891"/>
                    <a:pt x="6389" y="3891"/>
                  </a:cubicBezTo>
                  <a:cubicBezTo>
                    <a:pt x="6387" y="3891"/>
                    <a:pt x="6384" y="3885"/>
                    <a:pt x="6380" y="3885"/>
                  </a:cubicBezTo>
                  <a:cubicBezTo>
                    <a:pt x="6376" y="3885"/>
                    <a:pt x="6372" y="3891"/>
                    <a:pt x="6368" y="3913"/>
                  </a:cubicBezTo>
                  <a:cubicBezTo>
                    <a:pt x="6335" y="3667"/>
                    <a:pt x="6400" y="3766"/>
                    <a:pt x="6368" y="3487"/>
                  </a:cubicBezTo>
                  <a:lnTo>
                    <a:pt x="6368" y="3487"/>
                  </a:lnTo>
                  <a:cubicBezTo>
                    <a:pt x="6368" y="3513"/>
                    <a:pt x="6368" y="3589"/>
                    <a:pt x="6360" y="3589"/>
                  </a:cubicBezTo>
                  <a:cubicBezTo>
                    <a:pt x="6358" y="3589"/>
                    <a:pt x="6355" y="3583"/>
                    <a:pt x="6351" y="3569"/>
                  </a:cubicBezTo>
                  <a:cubicBezTo>
                    <a:pt x="6351" y="3520"/>
                    <a:pt x="6351" y="3455"/>
                    <a:pt x="6351" y="3422"/>
                  </a:cubicBezTo>
                  <a:cubicBezTo>
                    <a:pt x="6346" y="3356"/>
                    <a:pt x="6344" y="3336"/>
                    <a:pt x="6343" y="3336"/>
                  </a:cubicBezTo>
                  <a:lnTo>
                    <a:pt x="6343" y="3336"/>
                  </a:lnTo>
                  <a:cubicBezTo>
                    <a:pt x="6342" y="3336"/>
                    <a:pt x="6344" y="3386"/>
                    <a:pt x="6340" y="3386"/>
                  </a:cubicBezTo>
                  <a:cubicBezTo>
                    <a:pt x="6339" y="3386"/>
                    <a:pt x="6337" y="3382"/>
                    <a:pt x="6335" y="3373"/>
                  </a:cubicBezTo>
                  <a:cubicBezTo>
                    <a:pt x="6335" y="3307"/>
                    <a:pt x="6318" y="3274"/>
                    <a:pt x="6302" y="3193"/>
                  </a:cubicBezTo>
                  <a:lnTo>
                    <a:pt x="6318" y="3193"/>
                  </a:lnTo>
                  <a:cubicBezTo>
                    <a:pt x="6302" y="2980"/>
                    <a:pt x="6286" y="3144"/>
                    <a:pt x="6286" y="2947"/>
                  </a:cubicBezTo>
                  <a:lnTo>
                    <a:pt x="6286" y="2947"/>
                  </a:lnTo>
                  <a:lnTo>
                    <a:pt x="6302" y="3029"/>
                  </a:lnTo>
                  <a:lnTo>
                    <a:pt x="6286" y="2931"/>
                  </a:lnTo>
                  <a:lnTo>
                    <a:pt x="6302" y="2947"/>
                  </a:lnTo>
                  <a:cubicBezTo>
                    <a:pt x="6286" y="2849"/>
                    <a:pt x="6286" y="2816"/>
                    <a:pt x="6286" y="2702"/>
                  </a:cubicBezTo>
                  <a:cubicBezTo>
                    <a:pt x="6282" y="2709"/>
                    <a:pt x="6279" y="2712"/>
                    <a:pt x="6275" y="2712"/>
                  </a:cubicBezTo>
                  <a:cubicBezTo>
                    <a:pt x="6263" y="2712"/>
                    <a:pt x="6253" y="2668"/>
                    <a:pt x="6253" y="2603"/>
                  </a:cubicBezTo>
                  <a:cubicBezTo>
                    <a:pt x="6253" y="2582"/>
                    <a:pt x="6255" y="2578"/>
                    <a:pt x="6257" y="2578"/>
                  </a:cubicBezTo>
                  <a:cubicBezTo>
                    <a:pt x="6258" y="2578"/>
                    <a:pt x="6258" y="2579"/>
                    <a:pt x="6259" y="2579"/>
                  </a:cubicBezTo>
                  <a:cubicBezTo>
                    <a:pt x="6261" y="2579"/>
                    <a:pt x="6261" y="2573"/>
                    <a:pt x="6257" y="2536"/>
                  </a:cubicBezTo>
                  <a:lnTo>
                    <a:pt x="6257" y="2536"/>
                  </a:lnTo>
                  <a:cubicBezTo>
                    <a:pt x="6262" y="2560"/>
                    <a:pt x="6269" y="2586"/>
                    <a:pt x="6269" y="2620"/>
                  </a:cubicBezTo>
                  <a:lnTo>
                    <a:pt x="6286" y="2652"/>
                  </a:lnTo>
                  <a:cubicBezTo>
                    <a:pt x="6286" y="2587"/>
                    <a:pt x="6269" y="2489"/>
                    <a:pt x="6269" y="2440"/>
                  </a:cubicBezTo>
                  <a:lnTo>
                    <a:pt x="6269" y="2489"/>
                  </a:lnTo>
                  <a:lnTo>
                    <a:pt x="6237" y="2292"/>
                  </a:lnTo>
                  <a:cubicBezTo>
                    <a:pt x="6237" y="2288"/>
                    <a:pt x="6237" y="2286"/>
                    <a:pt x="6237" y="2286"/>
                  </a:cubicBezTo>
                  <a:cubicBezTo>
                    <a:pt x="6238" y="2286"/>
                    <a:pt x="6241" y="2297"/>
                    <a:pt x="6253" y="2309"/>
                  </a:cubicBezTo>
                  <a:cubicBezTo>
                    <a:pt x="6237" y="2276"/>
                    <a:pt x="6237" y="2243"/>
                    <a:pt x="6220" y="2194"/>
                  </a:cubicBezTo>
                  <a:lnTo>
                    <a:pt x="6220" y="2194"/>
                  </a:lnTo>
                  <a:cubicBezTo>
                    <a:pt x="6232" y="2206"/>
                    <a:pt x="6243" y="2209"/>
                    <a:pt x="6249" y="2233"/>
                  </a:cubicBezTo>
                  <a:lnTo>
                    <a:pt x="6249" y="2233"/>
                  </a:lnTo>
                  <a:lnTo>
                    <a:pt x="6237" y="2096"/>
                  </a:lnTo>
                  <a:lnTo>
                    <a:pt x="6237" y="2030"/>
                  </a:lnTo>
                  <a:cubicBezTo>
                    <a:pt x="6237" y="1932"/>
                    <a:pt x="6204" y="1785"/>
                    <a:pt x="6188" y="1654"/>
                  </a:cubicBezTo>
                  <a:cubicBezTo>
                    <a:pt x="6188" y="1638"/>
                    <a:pt x="6188" y="1621"/>
                    <a:pt x="6188" y="1605"/>
                  </a:cubicBezTo>
                  <a:cubicBezTo>
                    <a:pt x="6171" y="1474"/>
                    <a:pt x="6171" y="1359"/>
                    <a:pt x="6155" y="1212"/>
                  </a:cubicBezTo>
                  <a:lnTo>
                    <a:pt x="6155" y="1130"/>
                  </a:lnTo>
                  <a:cubicBezTo>
                    <a:pt x="6155" y="1105"/>
                    <a:pt x="6155" y="1096"/>
                    <a:pt x="6154" y="1096"/>
                  </a:cubicBezTo>
                  <a:cubicBezTo>
                    <a:pt x="6154" y="1096"/>
                    <a:pt x="6152" y="1131"/>
                    <a:pt x="6145" y="1131"/>
                  </a:cubicBezTo>
                  <a:cubicBezTo>
                    <a:pt x="6140" y="1131"/>
                    <a:pt x="6133" y="1113"/>
                    <a:pt x="6122" y="1048"/>
                  </a:cubicBezTo>
                  <a:cubicBezTo>
                    <a:pt x="6113" y="974"/>
                    <a:pt x="6119" y="968"/>
                    <a:pt x="6127" y="968"/>
                  </a:cubicBezTo>
                  <a:cubicBezTo>
                    <a:pt x="6128" y="968"/>
                    <a:pt x="6129" y="968"/>
                    <a:pt x="6131" y="968"/>
                  </a:cubicBezTo>
                  <a:cubicBezTo>
                    <a:pt x="6135" y="968"/>
                    <a:pt x="6138" y="967"/>
                    <a:pt x="6138" y="950"/>
                  </a:cubicBezTo>
                  <a:cubicBezTo>
                    <a:pt x="6122" y="885"/>
                    <a:pt x="6089" y="770"/>
                    <a:pt x="6089" y="639"/>
                  </a:cubicBezTo>
                  <a:lnTo>
                    <a:pt x="6089" y="639"/>
                  </a:lnTo>
                  <a:cubicBezTo>
                    <a:pt x="6106" y="672"/>
                    <a:pt x="6106" y="705"/>
                    <a:pt x="6106" y="754"/>
                  </a:cubicBezTo>
                  <a:lnTo>
                    <a:pt x="6106" y="656"/>
                  </a:lnTo>
                  <a:cubicBezTo>
                    <a:pt x="6128" y="734"/>
                    <a:pt x="6135" y="798"/>
                    <a:pt x="6137" y="798"/>
                  </a:cubicBezTo>
                  <a:cubicBezTo>
                    <a:pt x="6138" y="798"/>
                    <a:pt x="6138" y="784"/>
                    <a:pt x="6138" y="754"/>
                  </a:cubicBezTo>
                  <a:cubicBezTo>
                    <a:pt x="6106" y="754"/>
                    <a:pt x="6106" y="394"/>
                    <a:pt x="6073" y="377"/>
                  </a:cubicBezTo>
                  <a:lnTo>
                    <a:pt x="6073" y="345"/>
                  </a:lnTo>
                  <a:cubicBezTo>
                    <a:pt x="6073" y="295"/>
                    <a:pt x="6073" y="263"/>
                    <a:pt x="6057" y="246"/>
                  </a:cubicBezTo>
                  <a:lnTo>
                    <a:pt x="6040" y="197"/>
                  </a:lnTo>
                  <a:cubicBezTo>
                    <a:pt x="6040" y="164"/>
                    <a:pt x="6040" y="115"/>
                    <a:pt x="6024" y="66"/>
                  </a:cubicBezTo>
                  <a:lnTo>
                    <a:pt x="6024" y="50"/>
                  </a:lnTo>
                  <a:cubicBezTo>
                    <a:pt x="5958" y="50"/>
                    <a:pt x="5909" y="34"/>
                    <a:pt x="5958" y="34"/>
                  </a:cubicBezTo>
                  <a:lnTo>
                    <a:pt x="5631" y="34"/>
                  </a:lnTo>
                  <a:cubicBezTo>
                    <a:pt x="5598" y="50"/>
                    <a:pt x="5549" y="50"/>
                    <a:pt x="5516" y="50"/>
                  </a:cubicBezTo>
                  <a:lnTo>
                    <a:pt x="5418" y="50"/>
                  </a:lnTo>
                  <a:cubicBezTo>
                    <a:pt x="5385" y="50"/>
                    <a:pt x="5467" y="34"/>
                    <a:pt x="5533" y="34"/>
                  </a:cubicBezTo>
                  <a:cubicBezTo>
                    <a:pt x="5506" y="24"/>
                    <a:pt x="5487" y="22"/>
                    <a:pt x="5470" y="22"/>
                  </a:cubicBezTo>
                  <a:cubicBezTo>
                    <a:pt x="5443" y="22"/>
                    <a:pt x="5420" y="29"/>
                    <a:pt x="5369" y="29"/>
                  </a:cubicBezTo>
                  <a:cubicBezTo>
                    <a:pt x="5338" y="29"/>
                    <a:pt x="5297" y="26"/>
                    <a:pt x="5238" y="17"/>
                  </a:cubicBezTo>
                  <a:lnTo>
                    <a:pt x="5336" y="17"/>
                  </a:lnTo>
                  <a:cubicBezTo>
                    <a:pt x="5271" y="1"/>
                    <a:pt x="5205" y="1"/>
                    <a:pt x="5091" y="1"/>
                  </a:cubicBezTo>
                  <a:cubicBezTo>
                    <a:pt x="5107" y="1"/>
                    <a:pt x="5304" y="34"/>
                    <a:pt x="5189" y="34"/>
                  </a:cubicBezTo>
                  <a:lnTo>
                    <a:pt x="5058" y="34"/>
                  </a:lnTo>
                  <a:cubicBezTo>
                    <a:pt x="5058" y="28"/>
                    <a:pt x="5051" y="26"/>
                    <a:pt x="5039" y="26"/>
                  </a:cubicBezTo>
                  <a:cubicBezTo>
                    <a:pt x="5014" y="26"/>
                    <a:pt x="4971" y="34"/>
                    <a:pt x="4927" y="34"/>
                  </a:cubicBezTo>
                  <a:lnTo>
                    <a:pt x="4927" y="17"/>
                  </a:lnTo>
                  <a:cubicBezTo>
                    <a:pt x="4845" y="17"/>
                    <a:pt x="4862" y="17"/>
                    <a:pt x="4813" y="34"/>
                  </a:cubicBezTo>
                  <a:cubicBezTo>
                    <a:pt x="4714" y="34"/>
                    <a:pt x="4698" y="17"/>
                    <a:pt x="4682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43"/>
            <p:cNvSpPr/>
            <p:nvPr/>
          </p:nvSpPr>
          <p:spPr>
            <a:xfrm>
              <a:off x="6304405" y="207220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43"/>
            <p:cNvSpPr/>
            <p:nvPr/>
          </p:nvSpPr>
          <p:spPr>
            <a:xfrm>
              <a:off x="6573386" y="221865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43"/>
            <p:cNvSpPr/>
            <p:nvPr/>
          </p:nvSpPr>
          <p:spPr>
            <a:xfrm>
              <a:off x="6009951" y="2191813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0"/>
                  </a:moveTo>
                  <a:lnTo>
                    <a:pt x="17" y="0"/>
                  </a:lnTo>
                  <a:cubicBezTo>
                    <a:pt x="17" y="0"/>
                    <a:pt x="17" y="17"/>
                    <a:pt x="1" y="49"/>
                  </a:cubicBezTo>
                  <a:cubicBezTo>
                    <a:pt x="17" y="16"/>
                    <a:pt x="17" y="16"/>
                    <a:pt x="17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43"/>
            <p:cNvSpPr/>
            <p:nvPr/>
          </p:nvSpPr>
          <p:spPr>
            <a:xfrm>
              <a:off x="6014425" y="2433858"/>
              <a:ext cx="1643" cy="9039"/>
            </a:xfrm>
            <a:custGeom>
              <a:rect b="b" l="l" r="r" t="t"/>
              <a:pathLst>
                <a:path extrusionOk="0" h="99" w="18">
                  <a:moveTo>
                    <a:pt x="17" y="1"/>
                  </a:moveTo>
                  <a:lnTo>
                    <a:pt x="1" y="99"/>
                  </a:lnTo>
                  <a:lnTo>
                    <a:pt x="17" y="66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43"/>
            <p:cNvSpPr/>
            <p:nvPr/>
          </p:nvSpPr>
          <p:spPr>
            <a:xfrm>
              <a:off x="6012964" y="2344198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1"/>
                  </a:moveTo>
                  <a:lnTo>
                    <a:pt x="0" y="50"/>
                  </a:lnTo>
                  <a:cubicBezTo>
                    <a:pt x="0" y="17"/>
                    <a:pt x="17" y="17"/>
                    <a:pt x="17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43"/>
            <p:cNvSpPr/>
            <p:nvPr/>
          </p:nvSpPr>
          <p:spPr>
            <a:xfrm>
              <a:off x="6011412" y="2315073"/>
              <a:ext cx="1643" cy="10408"/>
            </a:xfrm>
            <a:custGeom>
              <a:rect b="b" l="l" r="r" t="t"/>
              <a:pathLst>
                <a:path extrusionOk="0" h="114" w="18">
                  <a:moveTo>
                    <a:pt x="5" y="0"/>
                  </a:moveTo>
                  <a:cubicBezTo>
                    <a:pt x="3" y="0"/>
                    <a:pt x="1" y="15"/>
                    <a:pt x="1" y="58"/>
                  </a:cubicBezTo>
                  <a:cubicBezTo>
                    <a:pt x="1" y="58"/>
                    <a:pt x="9" y="114"/>
                    <a:pt x="14" y="114"/>
                  </a:cubicBezTo>
                  <a:cubicBezTo>
                    <a:pt x="16" y="114"/>
                    <a:pt x="17" y="104"/>
                    <a:pt x="17" y="74"/>
                  </a:cubicBezTo>
                  <a:cubicBezTo>
                    <a:pt x="17" y="63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43"/>
            <p:cNvSpPr/>
            <p:nvPr/>
          </p:nvSpPr>
          <p:spPr>
            <a:xfrm>
              <a:off x="6014425" y="2069192"/>
              <a:ext cx="21000" cy="1643"/>
            </a:xfrm>
            <a:custGeom>
              <a:rect b="b" l="l" r="r" t="t"/>
              <a:pathLst>
                <a:path extrusionOk="0" h="18" w="230">
                  <a:moveTo>
                    <a:pt x="115" y="1"/>
                  </a:moveTo>
                  <a:cubicBezTo>
                    <a:pt x="115" y="9"/>
                    <a:pt x="115" y="13"/>
                    <a:pt x="103" y="13"/>
                  </a:cubicBezTo>
                  <a:cubicBezTo>
                    <a:pt x="91" y="13"/>
                    <a:pt x="66" y="9"/>
                    <a:pt x="17" y="1"/>
                  </a:cubicBezTo>
                  <a:lnTo>
                    <a:pt x="17" y="1"/>
                  </a:lnTo>
                  <a:cubicBezTo>
                    <a:pt x="1" y="17"/>
                    <a:pt x="33" y="17"/>
                    <a:pt x="83" y="17"/>
                  </a:cubicBezTo>
                  <a:lnTo>
                    <a:pt x="115" y="17"/>
                  </a:lnTo>
                  <a:cubicBezTo>
                    <a:pt x="197" y="17"/>
                    <a:pt x="230" y="17"/>
                    <a:pt x="197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43"/>
            <p:cNvSpPr/>
            <p:nvPr/>
          </p:nvSpPr>
          <p:spPr>
            <a:xfrm>
              <a:off x="6020451" y="2070744"/>
              <a:ext cx="4565" cy="91"/>
            </a:xfrm>
            <a:custGeom>
              <a:rect b="b" l="l" r="r" t="t"/>
              <a:pathLst>
                <a:path extrusionOk="0" h="1" w="50">
                  <a:moveTo>
                    <a:pt x="49" y="0"/>
                  </a:moveTo>
                  <a:lnTo>
                    <a:pt x="0" y="0"/>
                  </a:lnTo>
                  <a:cubicBezTo>
                    <a:pt x="33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43"/>
            <p:cNvSpPr/>
            <p:nvPr/>
          </p:nvSpPr>
          <p:spPr>
            <a:xfrm>
              <a:off x="6462817" y="2069192"/>
              <a:ext cx="6026" cy="1643"/>
            </a:xfrm>
            <a:custGeom>
              <a:rect b="b" l="l" r="r" t="t"/>
              <a:pathLst>
                <a:path extrusionOk="0" h="18" w="66">
                  <a:moveTo>
                    <a:pt x="0" y="1"/>
                  </a:moveTo>
                  <a:lnTo>
                    <a:pt x="66" y="17"/>
                  </a:lnTo>
                  <a:cubicBezTo>
                    <a:pt x="33" y="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43"/>
            <p:cNvSpPr/>
            <p:nvPr/>
          </p:nvSpPr>
          <p:spPr>
            <a:xfrm>
              <a:off x="6561425" y="2076679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1"/>
                  </a:moveTo>
                  <a:lnTo>
                    <a:pt x="1" y="5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43"/>
            <p:cNvSpPr/>
            <p:nvPr/>
          </p:nvSpPr>
          <p:spPr>
            <a:xfrm>
              <a:off x="6570373" y="2151457"/>
              <a:ext cx="1643" cy="10774"/>
            </a:xfrm>
            <a:custGeom>
              <a:rect b="b" l="l" r="r" t="t"/>
              <a:pathLst>
                <a:path extrusionOk="0" h="118" w="18">
                  <a:moveTo>
                    <a:pt x="1" y="1"/>
                  </a:moveTo>
                  <a:cubicBezTo>
                    <a:pt x="1" y="72"/>
                    <a:pt x="1" y="118"/>
                    <a:pt x="12" y="118"/>
                  </a:cubicBezTo>
                  <a:cubicBezTo>
                    <a:pt x="13" y="118"/>
                    <a:pt x="15" y="117"/>
                    <a:pt x="17" y="115"/>
                  </a:cubicBezTo>
                  <a:cubicBezTo>
                    <a:pt x="1" y="82"/>
                    <a:pt x="1" y="34"/>
                    <a:pt x="1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43"/>
            <p:cNvSpPr/>
            <p:nvPr/>
          </p:nvSpPr>
          <p:spPr>
            <a:xfrm>
              <a:off x="6226706" y="233223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43"/>
            <p:cNvSpPr/>
            <p:nvPr/>
          </p:nvSpPr>
          <p:spPr>
            <a:xfrm>
              <a:off x="6222141" y="2320277"/>
              <a:ext cx="4656" cy="7578"/>
            </a:xfrm>
            <a:custGeom>
              <a:rect b="b" l="l" r="r" t="t"/>
              <a:pathLst>
                <a:path extrusionOk="0" h="83" w="51">
                  <a:moveTo>
                    <a:pt x="17" y="1"/>
                  </a:moveTo>
                  <a:cubicBezTo>
                    <a:pt x="1" y="17"/>
                    <a:pt x="34" y="50"/>
                    <a:pt x="34" y="83"/>
                  </a:cubicBezTo>
                  <a:lnTo>
                    <a:pt x="50" y="83"/>
                  </a:lnTo>
                  <a:cubicBezTo>
                    <a:pt x="34" y="66"/>
                    <a:pt x="17" y="17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43"/>
            <p:cNvSpPr/>
            <p:nvPr/>
          </p:nvSpPr>
          <p:spPr>
            <a:xfrm>
              <a:off x="6224058" y="2312425"/>
              <a:ext cx="1187" cy="2009"/>
            </a:xfrm>
            <a:custGeom>
              <a:rect b="b" l="l" r="r" t="t"/>
              <a:pathLst>
                <a:path extrusionOk="0" h="22" w="13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" y="5"/>
                    <a:pt x="13" y="21"/>
                  </a:cubicBezTo>
                  <a:lnTo>
                    <a:pt x="13" y="5"/>
                  </a:lnTo>
                  <a:cubicBezTo>
                    <a:pt x="5" y="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43"/>
            <p:cNvSpPr/>
            <p:nvPr/>
          </p:nvSpPr>
          <p:spPr>
            <a:xfrm>
              <a:off x="6225154" y="231279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43"/>
            <p:cNvSpPr/>
            <p:nvPr/>
          </p:nvSpPr>
          <p:spPr>
            <a:xfrm>
              <a:off x="6222141" y="230685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43"/>
            <p:cNvSpPr/>
            <p:nvPr/>
          </p:nvSpPr>
          <p:spPr>
            <a:xfrm>
              <a:off x="6220680" y="230539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43"/>
            <p:cNvSpPr/>
            <p:nvPr/>
          </p:nvSpPr>
          <p:spPr>
            <a:xfrm>
              <a:off x="6222141" y="230685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43"/>
            <p:cNvSpPr/>
            <p:nvPr/>
          </p:nvSpPr>
          <p:spPr>
            <a:xfrm>
              <a:off x="6222141" y="2309868"/>
              <a:ext cx="1278" cy="2922"/>
            </a:xfrm>
            <a:custGeom>
              <a:rect b="b" l="l" r="r" t="t"/>
              <a:pathLst>
                <a:path extrusionOk="0" h="32" w="14">
                  <a:moveTo>
                    <a:pt x="1" y="0"/>
                  </a:moveTo>
                  <a:cubicBezTo>
                    <a:pt x="8" y="22"/>
                    <a:pt x="12" y="31"/>
                    <a:pt x="13" y="31"/>
                  </a:cubicBezTo>
                  <a:cubicBezTo>
                    <a:pt x="14" y="31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43"/>
            <p:cNvSpPr/>
            <p:nvPr/>
          </p:nvSpPr>
          <p:spPr>
            <a:xfrm>
              <a:off x="6222141" y="2320277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43"/>
            <p:cNvSpPr/>
            <p:nvPr/>
          </p:nvSpPr>
          <p:spPr>
            <a:xfrm>
              <a:off x="6219219" y="2294895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43"/>
            <p:cNvSpPr/>
            <p:nvPr/>
          </p:nvSpPr>
          <p:spPr>
            <a:xfrm>
              <a:off x="6217667" y="229489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43"/>
            <p:cNvSpPr/>
            <p:nvPr/>
          </p:nvSpPr>
          <p:spPr>
            <a:xfrm>
              <a:off x="6219219" y="2305394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17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43"/>
            <p:cNvSpPr/>
            <p:nvPr/>
          </p:nvSpPr>
          <p:spPr>
            <a:xfrm>
              <a:off x="6217667" y="228740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43"/>
            <p:cNvSpPr/>
            <p:nvPr/>
          </p:nvSpPr>
          <p:spPr>
            <a:xfrm>
              <a:off x="6214745" y="2278460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0"/>
                  </a:moveTo>
                  <a:lnTo>
                    <a:pt x="16" y="49"/>
                  </a:lnTo>
                  <a:lnTo>
                    <a:pt x="33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43"/>
            <p:cNvSpPr/>
            <p:nvPr/>
          </p:nvSpPr>
          <p:spPr>
            <a:xfrm>
              <a:off x="6216206" y="228886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43"/>
            <p:cNvSpPr/>
            <p:nvPr/>
          </p:nvSpPr>
          <p:spPr>
            <a:xfrm>
              <a:off x="6216206" y="2288869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43"/>
            <p:cNvSpPr/>
            <p:nvPr/>
          </p:nvSpPr>
          <p:spPr>
            <a:xfrm>
              <a:off x="6216206" y="2298090"/>
              <a:ext cx="1552" cy="2830"/>
            </a:xfrm>
            <a:custGeom>
              <a:rect b="b" l="l" r="r" t="t"/>
              <a:pathLst>
                <a:path extrusionOk="0" h="31" w="17">
                  <a:moveTo>
                    <a:pt x="4" y="1"/>
                  </a:moveTo>
                  <a:cubicBezTo>
                    <a:pt x="2" y="1"/>
                    <a:pt x="0" y="4"/>
                    <a:pt x="0" y="15"/>
                  </a:cubicBezTo>
                  <a:lnTo>
                    <a:pt x="17" y="31"/>
                  </a:lnTo>
                  <a:cubicBezTo>
                    <a:pt x="17" y="20"/>
                    <a:pt x="9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43"/>
            <p:cNvSpPr/>
            <p:nvPr/>
          </p:nvSpPr>
          <p:spPr>
            <a:xfrm>
              <a:off x="6216206" y="229343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43"/>
            <p:cNvSpPr/>
            <p:nvPr/>
          </p:nvSpPr>
          <p:spPr>
            <a:xfrm>
              <a:off x="6216206" y="229188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43"/>
            <p:cNvSpPr/>
            <p:nvPr/>
          </p:nvSpPr>
          <p:spPr>
            <a:xfrm>
              <a:off x="6213193" y="2278460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43"/>
            <p:cNvSpPr/>
            <p:nvPr/>
          </p:nvSpPr>
          <p:spPr>
            <a:xfrm>
              <a:off x="6208719" y="226649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43"/>
            <p:cNvSpPr/>
            <p:nvPr/>
          </p:nvSpPr>
          <p:spPr>
            <a:xfrm>
              <a:off x="6213193" y="2281473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43"/>
            <p:cNvSpPr/>
            <p:nvPr/>
          </p:nvSpPr>
          <p:spPr>
            <a:xfrm>
              <a:off x="6213193" y="227398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43"/>
            <p:cNvSpPr/>
            <p:nvPr/>
          </p:nvSpPr>
          <p:spPr>
            <a:xfrm>
              <a:off x="6214745" y="228594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43"/>
            <p:cNvSpPr/>
            <p:nvPr/>
          </p:nvSpPr>
          <p:spPr>
            <a:xfrm>
              <a:off x="6214745" y="228439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43"/>
            <p:cNvSpPr/>
            <p:nvPr/>
          </p:nvSpPr>
          <p:spPr>
            <a:xfrm>
              <a:off x="6210180" y="2267960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" y="1"/>
                  </a:moveTo>
                  <a:lnTo>
                    <a:pt x="1" y="34"/>
                  </a:lnTo>
                  <a:lnTo>
                    <a:pt x="1" y="50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43"/>
            <p:cNvSpPr/>
            <p:nvPr/>
          </p:nvSpPr>
          <p:spPr>
            <a:xfrm>
              <a:off x="6208719" y="2272434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33" y="34"/>
                  </a:lnTo>
                  <a:lnTo>
                    <a:pt x="50" y="34"/>
                  </a:lnTo>
                  <a:lnTo>
                    <a:pt x="17" y="1"/>
                  </a:lnTo>
                  <a:close/>
                  <a:moveTo>
                    <a:pt x="1" y="34"/>
                  </a:moveTo>
                  <a:cubicBezTo>
                    <a:pt x="17" y="66"/>
                    <a:pt x="17" y="50"/>
                    <a:pt x="33" y="66"/>
                  </a:cubicBezTo>
                  <a:cubicBezTo>
                    <a:pt x="31" y="59"/>
                    <a:pt x="29" y="55"/>
                    <a:pt x="28" y="52"/>
                  </a:cubicBezTo>
                  <a:lnTo>
                    <a:pt x="28" y="52"/>
                  </a:lnTo>
                  <a:cubicBezTo>
                    <a:pt x="29" y="52"/>
                    <a:pt x="29" y="53"/>
                    <a:pt x="30" y="53"/>
                  </a:cubicBezTo>
                  <a:cubicBezTo>
                    <a:pt x="32" y="53"/>
                    <a:pt x="33" y="49"/>
                    <a:pt x="33" y="34"/>
                  </a:cubicBezTo>
                  <a:close/>
                  <a:moveTo>
                    <a:pt x="33" y="34"/>
                  </a:moveTo>
                  <a:lnTo>
                    <a:pt x="50" y="66"/>
                  </a:lnTo>
                  <a:lnTo>
                    <a:pt x="50" y="50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43"/>
            <p:cNvSpPr/>
            <p:nvPr/>
          </p:nvSpPr>
          <p:spPr>
            <a:xfrm>
              <a:off x="6213193" y="229790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43"/>
            <p:cNvSpPr/>
            <p:nvPr/>
          </p:nvSpPr>
          <p:spPr>
            <a:xfrm>
              <a:off x="6213193" y="2293434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43"/>
            <p:cNvSpPr/>
            <p:nvPr/>
          </p:nvSpPr>
          <p:spPr>
            <a:xfrm>
              <a:off x="6210180" y="228293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43"/>
            <p:cNvSpPr/>
            <p:nvPr/>
          </p:nvSpPr>
          <p:spPr>
            <a:xfrm>
              <a:off x="6208719" y="226503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6"/>
                  </a:move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43"/>
            <p:cNvSpPr/>
            <p:nvPr/>
          </p:nvSpPr>
          <p:spPr>
            <a:xfrm>
              <a:off x="6208719" y="226047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43"/>
            <p:cNvSpPr/>
            <p:nvPr/>
          </p:nvSpPr>
          <p:spPr>
            <a:xfrm>
              <a:off x="6292445" y="2247051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1"/>
                  </a:move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43"/>
            <p:cNvSpPr/>
            <p:nvPr/>
          </p:nvSpPr>
          <p:spPr>
            <a:xfrm>
              <a:off x="6225154" y="224860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33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43"/>
            <p:cNvSpPr/>
            <p:nvPr/>
          </p:nvSpPr>
          <p:spPr>
            <a:xfrm>
              <a:off x="6407487" y="225453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43"/>
            <p:cNvSpPr/>
            <p:nvPr/>
          </p:nvSpPr>
          <p:spPr>
            <a:xfrm>
              <a:off x="6228167" y="2248604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33" y="0"/>
                  </a:moveTo>
                  <a:lnTo>
                    <a:pt x="0" y="16"/>
                  </a:lnTo>
                  <a:lnTo>
                    <a:pt x="50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43"/>
            <p:cNvSpPr/>
            <p:nvPr/>
          </p:nvSpPr>
          <p:spPr>
            <a:xfrm>
              <a:off x="6241588" y="234419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43"/>
            <p:cNvSpPr/>
            <p:nvPr/>
          </p:nvSpPr>
          <p:spPr>
            <a:xfrm>
              <a:off x="6205706" y="22515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43"/>
            <p:cNvSpPr/>
            <p:nvPr/>
          </p:nvSpPr>
          <p:spPr>
            <a:xfrm>
              <a:off x="6205706" y="225006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43"/>
            <p:cNvSpPr/>
            <p:nvPr/>
          </p:nvSpPr>
          <p:spPr>
            <a:xfrm>
              <a:off x="6205706" y="225307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43"/>
            <p:cNvSpPr/>
            <p:nvPr/>
          </p:nvSpPr>
          <p:spPr>
            <a:xfrm>
              <a:off x="6204245" y="2255999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4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43"/>
            <p:cNvSpPr/>
            <p:nvPr/>
          </p:nvSpPr>
          <p:spPr>
            <a:xfrm>
              <a:off x="6204245" y="2260473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43"/>
            <p:cNvSpPr/>
            <p:nvPr/>
          </p:nvSpPr>
          <p:spPr>
            <a:xfrm>
              <a:off x="6205706" y="225006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43"/>
            <p:cNvSpPr/>
            <p:nvPr/>
          </p:nvSpPr>
          <p:spPr>
            <a:xfrm>
              <a:off x="6201232" y="225755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43"/>
            <p:cNvSpPr/>
            <p:nvPr/>
          </p:nvSpPr>
          <p:spPr>
            <a:xfrm>
              <a:off x="6199771" y="224860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43"/>
            <p:cNvSpPr/>
            <p:nvPr/>
          </p:nvSpPr>
          <p:spPr>
            <a:xfrm>
              <a:off x="6199771" y="225006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43"/>
            <p:cNvSpPr/>
            <p:nvPr/>
          </p:nvSpPr>
          <p:spPr>
            <a:xfrm>
              <a:off x="6220680" y="224403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43"/>
            <p:cNvSpPr/>
            <p:nvPr/>
          </p:nvSpPr>
          <p:spPr>
            <a:xfrm>
              <a:off x="6232641" y="234273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43"/>
            <p:cNvSpPr/>
            <p:nvPr/>
          </p:nvSpPr>
          <p:spPr>
            <a:xfrm>
              <a:off x="6228167" y="234419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43"/>
            <p:cNvSpPr/>
            <p:nvPr/>
          </p:nvSpPr>
          <p:spPr>
            <a:xfrm>
              <a:off x="6394065" y="235762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43"/>
            <p:cNvSpPr/>
            <p:nvPr/>
          </p:nvSpPr>
          <p:spPr>
            <a:xfrm>
              <a:off x="6398539" y="2333790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33"/>
                  </a:moveTo>
                  <a:lnTo>
                    <a:pt x="17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43"/>
            <p:cNvSpPr/>
            <p:nvPr/>
          </p:nvSpPr>
          <p:spPr>
            <a:xfrm>
              <a:off x="6401552" y="2317264"/>
              <a:ext cx="4565" cy="13604"/>
            </a:xfrm>
            <a:custGeom>
              <a:rect b="b" l="l" r="r" t="t"/>
              <a:pathLst>
                <a:path extrusionOk="0" h="149" w="50">
                  <a:moveTo>
                    <a:pt x="49" y="1"/>
                  </a:moveTo>
                  <a:lnTo>
                    <a:pt x="49" y="1"/>
                  </a:lnTo>
                  <a:cubicBezTo>
                    <a:pt x="17" y="17"/>
                    <a:pt x="17" y="83"/>
                    <a:pt x="0" y="116"/>
                  </a:cubicBezTo>
                  <a:lnTo>
                    <a:pt x="0" y="148"/>
                  </a:lnTo>
                  <a:cubicBezTo>
                    <a:pt x="17" y="99"/>
                    <a:pt x="33" y="34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43"/>
            <p:cNvSpPr/>
            <p:nvPr/>
          </p:nvSpPr>
          <p:spPr>
            <a:xfrm>
              <a:off x="6410500" y="2307403"/>
              <a:ext cx="1552" cy="2556"/>
            </a:xfrm>
            <a:custGeom>
              <a:rect b="b" l="l" r="r" t="t"/>
              <a:pathLst>
                <a:path extrusionOk="0" h="28" w="17">
                  <a:moveTo>
                    <a:pt x="9" y="0"/>
                  </a:moveTo>
                  <a:cubicBezTo>
                    <a:pt x="8" y="0"/>
                    <a:pt x="7" y="6"/>
                    <a:pt x="0" y="27"/>
                  </a:cubicBezTo>
                  <a:lnTo>
                    <a:pt x="17" y="11"/>
                  </a:lnTo>
                  <a:cubicBezTo>
                    <a:pt x="7" y="11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6410500" y="230986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43"/>
            <p:cNvSpPr/>
            <p:nvPr/>
          </p:nvSpPr>
          <p:spPr>
            <a:xfrm>
              <a:off x="6413513" y="2299734"/>
              <a:ext cx="1552" cy="4200"/>
            </a:xfrm>
            <a:custGeom>
              <a:rect b="b" l="l" r="r" t="t"/>
              <a:pathLst>
                <a:path extrusionOk="0" h="46" w="17">
                  <a:moveTo>
                    <a:pt x="14" y="1"/>
                  </a:moveTo>
                  <a:cubicBezTo>
                    <a:pt x="12" y="1"/>
                    <a:pt x="8" y="5"/>
                    <a:pt x="0" y="13"/>
                  </a:cubicBezTo>
                  <a:lnTo>
                    <a:pt x="0" y="46"/>
                  </a:lnTo>
                  <a:lnTo>
                    <a:pt x="16" y="13"/>
                  </a:lnTo>
                  <a:cubicBezTo>
                    <a:pt x="16" y="5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43"/>
            <p:cNvSpPr/>
            <p:nvPr/>
          </p:nvSpPr>
          <p:spPr>
            <a:xfrm>
              <a:off x="6413513" y="229790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43"/>
            <p:cNvSpPr/>
            <p:nvPr/>
          </p:nvSpPr>
          <p:spPr>
            <a:xfrm>
              <a:off x="6413513" y="2299368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7"/>
                  </a:moveTo>
                  <a:lnTo>
                    <a:pt x="0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43"/>
            <p:cNvSpPr/>
            <p:nvPr/>
          </p:nvSpPr>
          <p:spPr>
            <a:xfrm>
              <a:off x="6409770" y="2303842"/>
              <a:ext cx="2283" cy="4017"/>
            </a:xfrm>
            <a:custGeom>
              <a:rect b="b" l="l" r="r" t="t"/>
              <a:pathLst>
                <a:path extrusionOk="0" h="44" w="25">
                  <a:moveTo>
                    <a:pt x="25" y="1"/>
                  </a:moveTo>
                  <a:lnTo>
                    <a:pt x="25" y="1"/>
                  </a:lnTo>
                  <a:cubicBezTo>
                    <a:pt x="23" y="7"/>
                    <a:pt x="21" y="12"/>
                    <a:pt x="19" y="17"/>
                  </a:cubicBezTo>
                  <a:lnTo>
                    <a:pt x="19" y="17"/>
                  </a:lnTo>
                  <a:cubicBezTo>
                    <a:pt x="22" y="14"/>
                    <a:pt x="25" y="7"/>
                    <a:pt x="25" y="1"/>
                  </a:cubicBezTo>
                  <a:close/>
                  <a:moveTo>
                    <a:pt x="8" y="1"/>
                  </a:moveTo>
                  <a:cubicBezTo>
                    <a:pt x="1" y="31"/>
                    <a:pt x="0" y="44"/>
                    <a:pt x="3" y="44"/>
                  </a:cubicBezTo>
                  <a:cubicBezTo>
                    <a:pt x="6" y="44"/>
                    <a:pt x="12" y="34"/>
                    <a:pt x="19" y="17"/>
                  </a:cubicBezTo>
                  <a:lnTo>
                    <a:pt x="19" y="17"/>
                  </a:lnTo>
                  <a:cubicBezTo>
                    <a:pt x="17" y="19"/>
                    <a:pt x="16" y="20"/>
                    <a:pt x="15" y="20"/>
                  </a:cubicBezTo>
                  <a:cubicBezTo>
                    <a:pt x="11" y="20"/>
                    <a:pt x="8" y="1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43"/>
            <p:cNvSpPr/>
            <p:nvPr/>
          </p:nvSpPr>
          <p:spPr>
            <a:xfrm>
              <a:off x="6403013" y="2315803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43"/>
            <p:cNvSpPr/>
            <p:nvPr/>
          </p:nvSpPr>
          <p:spPr>
            <a:xfrm>
              <a:off x="6417987" y="2284395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43"/>
            <p:cNvSpPr/>
            <p:nvPr/>
          </p:nvSpPr>
          <p:spPr>
            <a:xfrm>
              <a:off x="6417987" y="2281473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33"/>
                  </a:moveTo>
                  <a:lnTo>
                    <a:pt x="17" y="0"/>
                  </a:lnTo>
                  <a:cubicBezTo>
                    <a:pt x="0" y="3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43"/>
            <p:cNvSpPr/>
            <p:nvPr/>
          </p:nvSpPr>
          <p:spPr>
            <a:xfrm>
              <a:off x="6411961" y="2296355"/>
              <a:ext cx="91" cy="6117"/>
            </a:xfrm>
            <a:custGeom>
              <a:rect b="b" l="l" r="r" t="t"/>
              <a:pathLst>
                <a:path extrusionOk="0" h="67" w="1">
                  <a:moveTo>
                    <a:pt x="1" y="66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43"/>
            <p:cNvSpPr/>
            <p:nvPr/>
          </p:nvSpPr>
          <p:spPr>
            <a:xfrm>
              <a:off x="6423922" y="2270973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7"/>
                  </a:moveTo>
                  <a:lnTo>
                    <a:pt x="1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43"/>
            <p:cNvSpPr/>
            <p:nvPr/>
          </p:nvSpPr>
          <p:spPr>
            <a:xfrm>
              <a:off x="6426935" y="2259012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7" y="1"/>
                  </a:moveTo>
                  <a:lnTo>
                    <a:pt x="0" y="66"/>
                  </a:lnTo>
                  <a:lnTo>
                    <a:pt x="17" y="66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43"/>
            <p:cNvSpPr/>
            <p:nvPr/>
          </p:nvSpPr>
          <p:spPr>
            <a:xfrm>
              <a:off x="6420909" y="2273986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43"/>
            <p:cNvSpPr/>
            <p:nvPr/>
          </p:nvSpPr>
          <p:spPr>
            <a:xfrm>
              <a:off x="6420909" y="2272434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34"/>
                  </a:moveTo>
                  <a:lnTo>
                    <a:pt x="1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43"/>
            <p:cNvSpPr/>
            <p:nvPr/>
          </p:nvSpPr>
          <p:spPr>
            <a:xfrm>
              <a:off x="6414974" y="2284942"/>
              <a:ext cx="913" cy="4017"/>
            </a:xfrm>
            <a:custGeom>
              <a:rect b="b" l="l" r="r" t="t"/>
              <a:pathLst>
                <a:path extrusionOk="0" h="44" w="10">
                  <a:moveTo>
                    <a:pt x="7" y="0"/>
                  </a:moveTo>
                  <a:cubicBezTo>
                    <a:pt x="6" y="0"/>
                    <a:pt x="4" y="3"/>
                    <a:pt x="0" y="11"/>
                  </a:cubicBezTo>
                  <a:cubicBezTo>
                    <a:pt x="0" y="28"/>
                    <a:pt x="0" y="11"/>
                    <a:pt x="0" y="44"/>
                  </a:cubicBezTo>
                  <a:cubicBezTo>
                    <a:pt x="0" y="32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43"/>
            <p:cNvSpPr/>
            <p:nvPr/>
          </p:nvSpPr>
          <p:spPr>
            <a:xfrm>
              <a:off x="6417987" y="227846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33"/>
                  </a:moveTo>
                  <a:lnTo>
                    <a:pt x="17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43"/>
            <p:cNvSpPr/>
            <p:nvPr/>
          </p:nvSpPr>
          <p:spPr>
            <a:xfrm>
              <a:off x="6419448" y="22769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43"/>
            <p:cNvSpPr/>
            <p:nvPr/>
          </p:nvSpPr>
          <p:spPr>
            <a:xfrm>
              <a:off x="6425474" y="2257551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49"/>
                  </a:moveTo>
                  <a:lnTo>
                    <a:pt x="16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43"/>
            <p:cNvSpPr/>
            <p:nvPr/>
          </p:nvSpPr>
          <p:spPr>
            <a:xfrm>
              <a:off x="6432869" y="223956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43"/>
            <p:cNvSpPr/>
            <p:nvPr/>
          </p:nvSpPr>
          <p:spPr>
            <a:xfrm>
              <a:off x="6423922" y="2262025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0"/>
                  </a:move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43"/>
            <p:cNvSpPr/>
            <p:nvPr/>
          </p:nvSpPr>
          <p:spPr>
            <a:xfrm>
              <a:off x="6428396" y="2251525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33"/>
                  </a:moveTo>
                  <a:lnTo>
                    <a:pt x="17" y="1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43"/>
            <p:cNvSpPr/>
            <p:nvPr/>
          </p:nvSpPr>
          <p:spPr>
            <a:xfrm>
              <a:off x="6423922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43"/>
            <p:cNvSpPr/>
            <p:nvPr/>
          </p:nvSpPr>
          <p:spPr>
            <a:xfrm>
              <a:off x="6423922" y="2265038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33"/>
                  </a:moveTo>
                  <a:lnTo>
                    <a:pt x="1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43"/>
            <p:cNvSpPr/>
            <p:nvPr/>
          </p:nvSpPr>
          <p:spPr>
            <a:xfrm>
              <a:off x="6429948" y="2239565"/>
              <a:ext cx="3013" cy="7578"/>
            </a:xfrm>
            <a:custGeom>
              <a:rect b="b" l="l" r="r" t="t"/>
              <a:pathLst>
                <a:path extrusionOk="0" h="83" w="33">
                  <a:moveTo>
                    <a:pt x="33" y="1"/>
                  </a:moveTo>
                  <a:lnTo>
                    <a:pt x="0" y="83"/>
                  </a:lnTo>
                  <a:lnTo>
                    <a:pt x="33" y="50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43"/>
            <p:cNvSpPr/>
            <p:nvPr/>
          </p:nvSpPr>
          <p:spPr>
            <a:xfrm>
              <a:off x="6425474" y="2247051"/>
              <a:ext cx="4565" cy="10591"/>
            </a:xfrm>
            <a:custGeom>
              <a:rect b="b" l="l" r="r" t="t"/>
              <a:pathLst>
                <a:path extrusionOk="0" h="116" w="50">
                  <a:moveTo>
                    <a:pt x="49" y="1"/>
                  </a:moveTo>
                  <a:lnTo>
                    <a:pt x="47" y="13"/>
                  </a:lnTo>
                  <a:lnTo>
                    <a:pt x="47" y="13"/>
                  </a:lnTo>
                  <a:cubicBezTo>
                    <a:pt x="48" y="9"/>
                    <a:pt x="49" y="5"/>
                    <a:pt x="49" y="1"/>
                  </a:cubicBezTo>
                  <a:close/>
                  <a:moveTo>
                    <a:pt x="47" y="13"/>
                  </a:moveTo>
                  <a:lnTo>
                    <a:pt x="47" y="13"/>
                  </a:lnTo>
                  <a:cubicBezTo>
                    <a:pt x="42" y="26"/>
                    <a:pt x="33" y="41"/>
                    <a:pt x="33" y="66"/>
                  </a:cubicBezTo>
                  <a:lnTo>
                    <a:pt x="16" y="33"/>
                  </a:lnTo>
                  <a:cubicBezTo>
                    <a:pt x="0" y="82"/>
                    <a:pt x="16" y="66"/>
                    <a:pt x="0" y="99"/>
                  </a:cubicBezTo>
                  <a:cubicBezTo>
                    <a:pt x="10" y="78"/>
                    <a:pt x="14" y="72"/>
                    <a:pt x="16" y="72"/>
                  </a:cubicBezTo>
                  <a:lnTo>
                    <a:pt x="16" y="72"/>
                  </a:lnTo>
                  <a:cubicBezTo>
                    <a:pt x="17" y="72"/>
                    <a:pt x="15" y="83"/>
                    <a:pt x="18" y="83"/>
                  </a:cubicBezTo>
                  <a:cubicBezTo>
                    <a:pt x="20" y="83"/>
                    <a:pt x="24" y="79"/>
                    <a:pt x="33" y="66"/>
                  </a:cubicBezTo>
                  <a:lnTo>
                    <a:pt x="33" y="66"/>
                  </a:lnTo>
                  <a:lnTo>
                    <a:pt x="16" y="115"/>
                  </a:lnTo>
                  <a:lnTo>
                    <a:pt x="33" y="82"/>
                  </a:lnTo>
                  <a:lnTo>
                    <a:pt x="4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43"/>
            <p:cNvSpPr/>
            <p:nvPr/>
          </p:nvSpPr>
          <p:spPr>
            <a:xfrm>
              <a:off x="6413513" y="22829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43"/>
            <p:cNvSpPr/>
            <p:nvPr/>
          </p:nvSpPr>
          <p:spPr>
            <a:xfrm>
              <a:off x="6413513" y="2278095"/>
              <a:ext cx="4565" cy="6300"/>
            </a:xfrm>
            <a:custGeom>
              <a:rect b="b" l="l" r="r" t="t"/>
              <a:pathLst>
                <a:path extrusionOk="0" h="69" w="50">
                  <a:moveTo>
                    <a:pt x="48" y="0"/>
                  </a:moveTo>
                  <a:cubicBezTo>
                    <a:pt x="46" y="0"/>
                    <a:pt x="43" y="3"/>
                    <a:pt x="40" y="9"/>
                  </a:cubicBezTo>
                  <a:lnTo>
                    <a:pt x="40" y="9"/>
                  </a:lnTo>
                  <a:lnTo>
                    <a:pt x="49" y="4"/>
                  </a:lnTo>
                  <a:cubicBezTo>
                    <a:pt x="49" y="1"/>
                    <a:pt x="49" y="0"/>
                    <a:pt x="48" y="0"/>
                  </a:cubicBezTo>
                  <a:close/>
                  <a:moveTo>
                    <a:pt x="40" y="9"/>
                  </a:moveTo>
                  <a:lnTo>
                    <a:pt x="16" y="21"/>
                  </a:lnTo>
                  <a:lnTo>
                    <a:pt x="16" y="53"/>
                  </a:lnTo>
                  <a:cubicBezTo>
                    <a:pt x="25" y="36"/>
                    <a:pt x="34" y="19"/>
                    <a:pt x="40" y="9"/>
                  </a:cubicBezTo>
                  <a:close/>
                  <a:moveTo>
                    <a:pt x="0" y="53"/>
                  </a:moveTo>
                  <a:cubicBezTo>
                    <a:pt x="0" y="53"/>
                    <a:pt x="0" y="68"/>
                    <a:pt x="5" y="68"/>
                  </a:cubicBezTo>
                  <a:cubicBezTo>
                    <a:pt x="7" y="68"/>
                    <a:pt x="11" y="64"/>
                    <a:pt x="16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43"/>
            <p:cNvSpPr/>
            <p:nvPr/>
          </p:nvSpPr>
          <p:spPr>
            <a:xfrm>
              <a:off x="6419448" y="2262025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3" y="0"/>
                  </a:moveTo>
                  <a:lnTo>
                    <a:pt x="17" y="17"/>
                  </a:lnTo>
                  <a:cubicBezTo>
                    <a:pt x="1" y="49"/>
                    <a:pt x="17" y="49"/>
                    <a:pt x="17" y="49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43"/>
            <p:cNvSpPr/>
            <p:nvPr/>
          </p:nvSpPr>
          <p:spPr>
            <a:xfrm>
              <a:off x="6432869" y="2235091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1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43"/>
            <p:cNvSpPr/>
            <p:nvPr/>
          </p:nvSpPr>
          <p:spPr>
            <a:xfrm>
              <a:off x="6437343" y="2224682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33"/>
                  </a:move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43"/>
            <p:cNvSpPr/>
            <p:nvPr/>
          </p:nvSpPr>
          <p:spPr>
            <a:xfrm>
              <a:off x="6258023" y="2226965"/>
              <a:ext cx="4565" cy="730"/>
            </a:xfrm>
            <a:custGeom>
              <a:rect b="b" l="l" r="r" t="t"/>
              <a:pathLst>
                <a:path extrusionOk="0" h="8" w="50">
                  <a:moveTo>
                    <a:pt x="10" y="1"/>
                  </a:moveTo>
                  <a:cubicBezTo>
                    <a:pt x="4" y="1"/>
                    <a:pt x="1" y="2"/>
                    <a:pt x="1" y="8"/>
                  </a:cubicBezTo>
                  <a:lnTo>
                    <a:pt x="50" y="8"/>
                  </a:lnTo>
                  <a:cubicBezTo>
                    <a:pt x="39" y="8"/>
                    <a:pt x="2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43"/>
            <p:cNvSpPr/>
            <p:nvPr/>
          </p:nvSpPr>
          <p:spPr>
            <a:xfrm>
              <a:off x="6356722" y="2224682"/>
              <a:ext cx="6026" cy="1552"/>
            </a:xfrm>
            <a:custGeom>
              <a:rect b="b" l="l" r="r" t="t"/>
              <a:pathLst>
                <a:path extrusionOk="0" h="17" w="66">
                  <a:moveTo>
                    <a:pt x="0" y="0"/>
                  </a:moveTo>
                  <a:lnTo>
                    <a:pt x="0" y="0"/>
                  </a:lnTo>
                  <a:cubicBezTo>
                    <a:pt x="33" y="16"/>
                    <a:pt x="49" y="16"/>
                    <a:pt x="66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43"/>
            <p:cNvSpPr/>
            <p:nvPr/>
          </p:nvSpPr>
          <p:spPr>
            <a:xfrm>
              <a:off x="6134033" y="219774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43"/>
            <p:cNvSpPr/>
            <p:nvPr/>
          </p:nvSpPr>
          <p:spPr>
            <a:xfrm>
              <a:off x="6352157" y="2224682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1" y="0"/>
                  </a:moveTo>
                  <a:lnTo>
                    <a:pt x="1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43"/>
            <p:cNvSpPr/>
            <p:nvPr/>
          </p:nvSpPr>
          <p:spPr>
            <a:xfrm>
              <a:off x="6367131" y="2362185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0"/>
                  </a:moveTo>
                  <a:lnTo>
                    <a:pt x="1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43"/>
            <p:cNvSpPr/>
            <p:nvPr/>
          </p:nvSpPr>
          <p:spPr>
            <a:xfrm>
              <a:off x="6406026" y="222313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43"/>
            <p:cNvSpPr/>
            <p:nvPr/>
          </p:nvSpPr>
          <p:spPr>
            <a:xfrm>
              <a:off x="6406026" y="222313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43"/>
            <p:cNvSpPr/>
            <p:nvPr/>
          </p:nvSpPr>
          <p:spPr>
            <a:xfrm>
              <a:off x="6407487" y="222313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43"/>
            <p:cNvSpPr/>
            <p:nvPr/>
          </p:nvSpPr>
          <p:spPr>
            <a:xfrm>
              <a:off x="6403013" y="2223130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1"/>
                  </a:move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43"/>
            <p:cNvSpPr/>
            <p:nvPr/>
          </p:nvSpPr>
          <p:spPr>
            <a:xfrm>
              <a:off x="6107098" y="2179213"/>
              <a:ext cx="330332" cy="183062"/>
            </a:xfrm>
            <a:custGeom>
              <a:rect b="b" l="l" r="r" t="t"/>
              <a:pathLst>
                <a:path extrusionOk="0" h="2005" w="3618">
                  <a:moveTo>
                    <a:pt x="803" y="73"/>
                  </a:moveTo>
                  <a:lnTo>
                    <a:pt x="835" y="138"/>
                  </a:lnTo>
                  <a:lnTo>
                    <a:pt x="819" y="138"/>
                  </a:lnTo>
                  <a:lnTo>
                    <a:pt x="819" y="122"/>
                  </a:lnTo>
                  <a:lnTo>
                    <a:pt x="803" y="105"/>
                  </a:lnTo>
                  <a:lnTo>
                    <a:pt x="803" y="73"/>
                  </a:lnTo>
                  <a:close/>
                  <a:moveTo>
                    <a:pt x="2996" y="547"/>
                  </a:moveTo>
                  <a:cubicBezTo>
                    <a:pt x="3004" y="547"/>
                    <a:pt x="3012" y="548"/>
                    <a:pt x="3019" y="550"/>
                  </a:cubicBezTo>
                  <a:lnTo>
                    <a:pt x="3019" y="550"/>
                  </a:lnTo>
                  <a:lnTo>
                    <a:pt x="3029" y="547"/>
                  </a:lnTo>
                  <a:close/>
                  <a:moveTo>
                    <a:pt x="3058" y="511"/>
                  </a:moveTo>
                  <a:cubicBezTo>
                    <a:pt x="3068" y="511"/>
                    <a:pt x="3080" y="512"/>
                    <a:pt x="3094" y="514"/>
                  </a:cubicBezTo>
                  <a:cubicBezTo>
                    <a:pt x="3127" y="531"/>
                    <a:pt x="3094" y="547"/>
                    <a:pt x="3094" y="547"/>
                  </a:cubicBezTo>
                  <a:cubicBezTo>
                    <a:pt x="3078" y="553"/>
                    <a:pt x="3065" y="554"/>
                    <a:pt x="3054" y="554"/>
                  </a:cubicBezTo>
                  <a:cubicBezTo>
                    <a:pt x="3041" y="554"/>
                    <a:pt x="3030" y="552"/>
                    <a:pt x="3019" y="550"/>
                  </a:cubicBezTo>
                  <a:lnTo>
                    <a:pt x="3019" y="550"/>
                  </a:lnTo>
                  <a:lnTo>
                    <a:pt x="2963" y="564"/>
                  </a:lnTo>
                  <a:lnTo>
                    <a:pt x="2767" y="564"/>
                  </a:lnTo>
                  <a:cubicBezTo>
                    <a:pt x="2783" y="547"/>
                    <a:pt x="2816" y="547"/>
                    <a:pt x="2865" y="531"/>
                  </a:cubicBezTo>
                  <a:cubicBezTo>
                    <a:pt x="2931" y="531"/>
                    <a:pt x="2898" y="547"/>
                    <a:pt x="2898" y="547"/>
                  </a:cubicBezTo>
                  <a:cubicBezTo>
                    <a:pt x="2996" y="547"/>
                    <a:pt x="2998" y="511"/>
                    <a:pt x="3058" y="511"/>
                  </a:cubicBezTo>
                  <a:close/>
                  <a:moveTo>
                    <a:pt x="2194" y="547"/>
                  </a:moveTo>
                  <a:lnTo>
                    <a:pt x="2292" y="580"/>
                  </a:lnTo>
                  <a:lnTo>
                    <a:pt x="2178" y="580"/>
                  </a:lnTo>
                  <a:lnTo>
                    <a:pt x="2194" y="547"/>
                  </a:lnTo>
                  <a:close/>
                  <a:moveTo>
                    <a:pt x="2505" y="564"/>
                  </a:moveTo>
                  <a:lnTo>
                    <a:pt x="2521" y="580"/>
                  </a:lnTo>
                  <a:lnTo>
                    <a:pt x="2472" y="580"/>
                  </a:lnTo>
                  <a:lnTo>
                    <a:pt x="2505" y="564"/>
                  </a:lnTo>
                  <a:close/>
                  <a:moveTo>
                    <a:pt x="1965" y="547"/>
                  </a:moveTo>
                  <a:lnTo>
                    <a:pt x="1965" y="547"/>
                  </a:lnTo>
                  <a:cubicBezTo>
                    <a:pt x="1948" y="564"/>
                    <a:pt x="1932" y="580"/>
                    <a:pt x="1899" y="596"/>
                  </a:cubicBezTo>
                  <a:lnTo>
                    <a:pt x="1817" y="596"/>
                  </a:lnTo>
                  <a:cubicBezTo>
                    <a:pt x="1834" y="580"/>
                    <a:pt x="1867" y="564"/>
                    <a:pt x="1899" y="564"/>
                  </a:cubicBezTo>
                  <a:lnTo>
                    <a:pt x="1916" y="564"/>
                  </a:lnTo>
                  <a:lnTo>
                    <a:pt x="1965" y="547"/>
                  </a:lnTo>
                  <a:close/>
                  <a:moveTo>
                    <a:pt x="1310" y="596"/>
                  </a:moveTo>
                  <a:lnTo>
                    <a:pt x="1310" y="613"/>
                  </a:lnTo>
                  <a:lnTo>
                    <a:pt x="1277" y="613"/>
                  </a:lnTo>
                  <a:lnTo>
                    <a:pt x="1310" y="596"/>
                  </a:lnTo>
                  <a:close/>
                  <a:moveTo>
                    <a:pt x="2898" y="662"/>
                  </a:moveTo>
                  <a:lnTo>
                    <a:pt x="2849" y="678"/>
                  </a:lnTo>
                  <a:lnTo>
                    <a:pt x="2865" y="662"/>
                  </a:lnTo>
                  <a:close/>
                  <a:moveTo>
                    <a:pt x="1506" y="695"/>
                  </a:moveTo>
                  <a:lnTo>
                    <a:pt x="1490" y="711"/>
                  </a:lnTo>
                  <a:lnTo>
                    <a:pt x="1474" y="695"/>
                  </a:lnTo>
                  <a:close/>
                  <a:moveTo>
                    <a:pt x="1141" y="723"/>
                  </a:moveTo>
                  <a:lnTo>
                    <a:pt x="1130" y="727"/>
                  </a:lnTo>
                  <a:lnTo>
                    <a:pt x="1163" y="727"/>
                  </a:lnTo>
                  <a:cubicBezTo>
                    <a:pt x="1157" y="727"/>
                    <a:pt x="1150" y="725"/>
                    <a:pt x="1141" y="723"/>
                  </a:cubicBezTo>
                  <a:close/>
                  <a:moveTo>
                    <a:pt x="1703" y="695"/>
                  </a:moveTo>
                  <a:lnTo>
                    <a:pt x="1703" y="727"/>
                  </a:lnTo>
                  <a:lnTo>
                    <a:pt x="1621" y="711"/>
                  </a:lnTo>
                  <a:lnTo>
                    <a:pt x="1621" y="695"/>
                  </a:lnTo>
                  <a:lnTo>
                    <a:pt x="1654" y="695"/>
                  </a:lnTo>
                  <a:lnTo>
                    <a:pt x="1670" y="711"/>
                  </a:lnTo>
                  <a:lnTo>
                    <a:pt x="1670" y="695"/>
                  </a:lnTo>
                  <a:close/>
                  <a:moveTo>
                    <a:pt x="1948" y="695"/>
                  </a:moveTo>
                  <a:lnTo>
                    <a:pt x="1899" y="727"/>
                  </a:lnTo>
                  <a:lnTo>
                    <a:pt x="1883" y="711"/>
                  </a:lnTo>
                  <a:lnTo>
                    <a:pt x="1850" y="727"/>
                  </a:lnTo>
                  <a:lnTo>
                    <a:pt x="1850" y="727"/>
                  </a:lnTo>
                  <a:lnTo>
                    <a:pt x="1899" y="695"/>
                  </a:lnTo>
                  <a:close/>
                  <a:moveTo>
                    <a:pt x="1310" y="711"/>
                  </a:moveTo>
                  <a:cubicBezTo>
                    <a:pt x="1294" y="727"/>
                    <a:pt x="1277" y="727"/>
                    <a:pt x="1245" y="744"/>
                  </a:cubicBezTo>
                  <a:cubicBezTo>
                    <a:pt x="1212" y="744"/>
                    <a:pt x="1228" y="727"/>
                    <a:pt x="1228" y="727"/>
                  </a:cubicBezTo>
                  <a:lnTo>
                    <a:pt x="1228" y="727"/>
                  </a:lnTo>
                  <a:cubicBezTo>
                    <a:pt x="1179" y="727"/>
                    <a:pt x="1163" y="744"/>
                    <a:pt x="1146" y="744"/>
                  </a:cubicBezTo>
                  <a:lnTo>
                    <a:pt x="1130" y="760"/>
                  </a:lnTo>
                  <a:lnTo>
                    <a:pt x="1097" y="760"/>
                  </a:lnTo>
                  <a:lnTo>
                    <a:pt x="1097" y="727"/>
                  </a:lnTo>
                  <a:cubicBezTo>
                    <a:pt x="1103" y="722"/>
                    <a:pt x="1110" y="720"/>
                    <a:pt x="1118" y="720"/>
                  </a:cubicBezTo>
                  <a:cubicBezTo>
                    <a:pt x="1125" y="720"/>
                    <a:pt x="1134" y="722"/>
                    <a:pt x="1141" y="723"/>
                  </a:cubicBezTo>
                  <a:lnTo>
                    <a:pt x="1141" y="723"/>
                  </a:lnTo>
                  <a:lnTo>
                    <a:pt x="1179" y="711"/>
                  </a:lnTo>
                  <a:close/>
                  <a:moveTo>
                    <a:pt x="1032" y="793"/>
                  </a:moveTo>
                  <a:lnTo>
                    <a:pt x="1032" y="809"/>
                  </a:lnTo>
                  <a:lnTo>
                    <a:pt x="1037" y="809"/>
                  </a:lnTo>
                  <a:lnTo>
                    <a:pt x="1032" y="793"/>
                  </a:lnTo>
                  <a:close/>
                  <a:moveTo>
                    <a:pt x="1037" y="809"/>
                  </a:moveTo>
                  <a:lnTo>
                    <a:pt x="1048" y="842"/>
                  </a:lnTo>
                  <a:lnTo>
                    <a:pt x="1048" y="809"/>
                  </a:lnTo>
                  <a:close/>
                  <a:moveTo>
                    <a:pt x="1097" y="940"/>
                  </a:moveTo>
                  <a:lnTo>
                    <a:pt x="1097" y="978"/>
                  </a:lnTo>
                  <a:lnTo>
                    <a:pt x="1114" y="973"/>
                  </a:lnTo>
                  <a:lnTo>
                    <a:pt x="1097" y="940"/>
                  </a:lnTo>
                  <a:close/>
                  <a:moveTo>
                    <a:pt x="3078" y="1628"/>
                  </a:moveTo>
                  <a:lnTo>
                    <a:pt x="3061" y="1644"/>
                  </a:lnTo>
                  <a:cubicBezTo>
                    <a:pt x="3061" y="1646"/>
                    <a:pt x="3062" y="1647"/>
                    <a:pt x="3063" y="1648"/>
                  </a:cubicBezTo>
                  <a:lnTo>
                    <a:pt x="3063" y="1648"/>
                  </a:lnTo>
                  <a:lnTo>
                    <a:pt x="3078" y="1628"/>
                  </a:lnTo>
                  <a:close/>
                  <a:moveTo>
                    <a:pt x="2849" y="1808"/>
                  </a:moveTo>
                  <a:cubicBezTo>
                    <a:pt x="2834" y="1808"/>
                    <a:pt x="2829" y="1811"/>
                    <a:pt x="2828" y="1814"/>
                  </a:cubicBezTo>
                  <a:lnTo>
                    <a:pt x="2828" y="1814"/>
                  </a:lnTo>
                  <a:lnTo>
                    <a:pt x="2849" y="1808"/>
                  </a:lnTo>
                  <a:close/>
                  <a:moveTo>
                    <a:pt x="3291" y="662"/>
                  </a:moveTo>
                  <a:lnTo>
                    <a:pt x="3307" y="678"/>
                  </a:lnTo>
                  <a:lnTo>
                    <a:pt x="3307" y="711"/>
                  </a:lnTo>
                  <a:lnTo>
                    <a:pt x="3340" y="695"/>
                  </a:lnTo>
                  <a:lnTo>
                    <a:pt x="3323" y="711"/>
                  </a:lnTo>
                  <a:lnTo>
                    <a:pt x="3323" y="727"/>
                  </a:lnTo>
                  <a:lnTo>
                    <a:pt x="3323" y="744"/>
                  </a:lnTo>
                  <a:lnTo>
                    <a:pt x="3340" y="744"/>
                  </a:lnTo>
                  <a:lnTo>
                    <a:pt x="3323" y="760"/>
                  </a:lnTo>
                  <a:lnTo>
                    <a:pt x="3323" y="776"/>
                  </a:lnTo>
                  <a:lnTo>
                    <a:pt x="3307" y="825"/>
                  </a:lnTo>
                  <a:lnTo>
                    <a:pt x="3291" y="907"/>
                  </a:lnTo>
                  <a:cubicBezTo>
                    <a:pt x="3245" y="923"/>
                    <a:pt x="3270" y="1023"/>
                    <a:pt x="3247" y="1023"/>
                  </a:cubicBezTo>
                  <a:cubicBezTo>
                    <a:pt x="3246" y="1023"/>
                    <a:pt x="3244" y="1023"/>
                    <a:pt x="3242" y="1022"/>
                  </a:cubicBezTo>
                  <a:lnTo>
                    <a:pt x="3225" y="1087"/>
                  </a:lnTo>
                  <a:lnTo>
                    <a:pt x="3209" y="1087"/>
                  </a:lnTo>
                  <a:cubicBezTo>
                    <a:pt x="3209" y="1120"/>
                    <a:pt x="3209" y="1136"/>
                    <a:pt x="3209" y="1153"/>
                  </a:cubicBezTo>
                  <a:cubicBezTo>
                    <a:pt x="3176" y="1218"/>
                    <a:pt x="3176" y="1218"/>
                    <a:pt x="3176" y="1267"/>
                  </a:cubicBezTo>
                  <a:lnTo>
                    <a:pt x="3160" y="1267"/>
                  </a:lnTo>
                  <a:cubicBezTo>
                    <a:pt x="3160" y="1284"/>
                    <a:pt x="3127" y="1349"/>
                    <a:pt x="3111" y="1415"/>
                  </a:cubicBezTo>
                  <a:lnTo>
                    <a:pt x="3111" y="1398"/>
                  </a:lnTo>
                  <a:cubicBezTo>
                    <a:pt x="3111" y="1464"/>
                    <a:pt x="3029" y="1546"/>
                    <a:pt x="3061" y="1578"/>
                  </a:cubicBezTo>
                  <a:lnTo>
                    <a:pt x="3061" y="1611"/>
                  </a:lnTo>
                  <a:cubicBezTo>
                    <a:pt x="3066" y="1597"/>
                    <a:pt x="3069" y="1593"/>
                    <a:pt x="3072" y="1593"/>
                  </a:cubicBezTo>
                  <a:cubicBezTo>
                    <a:pt x="3078" y="1593"/>
                    <a:pt x="3081" y="1614"/>
                    <a:pt x="3089" y="1614"/>
                  </a:cubicBezTo>
                  <a:cubicBezTo>
                    <a:pt x="3091" y="1614"/>
                    <a:pt x="3092" y="1613"/>
                    <a:pt x="3094" y="1611"/>
                  </a:cubicBezTo>
                  <a:lnTo>
                    <a:pt x="3094" y="1611"/>
                  </a:lnTo>
                  <a:cubicBezTo>
                    <a:pt x="3094" y="1624"/>
                    <a:pt x="3073" y="1648"/>
                    <a:pt x="3065" y="1648"/>
                  </a:cubicBezTo>
                  <a:cubicBezTo>
                    <a:pt x="3064" y="1648"/>
                    <a:pt x="3063" y="1648"/>
                    <a:pt x="3063" y="1648"/>
                  </a:cubicBezTo>
                  <a:lnTo>
                    <a:pt x="3063" y="1648"/>
                  </a:lnTo>
                  <a:lnTo>
                    <a:pt x="3029" y="1693"/>
                  </a:lnTo>
                  <a:cubicBezTo>
                    <a:pt x="3012" y="1709"/>
                    <a:pt x="3012" y="1742"/>
                    <a:pt x="2996" y="1775"/>
                  </a:cubicBezTo>
                  <a:cubicBezTo>
                    <a:pt x="2996" y="1791"/>
                    <a:pt x="2996" y="1808"/>
                    <a:pt x="2980" y="1808"/>
                  </a:cubicBezTo>
                  <a:lnTo>
                    <a:pt x="2865" y="1808"/>
                  </a:lnTo>
                  <a:lnTo>
                    <a:pt x="2865" y="1824"/>
                  </a:lnTo>
                  <a:lnTo>
                    <a:pt x="2832" y="1824"/>
                  </a:lnTo>
                  <a:cubicBezTo>
                    <a:pt x="2832" y="1824"/>
                    <a:pt x="2827" y="1819"/>
                    <a:pt x="2828" y="1814"/>
                  </a:cubicBezTo>
                  <a:lnTo>
                    <a:pt x="2828" y="1814"/>
                  </a:lnTo>
                  <a:lnTo>
                    <a:pt x="2800" y="1824"/>
                  </a:lnTo>
                  <a:cubicBezTo>
                    <a:pt x="2750" y="1808"/>
                    <a:pt x="2816" y="1808"/>
                    <a:pt x="2800" y="1808"/>
                  </a:cubicBezTo>
                  <a:lnTo>
                    <a:pt x="2783" y="1808"/>
                  </a:lnTo>
                  <a:cubicBezTo>
                    <a:pt x="2767" y="1808"/>
                    <a:pt x="2767" y="1824"/>
                    <a:pt x="2734" y="1824"/>
                  </a:cubicBezTo>
                  <a:lnTo>
                    <a:pt x="2718" y="1808"/>
                  </a:lnTo>
                  <a:lnTo>
                    <a:pt x="2669" y="1808"/>
                  </a:lnTo>
                  <a:lnTo>
                    <a:pt x="2685" y="1824"/>
                  </a:lnTo>
                  <a:lnTo>
                    <a:pt x="2669" y="1840"/>
                  </a:lnTo>
                  <a:cubicBezTo>
                    <a:pt x="2652" y="1824"/>
                    <a:pt x="2607" y="1820"/>
                    <a:pt x="2564" y="1820"/>
                  </a:cubicBezTo>
                  <a:cubicBezTo>
                    <a:pt x="2521" y="1820"/>
                    <a:pt x="2480" y="1824"/>
                    <a:pt x="2472" y="1824"/>
                  </a:cubicBezTo>
                  <a:lnTo>
                    <a:pt x="2390" y="1824"/>
                  </a:lnTo>
                  <a:cubicBezTo>
                    <a:pt x="2390" y="1824"/>
                    <a:pt x="2407" y="1840"/>
                    <a:pt x="2374" y="1840"/>
                  </a:cubicBezTo>
                  <a:cubicBezTo>
                    <a:pt x="2374" y="1808"/>
                    <a:pt x="2309" y="1824"/>
                    <a:pt x="2292" y="1808"/>
                  </a:cubicBezTo>
                  <a:lnTo>
                    <a:pt x="2292" y="1808"/>
                  </a:lnTo>
                  <a:cubicBezTo>
                    <a:pt x="2300" y="1816"/>
                    <a:pt x="2280" y="1816"/>
                    <a:pt x="2261" y="1816"/>
                  </a:cubicBezTo>
                  <a:cubicBezTo>
                    <a:pt x="2243" y="1816"/>
                    <a:pt x="2227" y="1816"/>
                    <a:pt x="2243" y="1824"/>
                  </a:cubicBezTo>
                  <a:cubicBezTo>
                    <a:pt x="2210" y="1824"/>
                    <a:pt x="2243" y="1824"/>
                    <a:pt x="2227" y="1808"/>
                  </a:cubicBezTo>
                  <a:lnTo>
                    <a:pt x="2227" y="1808"/>
                  </a:lnTo>
                  <a:cubicBezTo>
                    <a:pt x="2205" y="1813"/>
                    <a:pt x="2183" y="1815"/>
                    <a:pt x="2161" y="1815"/>
                  </a:cubicBezTo>
                  <a:cubicBezTo>
                    <a:pt x="2116" y="1815"/>
                    <a:pt x="2068" y="1808"/>
                    <a:pt x="2014" y="1808"/>
                  </a:cubicBezTo>
                  <a:lnTo>
                    <a:pt x="2014" y="1824"/>
                  </a:lnTo>
                  <a:lnTo>
                    <a:pt x="1981" y="1808"/>
                  </a:lnTo>
                  <a:cubicBezTo>
                    <a:pt x="1970" y="1808"/>
                    <a:pt x="1967" y="1815"/>
                    <a:pt x="1956" y="1815"/>
                  </a:cubicBezTo>
                  <a:cubicBezTo>
                    <a:pt x="1950" y="1815"/>
                    <a:pt x="1943" y="1813"/>
                    <a:pt x="1932" y="1808"/>
                  </a:cubicBezTo>
                  <a:lnTo>
                    <a:pt x="1932" y="1824"/>
                  </a:lnTo>
                  <a:cubicBezTo>
                    <a:pt x="1899" y="1820"/>
                    <a:pt x="1865" y="1819"/>
                    <a:pt x="1832" y="1819"/>
                  </a:cubicBezTo>
                  <a:cubicBezTo>
                    <a:pt x="1772" y="1819"/>
                    <a:pt x="1713" y="1823"/>
                    <a:pt x="1653" y="1823"/>
                  </a:cubicBezTo>
                  <a:cubicBezTo>
                    <a:pt x="1599" y="1823"/>
                    <a:pt x="1544" y="1820"/>
                    <a:pt x="1490" y="1808"/>
                  </a:cubicBezTo>
                  <a:lnTo>
                    <a:pt x="1490" y="1824"/>
                  </a:lnTo>
                  <a:lnTo>
                    <a:pt x="1425" y="1808"/>
                  </a:lnTo>
                  <a:lnTo>
                    <a:pt x="1359" y="1824"/>
                  </a:lnTo>
                  <a:lnTo>
                    <a:pt x="1376" y="1824"/>
                  </a:lnTo>
                  <a:lnTo>
                    <a:pt x="1392" y="1857"/>
                  </a:lnTo>
                  <a:lnTo>
                    <a:pt x="1326" y="1857"/>
                  </a:lnTo>
                  <a:lnTo>
                    <a:pt x="1081" y="1038"/>
                  </a:lnTo>
                  <a:lnTo>
                    <a:pt x="1097" y="1038"/>
                  </a:lnTo>
                  <a:lnTo>
                    <a:pt x="1081" y="1022"/>
                  </a:lnTo>
                  <a:lnTo>
                    <a:pt x="1065" y="989"/>
                  </a:lnTo>
                  <a:lnTo>
                    <a:pt x="1093" y="980"/>
                  </a:lnTo>
                  <a:lnTo>
                    <a:pt x="1093" y="980"/>
                  </a:lnTo>
                  <a:cubicBezTo>
                    <a:pt x="1094" y="983"/>
                    <a:pt x="1096" y="986"/>
                    <a:pt x="1097" y="989"/>
                  </a:cubicBezTo>
                  <a:lnTo>
                    <a:pt x="1097" y="978"/>
                  </a:lnTo>
                  <a:lnTo>
                    <a:pt x="1093" y="980"/>
                  </a:lnTo>
                  <a:lnTo>
                    <a:pt x="1093" y="980"/>
                  </a:lnTo>
                  <a:cubicBezTo>
                    <a:pt x="1081" y="956"/>
                    <a:pt x="1081" y="955"/>
                    <a:pt x="1081" y="940"/>
                  </a:cubicBezTo>
                  <a:lnTo>
                    <a:pt x="1048" y="924"/>
                  </a:lnTo>
                  <a:lnTo>
                    <a:pt x="999" y="727"/>
                  </a:lnTo>
                  <a:lnTo>
                    <a:pt x="999" y="727"/>
                  </a:lnTo>
                  <a:lnTo>
                    <a:pt x="1015" y="744"/>
                  </a:lnTo>
                  <a:cubicBezTo>
                    <a:pt x="1032" y="776"/>
                    <a:pt x="1048" y="793"/>
                    <a:pt x="1048" y="809"/>
                  </a:cubicBezTo>
                  <a:cubicBezTo>
                    <a:pt x="1065" y="825"/>
                    <a:pt x="1097" y="858"/>
                    <a:pt x="1097" y="891"/>
                  </a:cubicBezTo>
                  <a:cubicBezTo>
                    <a:pt x="1097" y="875"/>
                    <a:pt x="1097" y="875"/>
                    <a:pt x="1097" y="858"/>
                  </a:cubicBezTo>
                  <a:lnTo>
                    <a:pt x="1081" y="825"/>
                  </a:lnTo>
                  <a:lnTo>
                    <a:pt x="1065" y="825"/>
                  </a:lnTo>
                  <a:lnTo>
                    <a:pt x="1081" y="793"/>
                  </a:lnTo>
                  <a:lnTo>
                    <a:pt x="1065" y="793"/>
                  </a:lnTo>
                  <a:lnTo>
                    <a:pt x="1048" y="760"/>
                  </a:lnTo>
                  <a:lnTo>
                    <a:pt x="1048" y="744"/>
                  </a:lnTo>
                  <a:lnTo>
                    <a:pt x="1065" y="760"/>
                  </a:lnTo>
                  <a:lnTo>
                    <a:pt x="1081" y="776"/>
                  </a:lnTo>
                  <a:lnTo>
                    <a:pt x="1163" y="776"/>
                  </a:lnTo>
                  <a:lnTo>
                    <a:pt x="1212" y="760"/>
                  </a:lnTo>
                  <a:lnTo>
                    <a:pt x="1212" y="776"/>
                  </a:lnTo>
                  <a:cubicBezTo>
                    <a:pt x="1251" y="776"/>
                    <a:pt x="1290" y="755"/>
                    <a:pt x="1330" y="755"/>
                  </a:cubicBezTo>
                  <a:cubicBezTo>
                    <a:pt x="1339" y="755"/>
                    <a:pt x="1349" y="757"/>
                    <a:pt x="1359" y="760"/>
                  </a:cubicBezTo>
                  <a:lnTo>
                    <a:pt x="1425" y="760"/>
                  </a:lnTo>
                  <a:lnTo>
                    <a:pt x="1425" y="776"/>
                  </a:lnTo>
                  <a:lnTo>
                    <a:pt x="1506" y="776"/>
                  </a:lnTo>
                  <a:cubicBezTo>
                    <a:pt x="1512" y="782"/>
                    <a:pt x="1525" y="784"/>
                    <a:pt x="1541" y="784"/>
                  </a:cubicBezTo>
                  <a:cubicBezTo>
                    <a:pt x="1574" y="784"/>
                    <a:pt x="1621" y="776"/>
                    <a:pt x="1654" y="776"/>
                  </a:cubicBezTo>
                  <a:lnTo>
                    <a:pt x="1654" y="760"/>
                  </a:lnTo>
                  <a:cubicBezTo>
                    <a:pt x="1670" y="760"/>
                    <a:pt x="1703" y="760"/>
                    <a:pt x="1736" y="744"/>
                  </a:cubicBezTo>
                  <a:lnTo>
                    <a:pt x="1719" y="744"/>
                  </a:lnTo>
                  <a:cubicBezTo>
                    <a:pt x="1730" y="738"/>
                    <a:pt x="1743" y="736"/>
                    <a:pt x="1756" y="736"/>
                  </a:cubicBezTo>
                  <a:cubicBezTo>
                    <a:pt x="1783" y="736"/>
                    <a:pt x="1812" y="744"/>
                    <a:pt x="1834" y="744"/>
                  </a:cubicBezTo>
                  <a:lnTo>
                    <a:pt x="1817" y="744"/>
                  </a:lnTo>
                  <a:cubicBezTo>
                    <a:pt x="1828" y="747"/>
                    <a:pt x="1839" y="748"/>
                    <a:pt x="1850" y="748"/>
                  </a:cubicBezTo>
                  <a:cubicBezTo>
                    <a:pt x="1882" y="748"/>
                    <a:pt x="1917" y="739"/>
                    <a:pt x="1948" y="739"/>
                  </a:cubicBezTo>
                  <a:cubicBezTo>
                    <a:pt x="1960" y="739"/>
                    <a:pt x="1971" y="740"/>
                    <a:pt x="1981" y="744"/>
                  </a:cubicBezTo>
                  <a:lnTo>
                    <a:pt x="2014" y="744"/>
                  </a:lnTo>
                  <a:lnTo>
                    <a:pt x="2047" y="727"/>
                  </a:lnTo>
                  <a:lnTo>
                    <a:pt x="2047" y="744"/>
                  </a:lnTo>
                  <a:lnTo>
                    <a:pt x="2063" y="744"/>
                  </a:lnTo>
                  <a:lnTo>
                    <a:pt x="2063" y="727"/>
                  </a:lnTo>
                  <a:lnTo>
                    <a:pt x="2079" y="727"/>
                  </a:lnTo>
                  <a:lnTo>
                    <a:pt x="2128" y="744"/>
                  </a:lnTo>
                  <a:lnTo>
                    <a:pt x="2194" y="711"/>
                  </a:lnTo>
                  <a:lnTo>
                    <a:pt x="2243" y="711"/>
                  </a:lnTo>
                  <a:lnTo>
                    <a:pt x="2243" y="727"/>
                  </a:lnTo>
                  <a:lnTo>
                    <a:pt x="2276" y="695"/>
                  </a:lnTo>
                  <a:lnTo>
                    <a:pt x="2276" y="678"/>
                  </a:lnTo>
                  <a:lnTo>
                    <a:pt x="2309" y="678"/>
                  </a:lnTo>
                  <a:lnTo>
                    <a:pt x="2276" y="695"/>
                  </a:lnTo>
                  <a:lnTo>
                    <a:pt x="2292" y="727"/>
                  </a:lnTo>
                  <a:cubicBezTo>
                    <a:pt x="2341" y="711"/>
                    <a:pt x="2325" y="711"/>
                    <a:pt x="2374" y="695"/>
                  </a:cubicBezTo>
                  <a:lnTo>
                    <a:pt x="2374" y="711"/>
                  </a:lnTo>
                  <a:lnTo>
                    <a:pt x="2407" y="711"/>
                  </a:lnTo>
                  <a:cubicBezTo>
                    <a:pt x="2414" y="714"/>
                    <a:pt x="2425" y="716"/>
                    <a:pt x="2439" y="716"/>
                  </a:cubicBezTo>
                  <a:cubicBezTo>
                    <a:pt x="2478" y="716"/>
                    <a:pt x="2540" y="706"/>
                    <a:pt x="2595" y="706"/>
                  </a:cubicBezTo>
                  <a:cubicBezTo>
                    <a:pt x="2615" y="706"/>
                    <a:pt x="2635" y="707"/>
                    <a:pt x="2652" y="711"/>
                  </a:cubicBezTo>
                  <a:cubicBezTo>
                    <a:pt x="2649" y="707"/>
                    <a:pt x="2649" y="706"/>
                    <a:pt x="2651" y="706"/>
                  </a:cubicBezTo>
                  <a:cubicBezTo>
                    <a:pt x="2658" y="706"/>
                    <a:pt x="2682" y="716"/>
                    <a:pt x="2694" y="716"/>
                  </a:cubicBezTo>
                  <a:cubicBezTo>
                    <a:pt x="2698" y="716"/>
                    <a:pt x="2701" y="714"/>
                    <a:pt x="2701" y="711"/>
                  </a:cubicBezTo>
                  <a:lnTo>
                    <a:pt x="2701" y="727"/>
                  </a:lnTo>
                  <a:cubicBezTo>
                    <a:pt x="2726" y="719"/>
                    <a:pt x="2742" y="719"/>
                    <a:pt x="2757" y="719"/>
                  </a:cubicBezTo>
                  <a:cubicBezTo>
                    <a:pt x="2771" y="719"/>
                    <a:pt x="2783" y="719"/>
                    <a:pt x="2800" y="711"/>
                  </a:cubicBezTo>
                  <a:lnTo>
                    <a:pt x="2800" y="727"/>
                  </a:lnTo>
                  <a:cubicBezTo>
                    <a:pt x="2849" y="727"/>
                    <a:pt x="2849" y="711"/>
                    <a:pt x="2849" y="695"/>
                  </a:cubicBezTo>
                  <a:lnTo>
                    <a:pt x="2898" y="678"/>
                  </a:lnTo>
                  <a:cubicBezTo>
                    <a:pt x="2898" y="695"/>
                    <a:pt x="2914" y="695"/>
                    <a:pt x="2898" y="695"/>
                  </a:cubicBezTo>
                  <a:lnTo>
                    <a:pt x="3012" y="695"/>
                  </a:lnTo>
                  <a:cubicBezTo>
                    <a:pt x="3045" y="695"/>
                    <a:pt x="3045" y="695"/>
                    <a:pt x="3078" y="678"/>
                  </a:cubicBezTo>
                  <a:cubicBezTo>
                    <a:pt x="3078" y="673"/>
                    <a:pt x="3080" y="671"/>
                    <a:pt x="3083" y="671"/>
                  </a:cubicBezTo>
                  <a:cubicBezTo>
                    <a:pt x="3091" y="671"/>
                    <a:pt x="3105" y="678"/>
                    <a:pt x="3127" y="678"/>
                  </a:cubicBezTo>
                  <a:cubicBezTo>
                    <a:pt x="3141" y="682"/>
                    <a:pt x="3150" y="683"/>
                    <a:pt x="3157" y="683"/>
                  </a:cubicBezTo>
                  <a:cubicBezTo>
                    <a:pt x="3175" y="683"/>
                    <a:pt x="3174" y="673"/>
                    <a:pt x="3187" y="673"/>
                  </a:cubicBezTo>
                  <a:cubicBezTo>
                    <a:pt x="3192" y="673"/>
                    <a:pt x="3198" y="675"/>
                    <a:pt x="3209" y="678"/>
                  </a:cubicBezTo>
                  <a:lnTo>
                    <a:pt x="3242" y="662"/>
                  </a:lnTo>
                  <a:lnTo>
                    <a:pt x="3291" y="678"/>
                  </a:lnTo>
                  <a:lnTo>
                    <a:pt x="3291" y="662"/>
                  </a:lnTo>
                  <a:close/>
                  <a:moveTo>
                    <a:pt x="69" y="0"/>
                  </a:moveTo>
                  <a:cubicBezTo>
                    <a:pt x="51" y="0"/>
                    <a:pt x="91" y="12"/>
                    <a:pt x="33" y="23"/>
                  </a:cubicBezTo>
                  <a:lnTo>
                    <a:pt x="1" y="7"/>
                  </a:lnTo>
                  <a:lnTo>
                    <a:pt x="1" y="40"/>
                  </a:lnTo>
                  <a:cubicBezTo>
                    <a:pt x="1" y="56"/>
                    <a:pt x="1" y="154"/>
                    <a:pt x="17" y="220"/>
                  </a:cubicBezTo>
                  <a:cubicBezTo>
                    <a:pt x="41" y="212"/>
                    <a:pt x="66" y="208"/>
                    <a:pt x="89" y="208"/>
                  </a:cubicBezTo>
                  <a:cubicBezTo>
                    <a:pt x="111" y="208"/>
                    <a:pt x="131" y="212"/>
                    <a:pt x="148" y="220"/>
                  </a:cubicBezTo>
                  <a:cubicBezTo>
                    <a:pt x="131" y="203"/>
                    <a:pt x="115" y="203"/>
                    <a:pt x="164" y="203"/>
                  </a:cubicBezTo>
                  <a:cubicBezTo>
                    <a:pt x="186" y="203"/>
                    <a:pt x="222" y="211"/>
                    <a:pt x="259" y="211"/>
                  </a:cubicBezTo>
                  <a:cubicBezTo>
                    <a:pt x="277" y="211"/>
                    <a:pt x="295" y="209"/>
                    <a:pt x="312" y="203"/>
                  </a:cubicBezTo>
                  <a:cubicBezTo>
                    <a:pt x="344" y="203"/>
                    <a:pt x="410" y="203"/>
                    <a:pt x="426" y="187"/>
                  </a:cubicBezTo>
                  <a:cubicBezTo>
                    <a:pt x="436" y="202"/>
                    <a:pt x="457" y="206"/>
                    <a:pt x="482" y="206"/>
                  </a:cubicBezTo>
                  <a:cubicBezTo>
                    <a:pt x="523" y="206"/>
                    <a:pt x="574" y="194"/>
                    <a:pt x="602" y="194"/>
                  </a:cubicBezTo>
                  <a:cubicBezTo>
                    <a:pt x="615" y="194"/>
                    <a:pt x="623" y="196"/>
                    <a:pt x="623" y="203"/>
                  </a:cubicBezTo>
                  <a:lnTo>
                    <a:pt x="688" y="203"/>
                  </a:lnTo>
                  <a:lnTo>
                    <a:pt x="704" y="236"/>
                  </a:lnTo>
                  <a:lnTo>
                    <a:pt x="721" y="269"/>
                  </a:lnTo>
                  <a:lnTo>
                    <a:pt x="704" y="269"/>
                  </a:lnTo>
                  <a:cubicBezTo>
                    <a:pt x="737" y="351"/>
                    <a:pt x="737" y="367"/>
                    <a:pt x="770" y="433"/>
                  </a:cubicBezTo>
                  <a:cubicBezTo>
                    <a:pt x="770" y="449"/>
                    <a:pt x="786" y="564"/>
                    <a:pt x="819" y="645"/>
                  </a:cubicBezTo>
                  <a:cubicBezTo>
                    <a:pt x="852" y="727"/>
                    <a:pt x="852" y="875"/>
                    <a:pt x="901" y="891"/>
                  </a:cubicBezTo>
                  <a:lnTo>
                    <a:pt x="934" y="956"/>
                  </a:lnTo>
                  <a:cubicBezTo>
                    <a:pt x="922" y="927"/>
                    <a:pt x="921" y="919"/>
                    <a:pt x="924" y="919"/>
                  </a:cubicBezTo>
                  <a:cubicBezTo>
                    <a:pt x="928" y="919"/>
                    <a:pt x="940" y="932"/>
                    <a:pt x="946" y="932"/>
                  </a:cubicBezTo>
                  <a:cubicBezTo>
                    <a:pt x="948" y="932"/>
                    <a:pt x="950" y="930"/>
                    <a:pt x="950" y="924"/>
                  </a:cubicBezTo>
                  <a:cubicBezTo>
                    <a:pt x="962" y="949"/>
                    <a:pt x="965" y="984"/>
                    <a:pt x="959" y="984"/>
                  </a:cubicBezTo>
                  <a:cubicBezTo>
                    <a:pt x="957" y="984"/>
                    <a:pt x="954" y="980"/>
                    <a:pt x="950" y="973"/>
                  </a:cubicBezTo>
                  <a:cubicBezTo>
                    <a:pt x="948" y="972"/>
                    <a:pt x="946" y="971"/>
                    <a:pt x="944" y="971"/>
                  </a:cubicBezTo>
                  <a:cubicBezTo>
                    <a:pt x="923" y="971"/>
                    <a:pt x="965" y="1071"/>
                    <a:pt x="950" y="1071"/>
                  </a:cubicBezTo>
                  <a:cubicBezTo>
                    <a:pt x="999" y="1235"/>
                    <a:pt x="1032" y="1382"/>
                    <a:pt x="1081" y="1529"/>
                  </a:cubicBezTo>
                  <a:lnTo>
                    <a:pt x="1097" y="1513"/>
                  </a:lnTo>
                  <a:lnTo>
                    <a:pt x="1097" y="1562"/>
                  </a:lnTo>
                  <a:cubicBezTo>
                    <a:pt x="1097" y="1569"/>
                    <a:pt x="1097" y="1573"/>
                    <a:pt x="1096" y="1573"/>
                  </a:cubicBezTo>
                  <a:cubicBezTo>
                    <a:pt x="1094" y="1573"/>
                    <a:pt x="1091" y="1565"/>
                    <a:pt x="1081" y="1547"/>
                  </a:cubicBezTo>
                  <a:lnTo>
                    <a:pt x="1081" y="1547"/>
                  </a:lnTo>
                  <a:lnTo>
                    <a:pt x="1114" y="1611"/>
                  </a:lnTo>
                  <a:cubicBezTo>
                    <a:pt x="1118" y="1628"/>
                    <a:pt x="1118" y="1634"/>
                    <a:pt x="1115" y="1634"/>
                  </a:cubicBezTo>
                  <a:cubicBezTo>
                    <a:pt x="1110" y="1634"/>
                    <a:pt x="1094" y="1604"/>
                    <a:pt x="1094" y="1604"/>
                  </a:cubicBezTo>
                  <a:lnTo>
                    <a:pt x="1094" y="1604"/>
                  </a:lnTo>
                  <a:cubicBezTo>
                    <a:pt x="1094" y="1604"/>
                    <a:pt x="1095" y="1606"/>
                    <a:pt x="1097" y="1611"/>
                  </a:cubicBezTo>
                  <a:lnTo>
                    <a:pt x="1097" y="1628"/>
                  </a:lnTo>
                  <a:cubicBezTo>
                    <a:pt x="1114" y="1644"/>
                    <a:pt x="1130" y="1644"/>
                    <a:pt x="1146" y="1693"/>
                  </a:cubicBezTo>
                  <a:cubicBezTo>
                    <a:pt x="1146" y="1726"/>
                    <a:pt x="1130" y="1709"/>
                    <a:pt x="1130" y="1726"/>
                  </a:cubicBezTo>
                  <a:lnTo>
                    <a:pt x="1146" y="1742"/>
                  </a:lnTo>
                  <a:lnTo>
                    <a:pt x="1163" y="1808"/>
                  </a:lnTo>
                  <a:lnTo>
                    <a:pt x="1163" y="1775"/>
                  </a:lnTo>
                  <a:cubicBezTo>
                    <a:pt x="1174" y="1798"/>
                    <a:pt x="1178" y="1821"/>
                    <a:pt x="1179" y="1821"/>
                  </a:cubicBezTo>
                  <a:cubicBezTo>
                    <a:pt x="1179" y="1821"/>
                    <a:pt x="1179" y="1817"/>
                    <a:pt x="1179" y="1808"/>
                  </a:cubicBezTo>
                  <a:cubicBezTo>
                    <a:pt x="1179" y="1840"/>
                    <a:pt x="1195" y="1889"/>
                    <a:pt x="1228" y="1988"/>
                  </a:cubicBezTo>
                  <a:lnTo>
                    <a:pt x="1506" y="1988"/>
                  </a:lnTo>
                  <a:cubicBezTo>
                    <a:pt x="1490" y="1988"/>
                    <a:pt x="1490" y="1971"/>
                    <a:pt x="1539" y="1971"/>
                  </a:cubicBezTo>
                  <a:cubicBezTo>
                    <a:pt x="1523" y="2004"/>
                    <a:pt x="1605" y="1988"/>
                    <a:pt x="1654" y="2004"/>
                  </a:cubicBezTo>
                  <a:cubicBezTo>
                    <a:pt x="1637" y="1996"/>
                    <a:pt x="1666" y="1996"/>
                    <a:pt x="1693" y="1996"/>
                  </a:cubicBezTo>
                  <a:cubicBezTo>
                    <a:pt x="1719" y="1996"/>
                    <a:pt x="1744" y="1996"/>
                    <a:pt x="1719" y="1988"/>
                  </a:cubicBezTo>
                  <a:cubicBezTo>
                    <a:pt x="1768" y="1988"/>
                    <a:pt x="1719" y="1988"/>
                    <a:pt x="1752" y="2004"/>
                  </a:cubicBezTo>
                  <a:cubicBezTo>
                    <a:pt x="1785" y="1999"/>
                    <a:pt x="1817" y="1997"/>
                    <a:pt x="1851" y="1997"/>
                  </a:cubicBezTo>
                  <a:cubicBezTo>
                    <a:pt x="1917" y="1997"/>
                    <a:pt x="1987" y="2004"/>
                    <a:pt x="2063" y="2004"/>
                  </a:cubicBezTo>
                  <a:lnTo>
                    <a:pt x="2063" y="1988"/>
                  </a:lnTo>
                  <a:lnTo>
                    <a:pt x="2128" y="2004"/>
                  </a:lnTo>
                  <a:cubicBezTo>
                    <a:pt x="2139" y="2004"/>
                    <a:pt x="2143" y="1997"/>
                    <a:pt x="2154" y="1997"/>
                  </a:cubicBezTo>
                  <a:cubicBezTo>
                    <a:pt x="2159" y="1997"/>
                    <a:pt x="2167" y="1999"/>
                    <a:pt x="2178" y="2004"/>
                  </a:cubicBezTo>
                  <a:lnTo>
                    <a:pt x="2178" y="1988"/>
                  </a:lnTo>
                  <a:cubicBezTo>
                    <a:pt x="2226" y="1991"/>
                    <a:pt x="2275" y="1993"/>
                    <a:pt x="2324" y="1993"/>
                  </a:cubicBezTo>
                  <a:cubicBezTo>
                    <a:pt x="2413" y="1993"/>
                    <a:pt x="2502" y="1989"/>
                    <a:pt x="2591" y="1989"/>
                  </a:cubicBezTo>
                  <a:cubicBezTo>
                    <a:pt x="2673" y="1989"/>
                    <a:pt x="2754" y="1992"/>
                    <a:pt x="2832" y="2004"/>
                  </a:cubicBezTo>
                  <a:lnTo>
                    <a:pt x="2849" y="2004"/>
                  </a:lnTo>
                  <a:lnTo>
                    <a:pt x="2849" y="1988"/>
                  </a:lnTo>
                  <a:lnTo>
                    <a:pt x="2931" y="2004"/>
                  </a:lnTo>
                  <a:lnTo>
                    <a:pt x="3045" y="1988"/>
                  </a:lnTo>
                  <a:lnTo>
                    <a:pt x="3012" y="1988"/>
                  </a:lnTo>
                  <a:lnTo>
                    <a:pt x="2996" y="1955"/>
                  </a:lnTo>
                  <a:lnTo>
                    <a:pt x="3078" y="1955"/>
                  </a:lnTo>
                  <a:lnTo>
                    <a:pt x="3487" y="744"/>
                  </a:lnTo>
                  <a:lnTo>
                    <a:pt x="3487" y="727"/>
                  </a:lnTo>
                  <a:lnTo>
                    <a:pt x="3503" y="678"/>
                  </a:lnTo>
                  <a:lnTo>
                    <a:pt x="3520" y="695"/>
                  </a:lnTo>
                  <a:lnTo>
                    <a:pt x="3569" y="662"/>
                  </a:lnTo>
                  <a:cubicBezTo>
                    <a:pt x="3553" y="662"/>
                    <a:pt x="3553" y="662"/>
                    <a:pt x="3569" y="613"/>
                  </a:cubicBezTo>
                  <a:lnTo>
                    <a:pt x="3569" y="613"/>
                  </a:lnTo>
                  <a:lnTo>
                    <a:pt x="3536" y="662"/>
                  </a:lnTo>
                  <a:lnTo>
                    <a:pt x="3520" y="678"/>
                  </a:lnTo>
                  <a:cubicBezTo>
                    <a:pt x="3536" y="613"/>
                    <a:pt x="3536" y="629"/>
                    <a:pt x="3553" y="596"/>
                  </a:cubicBezTo>
                  <a:lnTo>
                    <a:pt x="3536" y="564"/>
                  </a:lnTo>
                  <a:lnTo>
                    <a:pt x="3553" y="547"/>
                  </a:lnTo>
                  <a:lnTo>
                    <a:pt x="3242" y="547"/>
                  </a:lnTo>
                  <a:cubicBezTo>
                    <a:pt x="3225" y="531"/>
                    <a:pt x="3291" y="531"/>
                    <a:pt x="3258" y="531"/>
                  </a:cubicBezTo>
                  <a:cubicBezTo>
                    <a:pt x="3291" y="514"/>
                    <a:pt x="3340" y="514"/>
                    <a:pt x="3389" y="514"/>
                  </a:cubicBezTo>
                  <a:lnTo>
                    <a:pt x="3389" y="528"/>
                  </a:lnTo>
                  <a:lnTo>
                    <a:pt x="3389" y="528"/>
                  </a:lnTo>
                  <a:cubicBezTo>
                    <a:pt x="3383" y="527"/>
                    <a:pt x="3377" y="526"/>
                    <a:pt x="3372" y="526"/>
                  </a:cubicBezTo>
                  <a:cubicBezTo>
                    <a:pt x="3365" y="526"/>
                    <a:pt x="3360" y="527"/>
                    <a:pt x="3356" y="531"/>
                  </a:cubicBezTo>
                  <a:lnTo>
                    <a:pt x="3389" y="531"/>
                  </a:lnTo>
                  <a:lnTo>
                    <a:pt x="3389" y="528"/>
                  </a:lnTo>
                  <a:lnTo>
                    <a:pt x="3389" y="528"/>
                  </a:lnTo>
                  <a:cubicBezTo>
                    <a:pt x="3397" y="529"/>
                    <a:pt x="3405" y="530"/>
                    <a:pt x="3414" y="530"/>
                  </a:cubicBezTo>
                  <a:cubicBezTo>
                    <a:pt x="3428" y="530"/>
                    <a:pt x="3442" y="527"/>
                    <a:pt x="3454" y="514"/>
                  </a:cubicBezTo>
                  <a:lnTo>
                    <a:pt x="3422" y="514"/>
                  </a:lnTo>
                  <a:cubicBezTo>
                    <a:pt x="3454" y="498"/>
                    <a:pt x="3553" y="482"/>
                    <a:pt x="3618" y="482"/>
                  </a:cubicBezTo>
                  <a:cubicBezTo>
                    <a:pt x="3610" y="474"/>
                    <a:pt x="3606" y="474"/>
                    <a:pt x="3598" y="474"/>
                  </a:cubicBezTo>
                  <a:cubicBezTo>
                    <a:pt x="3589" y="474"/>
                    <a:pt x="3577" y="474"/>
                    <a:pt x="3553" y="465"/>
                  </a:cubicBezTo>
                  <a:lnTo>
                    <a:pt x="3553" y="465"/>
                  </a:lnTo>
                  <a:cubicBezTo>
                    <a:pt x="3580" y="493"/>
                    <a:pt x="3434" y="486"/>
                    <a:pt x="3426" y="492"/>
                  </a:cubicBezTo>
                  <a:lnTo>
                    <a:pt x="3426" y="492"/>
                  </a:lnTo>
                  <a:cubicBezTo>
                    <a:pt x="3401" y="482"/>
                    <a:pt x="3387" y="482"/>
                    <a:pt x="3372" y="482"/>
                  </a:cubicBezTo>
                  <a:lnTo>
                    <a:pt x="3291" y="482"/>
                  </a:lnTo>
                  <a:lnTo>
                    <a:pt x="3323" y="498"/>
                  </a:lnTo>
                  <a:lnTo>
                    <a:pt x="3209" y="514"/>
                  </a:lnTo>
                  <a:lnTo>
                    <a:pt x="3209" y="498"/>
                  </a:lnTo>
                  <a:lnTo>
                    <a:pt x="3176" y="514"/>
                  </a:lnTo>
                  <a:cubicBezTo>
                    <a:pt x="3176" y="498"/>
                    <a:pt x="3127" y="498"/>
                    <a:pt x="3176" y="498"/>
                  </a:cubicBezTo>
                  <a:lnTo>
                    <a:pt x="3127" y="498"/>
                  </a:lnTo>
                  <a:cubicBezTo>
                    <a:pt x="3111" y="490"/>
                    <a:pt x="3094" y="486"/>
                    <a:pt x="3080" y="486"/>
                  </a:cubicBezTo>
                  <a:cubicBezTo>
                    <a:pt x="3066" y="486"/>
                    <a:pt x="3053" y="490"/>
                    <a:pt x="3045" y="498"/>
                  </a:cubicBezTo>
                  <a:lnTo>
                    <a:pt x="2931" y="498"/>
                  </a:lnTo>
                  <a:cubicBezTo>
                    <a:pt x="2865" y="498"/>
                    <a:pt x="2810" y="519"/>
                    <a:pt x="2740" y="519"/>
                  </a:cubicBezTo>
                  <a:cubicBezTo>
                    <a:pt x="2723" y="519"/>
                    <a:pt x="2705" y="518"/>
                    <a:pt x="2685" y="514"/>
                  </a:cubicBezTo>
                  <a:lnTo>
                    <a:pt x="2603" y="514"/>
                  </a:lnTo>
                  <a:lnTo>
                    <a:pt x="2587" y="498"/>
                  </a:lnTo>
                  <a:cubicBezTo>
                    <a:pt x="2570" y="506"/>
                    <a:pt x="2546" y="506"/>
                    <a:pt x="2525" y="506"/>
                  </a:cubicBezTo>
                  <a:cubicBezTo>
                    <a:pt x="2505" y="506"/>
                    <a:pt x="2489" y="506"/>
                    <a:pt x="2489" y="514"/>
                  </a:cubicBezTo>
                  <a:cubicBezTo>
                    <a:pt x="2470" y="502"/>
                    <a:pt x="2443" y="499"/>
                    <a:pt x="2414" y="499"/>
                  </a:cubicBezTo>
                  <a:cubicBezTo>
                    <a:pt x="2382" y="499"/>
                    <a:pt x="2347" y="503"/>
                    <a:pt x="2318" y="503"/>
                  </a:cubicBezTo>
                  <a:cubicBezTo>
                    <a:pt x="2301" y="503"/>
                    <a:pt x="2287" y="502"/>
                    <a:pt x="2276" y="498"/>
                  </a:cubicBezTo>
                  <a:lnTo>
                    <a:pt x="2276" y="514"/>
                  </a:lnTo>
                  <a:cubicBezTo>
                    <a:pt x="2227" y="514"/>
                    <a:pt x="2194" y="514"/>
                    <a:pt x="2145" y="531"/>
                  </a:cubicBezTo>
                  <a:cubicBezTo>
                    <a:pt x="2134" y="536"/>
                    <a:pt x="2119" y="538"/>
                    <a:pt x="2102" y="538"/>
                  </a:cubicBezTo>
                  <a:cubicBezTo>
                    <a:pt x="2068" y="538"/>
                    <a:pt x="2025" y="531"/>
                    <a:pt x="1981" y="531"/>
                  </a:cubicBezTo>
                  <a:lnTo>
                    <a:pt x="2014" y="531"/>
                  </a:lnTo>
                  <a:cubicBezTo>
                    <a:pt x="2002" y="528"/>
                    <a:pt x="1990" y="527"/>
                    <a:pt x="1978" y="527"/>
                  </a:cubicBezTo>
                  <a:cubicBezTo>
                    <a:pt x="1920" y="527"/>
                    <a:pt x="1862" y="551"/>
                    <a:pt x="1804" y="551"/>
                  </a:cubicBezTo>
                  <a:cubicBezTo>
                    <a:pt x="1792" y="551"/>
                    <a:pt x="1780" y="550"/>
                    <a:pt x="1768" y="547"/>
                  </a:cubicBezTo>
                  <a:lnTo>
                    <a:pt x="1736" y="547"/>
                  </a:lnTo>
                  <a:lnTo>
                    <a:pt x="1703" y="531"/>
                  </a:lnTo>
                  <a:lnTo>
                    <a:pt x="1719" y="547"/>
                  </a:lnTo>
                  <a:lnTo>
                    <a:pt x="1670" y="547"/>
                  </a:lnTo>
                  <a:lnTo>
                    <a:pt x="1670" y="531"/>
                  </a:lnTo>
                  <a:lnTo>
                    <a:pt x="1654" y="531"/>
                  </a:lnTo>
                  <a:lnTo>
                    <a:pt x="1654" y="547"/>
                  </a:lnTo>
                  <a:lnTo>
                    <a:pt x="1621" y="564"/>
                  </a:lnTo>
                  <a:lnTo>
                    <a:pt x="1556" y="547"/>
                  </a:lnTo>
                  <a:lnTo>
                    <a:pt x="1441" y="580"/>
                  </a:lnTo>
                  <a:lnTo>
                    <a:pt x="1376" y="580"/>
                  </a:lnTo>
                  <a:lnTo>
                    <a:pt x="1376" y="564"/>
                  </a:lnTo>
                  <a:lnTo>
                    <a:pt x="1326" y="580"/>
                  </a:lnTo>
                  <a:cubicBezTo>
                    <a:pt x="1294" y="580"/>
                    <a:pt x="1277" y="580"/>
                    <a:pt x="1310" y="564"/>
                  </a:cubicBezTo>
                  <a:lnTo>
                    <a:pt x="1310" y="564"/>
                  </a:lnTo>
                  <a:cubicBezTo>
                    <a:pt x="1245" y="580"/>
                    <a:pt x="1245" y="564"/>
                    <a:pt x="1195" y="596"/>
                  </a:cubicBezTo>
                  <a:lnTo>
                    <a:pt x="1195" y="580"/>
                  </a:lnTo>
                  <a:lnTo>
                    <a:pt x="983" y="580"/>
                  </a:lnTo>
                  <a:cubicBezTo>
                    <a:pt x="983" y="564"/>
                    <a:pt x="966" y="465"/>
                    <a:pt x="950" y="416"/>
                  </a:cubicBezTo>
                  <a:cubicBezTo>
                    <a:pt x="948" y="421"/>
                    <a:pt x="946" y="423"/>
                    <a:pt x="945" y="423"/>
                  </a:cubicBezTo>
                  <a:cubicBezTo>
                    <a:pt x="937" y="423"/>
                    <a:pt x="945" y="351"/>
                    <a:pt x="917" y="351"/>
                  </a:cubicBezTo>
                  <a:lnTo>
                    <a:pt x="934" y="351"/>
                  </a:lnTo>
                  <a:cubicBezTo>
                    <a:pt x="917" y="285"/>
                    <a:pt x="917" y="253"/>
                    <a:pt x="884" y="220"/>
                  </a:cubicBezTo>
                  <a:lnTo>
                    <a:pt x="901" y="220"/>
                  </a:lnTo>
                  <a:lnTo>
                    <a:pt x="901" y="187"/>
                  </a:lnTo>
                  <a:lnTo>
                    <a:pt x="917" y="203"/>
                  </a:lnTo>
                  <a:cubicBezTo>
                    <a:pt x="884" y="154"/>
                    <a:pt x="868" y="154"/>
                    <a:pt x="852" y="154"/>
                  </a:cubicBezTo>
                  <a:cubicBezTo>
                    <a:pt x="852" y="122"/>
                    <a:pt x="835" y="89"/>
                    <a:pt x="819" y="73"/>
                  </a:cubicBezTo>
                  <a:cubicBezTo>
                    <a:pt x="819" y="63"/>
                    <a:pt x="819" y="47"/>
                    <a:pt x="823" y="47"/>
                  </a:cubicBezTo>
                  <a:cubicBezTo>
                    <a:pt x="825" y="47"/>
                    <a:pt x="829" y="53"/>
                    <a:pt x="835" y="73"/>
                  </a:cubicBezTo>
                  <a:lnTo>
                    <a:pt x="819" y="23"/>
                  </a:lnTo>
                  <a:lnTo>
                    <a:pt x="688" y="23"/>
                  </a:lnTo>
                  <a:lnTo>
                    <a:pt x="655" y="40"/>
                  </a:lnTo>
                  <a:cubicBezTo>
                    <a:pt x="590" y="23"/>
                    <a:pt x="590" y="23"/>
                    <a:pt x="541" y="23"/>
                  </a:cubicBezTo>
                  <a:lnTo>
                    <a:pt x="557" y="40"/>
                  </a:lnTo>
                  <a:cubicBezTo>
                    <a:pt x="552" y="45"/>
                    <a:pt x="544" y="47"/>
                    <a:pt x="536" y="47"/>
                  </a:cubicBezTo>
                  <a:cubicBezTo>
                    <a:pt x="519" y="47"/>
                    <a:pt x="497" y="40"/>
                    <a:pt x="475" y="40"/>
                  </a:cubicBezTo>
                  <a:cubicBezTo>
                    <a:pt x="426" y="32"/>
                    <a:pt x="418" y="32"/>
                    <a:pt x="410" y="32"/>
                  </a:cubicBezTo>
                  <a:cubicBezTo>
                    <a:pt x="402" y="32"/>
                    <a:pt x="393" y="32"/>
                    <a:pt x="344" y="23"/>
                  </a:cubicBezTo>
                  <a:lnTo>
                    <a:pt x="344" y="40"/>
                  </a:lnTo>
                  <a:cubicBezTo>
                    <a:pt x="344" y="48"/>
                    <a:pt x="339" y="51"/>
                    <a:pt x="330" y="51"/>
                  </a:cubicBezTo>
                  <a:cubicBezTo>
                    <a:pt x="309" y="51"/>
                    <a:pt x="270" y="36"/>
                    <a:pt x="237" y="36"/>
                  </a:cubicBezTo>
                  <a:cubicBezTo>
                    <a:pt x="229" y="36"/>
                    <a:pt x="221" y="37"/>
                    <a:pt x="213" y="40"/>
                  </a:cubicBezTo>
                  <a:lnTo>
                    <a:pt x="230" y="40"/>
                  </a:lnTo>
                  <a:cubicBezTo>
                    <a:pt x="225" y="42"/>
                    <a:pt x="220" y="43"/>
                    <a:pt x="216" y="43"/>
                  </a:cubicBezTo>
                  <a:cubicBezTo>
                    <a:pt x="187" y="43"/>
                    <a:pt x="155" y="7"/>
                    <a:pt x="99" y="7"/>
                  </a:cubicBezTo>
                  <a:lnTo>
                    <a:pt x="131" y="7"/>
                  </a:lnTo>
                  <a:cubicBezTo>
                    <a:pt x="93" y="2"/>
                    <a:pt x="76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43"/>
            <p:cNvSpPr/>
            <p:nvPr/>
          </p:nvSpPr>
          <p:spPr>
            <a:xfrm>
              <a:off x="6417987" y="2223130"/>
              <a:ext cx="4565" cy="91"/>
            </a:xfrm>
            <a:custGeom>
              <a:rect b="b" l="l" r="r" t="t"/>
              <a:pathLst>
                <a:path extrusionOk="0" h="1" w="50">
                  <a:moveTo>
                    <a:pt x="17" y="1"/>
                  </a:moveTo>
                  <a:lnTo>
                    <a:pt x="49" y="1"/>
                  </a:lnTo>
                  <a:lnTo>
                    <a:pt x="49" y="1"/>
                  </a:ln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43"/>
            <p:cNvSpPr/>
            <p:nvPr/>
          </p:nvSpPr>
          <p:spPr>
            <a:xfrm>
              <a:off x="6425474" y="2225047"/>
              <a:ext cx="6756" cy="1187"/>
            </a:xfrm>
            <a:custGeom>
              <a:rect b="b" l="l" r="r" t="t"/>
              <a:pathLst>
                <a:path extrusionOk="0" h="13" w="74">
                  <a:moveTo>
                    <a:pt x="51" y="0"/>
                  </a:moveTo>
                  <a:cubicBezTo>
                    <a:pt x="37" y="0"/>
                    <a:pt x="16" y="4"/>
                    <a:pt x="0" y="12"/>
                  </a:cubicBezTo>
                  <a:lnTo>
                    <a:pt x="66" y="12"/>
                  </a:lnTo>
                  <a:cubicBezTo>
                    <a:pt x="74" y="4"/>
                    <a:pt x="66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43"/>
            <p:cNvSpPr/>
            <p:nvPr/>
          </p:nvSpPr>
          <p:spPr>
            <a:xfrm>
              <a:off x="6431409" y="2226143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1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43"/>
            <p:cNvSpPr/>
            <p:nvPr/>
          </p:nvSpPr>
          <p:spPr>
            <a:xfrm>
              <a:off x="6396439" y="2222765"/>
              <a:ext cx="5478" cy="2009"/>
            </a:xfrm>
            <a:custGeom>
              <a:rect b="b" l="l" r="r" t="t"/>
              <a:pathLst>
                <a:path extrusionOk="0" h="22" w="60">
                  <a:moveTo>
                    <a:pt x="56" y="0"/>
                  </a:moveTo>
                  <a:cubicBezTo>
                    <a:pt x="45" y="0"/>
                    <a:pt x="0" y="21"/>
                    <a:pt x="40" y="21"/>
                  </a:cubicBezTo>
                  <a:lnTo>
                    <a:pt x="56" y="5"/>
                  </a:lnTo>
                  <a:cubicBezTo>
                    <a:pt x="59" y="1"/>
                    <a:pt x="59" y="0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43"/>
            <p:cNvSpPr/>
            <p:nvPr/>
          </p:nvSpPr>
          <p:spPr>
            <a:xfrm>
              <a:off x="6423922" y="2227604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43"/>
            <p:cNvSpPr/>
            <p:nvPr/>
          </p:nvSpPr>
          <p:spPr>
            <a:xfrm>
              <a:off x="6407487" y="2227604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50" y="1"/>
                  </a:moveTo>
                  <a:lnTo>
                    <a:pt x="1" y="17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43"/>
            <p:cNvSpPr/>
            <p:nvPr/>
          </p:nvSpPr>
          <p:spPr>
            <a:xfrm>
              <a:off x="6411961" y="2227604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1"/>
                  </a:moveTo>
                  <a:lnTo>
                    <a:pt x="3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43"/>
            <p:cNvSpPr/>
            <p:nvPr/>
          </p:nvSpPr>
          <p:spPr>
            <a:xfrm>
              <a:off x="6365670" y="2229156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49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43"/>
            <p:cNvSpPr/>
            <p:nvPr/>
          </p:nvSpPr>
          <p:spPr>
            <a:xfrm>
              <a:off x="6380552" y="2362185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6"/>
                  </a:lnTo>
                  <a:lnTo>
                    <a:pt x="34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43"/>
            <p:cNvSpPr/>
            <p:nvPr/>
          </p:nvSpPr>
          <p:spPr>
            <a:xfrm>
              <a:off x="6386579" y="236218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43"/>
            <p:cNvSpPr/>
            <p:nvPr/>
          </p:nvSpPr>
          <p:spPr>
            <a:xfrm>
              <a:off x="6255101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43"/>
            <p:cNvSpPr/>
            <p:nvPr/>
          </p:nvSpPr>
          <p:spPr>
            <a:xfrm>
              <a:off x="6258023" y="239204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43"/>
            <p:cNvSpPr/>
            <p:nvPr/>
          </p:nvSpPr>
          <p:spPr>
            <a:xfrm>
              <a:off x="6259575" y="23920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7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43"/>
            <p:cNvSpPr/>
            <p:nvPr/>
          </p:nvSpPr>
          <p:spPr>
            <a:xfrm>
              <a:off x="6261036" y="23965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43"/>
            <p:cNvSpPr/>
            <p:nvPr/>
          </p:nvSpPr>
          <p:spPr>
            <a:xfrm>
              <a:off x="6262497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43"/>
            <p:cNvSpPr/>
            <p:nvPr/>
          </p:nvSpPr>
          <p:spPr>
            <a:xfrm>
              <a:off x="6262497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43"/>
            <p:cNvSpPr/>
            <p:nvPr/>
          </p:nvSpPr>
          <p:spPr>
            <a:xfrm>
              <a:off x="6262497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43"/>
            <p:cNvSpPr/>
            <p:nvPr/>
          </p:nvSpPr>
          <p:spPr>
            <a:xfrm>
              <a:off x="6262497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43"/>
            <p:cNvSpPr/>
            <p:nvPr/>
          </p:nvSpPr>
          <p:spPr>
            <a:xfrm>
              <a:off x="6261036" y="239204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43"/>
            <p:cNvSpPr/>
            <p:nvPr/>
          </p:nvSpPr>
          <p:spPr>
            <a:xfrm>
              <a:off x="6264049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43"/>
            <p:cNvSpPr/>
            <p:nvPr/>
          </p:nvSpPr>
          <p:spPr>
            <a:xfrm>
              <a:off x="6264049" y="2397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43"/>
            <p:cNvSpPr/>
            <p:nvPr/>
          </p:nvSpPr>
          <p:spPr>
            <a:xfrm>
              <a:off x="6262497" y="239505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43"/>
            <p:cNvSpPr/>
            <p:nvPr/>
          </p:nvSpPr>
          <p:spPr>
            <a:xfrm>
              <a:off x="6264049" y="23995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43"/>
            <p:cNvSpPr/>
            <p:nvPr/>
          </p:nvSpPr>
          <p:spPr>
            <a:xfrm>
              <a:off x="6264049" y="23995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43"/>
            <p:cNvSpPr/>
            <p:nvPr/>
          </p:nvSpPr>
          <p:spPr>
            <a:xfrm>
              <a:off x="6265510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43"/>
            <p:cNvSpPr/>
            <p:nvPr/>
          </p:nvSpPr>
          <p:spPr>
            <a:xfrm>
              <a:off x="6265510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43"/>
            <p:cNvSpPr/>
            <p:nvPr/>
          </p:nvSpPr>
          <p:spPr>
            <a:xfrm>
              <a:off x="6264049" y="239505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43"/>
            <p:cNvSpPr/>
            <p:nvPr/>
          </p:nvSpPr>
          <p:spPr>
            <a:xfrm>
              <a:off x="6265510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43"/>
            <p:cNvSpPr/>
            <p:nvPr/>
          </p:nvSpPr>
          <p:spPr>
            <a:xfrm>
              <a:off x="6265510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43"/>
            <p:cNvSpPr/>
            <p:nvPr/>
          </p:nvSpPr>
          <p:spPr>
            <a:xfrm>
              <a:off x="6266971" y="2399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43"/>
            <p:cNvSpPr/>
            <p:nvPr/>
          </p:nvSpPr>
          <p:spPr>
            <a:xfrm>
              <a:off x="6268523" y="24009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43"/>
            <p:cNvSpPr/>
            <p:nvPr/>
          </p:nvSpPr>
          <p:spPr>
            <a:xfrm>
              <a:off x="6266971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43"/>
            <p:cNvSpPr/>
            <p:nvPr/>
          </p:nvSpPr>
          <p:spPr>
            <a:xfrm>
              <a:off x="6266971" y="23995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43"/>
            <p:cNvSpPr/>
            <p:nvPr/>
          </p:nvSpPr>
          <p:spPr>
            <a:xfrm>
              <a:off x="6265510" y="239797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43"/>
            <p:cNvSpPr/>
            <p:nvPr/>
          </p:nvSpPr>
          <p:spPr>
            <a:xfrm>
              <a:off x="6266971" y="239952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43"/>
            <p:cNvSpPr/>
            <p:nvPr/>
          </p:nvSpPr>
          <p:spPr>
            <a:xfrm>
              <a:off x="6266971" y="2397976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7" y="1"/>
                  </a:moveTo>
                  <a:lnTo>
                    <a:pt x="17" y="9"/>
                  </a:lnTo>
                  <a:lnTo>
                    <a:pt x="17" y="9"/>
                  </a:lnTo>
                  <a:lnTo>
                    <a:pt x="34" y="1"/>
                  </a:lnTo>
                  <a:close/>
                  <a:moveTo>
                    <a:pt x="17" y="9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43"/>
            <p:cNvSpPr/>
            <p:nvPr/>
          </p:nvSpPr>
          <p:spPr>
            <a:xfrm>
              <a:off x="6266971" y="2393502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43"/>
            <p:cNvSpPr/>
            <p:nvPr/>
          </p:nvSpPr>
          <p:spPr>
            <a:xfrm>
              <a:off x="6268523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43"/>
            <p:cNvSpPr/>
            <p:nvPr/>
          </p:nvSpPr>
          <p:spPr>
            <a:xfrm>
              <a:off x="6266971" y="240098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43"/>
            <p:cNvSpPr/>
            <p:nvPr/>
          </p:nvSpPr>
          <p:spPr>
            <a:xfrm>
              <a:off x="6268523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43"/>
            <p:cNvSpPr/>
            <p:nvPr/>
          </p:nvSpPr>
          <p:spPr>
            <a:xfrm>
              <a:off x="6268523" y="242043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43"/>
            <p:cNvSpPr/>
            <p:nvPr/>
          </p:nvSpPr>
          <p:spPr>
            <a:xfrm>
              <a:off x="6271536" y="240993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43"/>
            <p:cNvSpPr/>
            <p:nvPr/>
          </p:nvSpPr>
          <p:spPr>
            <a:xfrm>
              <a:off x="6271536" y="240993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43"/>
            <p:cNvSpPr/>
            <p:nvPr/>
          </p:nvSpPr>
          <p:spPr>
            <a:xfrm>
              <a:off x="6269984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43"/>
            <p:cNvSpPr/>
            <p:nvPr/>
          </p:nvSpPr>
          <p:spPr>
            <a:xfrm>
              <a:off x="6268523" y="240400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43"/>
            <p:cNvSpPr/>
            <p:nvPr/>
          </p:nvSpPr>
          <p:spPr>
            <a:xfrm>
              <a:off x="6271536" y="24009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43"/>
            <p:cNvSpPr/>
            <p:nvPr/>
          </p:nvSpPr>
          <p:spPr>
            <a:xfrm>
              <a:off x="6271536" y="24009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43"/>
            <p:cNvSpPr/>
            <p:nvPr/>
          </p:nvSpPr>
          <p:spPr>
            <a:xfrm>
              <a:off x="6269984" y="240546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43"/>
            <p:cNvSpPr/>
            <p:nvPr/>
          </p:nvSpPr>
          <p:spPr>
            <a:xfrm>
              <a:off x="6274458" y="240098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43"/>
            <p:cNvSpPr/>
            <p:nvPr/>
          </p:nvSpPr>
          <p:spPr>
            <a:xfrm>
              <a:off x="6276010" y="24084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43"/>
            <p:cNvSpPr/>
            <p:nvPr/>
          </p:nvSpPr>
          <p:spPr>
            <a:xfrm>
              <a:off x="6255101" y="239505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43"/>
            <p:cNvSpPr/>
            <p:nvPr/>
          </p:nvSpPr>
          <p:spPr>
            <a:xfrm>
              <a:off x="6255101" y="239350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43"/>
            <p:cNvSpPr/>
            <p:nvPr/>
          </p:nvSpPr>
          <p:spPr>
            <a:xfrm>
              <a:off x="6255101" y="244883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43"/>
            <p:cNvSpPr/>
            <p:nvPr/>
          </p:nvSpPr>
          <p:spPr>
            <a:xfrm>
              <a:off x="6261036" y="244581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43"/>
            <p:cNvSpPr/>
            <p:nvPr/>
          </p:nvSpPr>
          <p:spPr>
            <a:xfrm>
              <a:off x="6262497" y="244435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12" y="11"/>
                  </a:lnTo>
                  <a:lnTo>
                    <a:pt x="1" y="0"/>
                  </a:lnTo>
                  <a:close/>
                  <a:moveTo>
                    <a:pt x="34" y="0"/>
                  </a:moveTo>
                  <a:lnTo>
                    <a:pt x="12" y="11"/>
                  </a:lnTo>
                  <a:lnTo>
                    <a:pt x="17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43"/>
            <p:cNvSpPr/>
            <p:nvPr/>
          </p:nvSpPr>
          <p:spPr>
            <a:xfrm>
              <a:off x="6268523" y="244737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43"/>
            <p:cNvSpPr/>
            <p:nvPr/>
          </p:nvSpPr>
          <p:spPr>
            <a:xfrm>
              <a:off x="6268523" y="24473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43"/>
            <p:cNvSpPr/>
            <p:nvPr/>
          </p:nvSpPr>
          <p:spPr>
            <a:xfrm>
              <a:off x="6271536" y="2445819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43"/>
            <p:cNvSpPr/>
            <p:nvPr/>
          </p:nvSpPr>
          <p:spPr>
            <a:xfrm>
              <a:off x="6271536" y="244435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43"/>
            <p:cNvSpPr/>
            <p:nvPr/>
          </p:nvSpPr>
          <p:spPr>
            <a:xfrm>
              <a:off x="6271536" y="24443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43"/>
            <p:cNvSpPr/>
            <p:nvPr/>
          </p:nvSpPr>
          <p:spPr>
            <a:xfrm>
              <a:off x="6269984" y="24443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43"/>
            <p:cNvSpPr/>
            <p:nvPr/>
          </p:nvSpPr>
          <p:spPr>
            <a:xfrm>
              <a:off x="6265510" y="244280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43"/>
            <p:cNvSpPr/>
            <p:nvPr/>
          </p:nvSpPr>
          <p:spPr>
            <a:xfrm>
              <a:off x="6274458" y="244280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43"/>
            <p:cNvSpPr/>
            <p:nvPr/>
          </p:nvSpPr>
          <p:spPr>
            <a:xfrm>
              <a:off x="6274458" y="244280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43"/>
            <p:cNvSpPr/>
            <p:nvPr/>
          </p:nvSpPr>
          <p:spPr>
            <a:xfrm>
              <a:off x="6269984" y="244280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43"/>
            <p:cNvSpPr/>
            <p:nvPr/>
          </p:nvSpPr>
          <p:spPr>
            <a:xfrm>
              <a:off x="6278932" y="24413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43"/>
            <p:cNvSpPr/>
            <p:nvPr/>
          </p:nvSpPr>
          <p:spPr>
            <a:xfrm>
              <a:off x="6280484" y="2439885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43"/>
            <p:cNvSpPr/>
            <p:nvPr/>
          </p:nvSpPr>
          <p:spPr>
            <a:xfrm>
              <a:off x="6276010" y="244134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43"/>
            <p:cNvSpPr/>
            <p:nvPr/>
          </p:nvSpPr>
          <p:spPr>
            <a:xfrm>
              <a:off x="6277471" y="244134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43"/>
            <p:cNvSpPr/>
            <p:nvPr/>
          </p:nvSpPr>
          <p:spPr>
            <a:xfrm>
              <a:off x="6272997" y="24413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43"/>
            <p:cNvSpPr/>
            <p:nvPr/>
          </p:nvSpPr>
          <p:spPr>
            <a:xfrm>
              <a:off x="6274458" y="244134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43"/>
            <p:cNvSpPr/>
            <p:nvPr/>
          </p:nvSpPr>
          <p:spPr>
            <a:xfrm>
              <a:off x="6276010" y="24413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43"/>
            <p:cNvSpPr/>
            <p:nvPr/>
          </p:nvSpPr>
          <p:spPr>
            <a:xfrm>
              <a:off x="6278932" y="2438332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43"/>
            <p:cNvSpPr/>
            <p:nvPr/>
          </p:nvSpPr>
          <p:spPr>
            <a:xfrm>
              <a:off x="6283497" y="24354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43"/>
            <p:cNvSpPr/>
            <p:nvPr/>
          </p:nvSpPr>
          <p:spPr>
            <a:xfrm>
              <a:off x="6278932" y="24398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43"/>
            <p:cNvSpPr/>
            <p:nvPr/>
          </p:nvSpPr>
          <p:spPr>
            <a:xfrm>
              <a:off x="6281945" y="243833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43"/>
            <p:cNvSpPr/>
            <p:nvPr/>
          </p:nvSpPr>
          <p:spPr>
            <a:xfrm>
              <a:off x="6278932" y="24398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43"/>
            <p:cNvSpPr/>
            <p:nvPr/>
          </p:nvSpPr>
          <p:spPr>
            <a:xfrm>
              <a:off x="6281945" y="243541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43"/>
            <p:cNvSpPr/>
            <p:nvPr/>
          </p:nvSpPr>
          <p:spPr>
            <a:xfrm>
              <a:off x="6280484" y="243687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43"/>
            <p:cNvSpPr/>
            <p:nvPr/>
          </p:nvSpPr>
          <p:spPr>
            <a:xfrm>
              <a:off x="6274458" y="24398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43"/>
            <p:cNvSpPr/>
            <p:nvPr/>
          </p:nvSpPr>
          <p:spPr>
            <a:xfrm>
              <a:off x="6272997" y="24383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43"/>
            <p:cNvSpPr/>
            <p:nvPr/>
          </p:nvSpPr>
          <p:spPr>
            <a:xfrm>
              <a:off x="6276010" y="243687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43"/>
            <p:cNvSpPr/>
            <p:nvPr/>
          </p:nvSpPr>
          <p:spPr>
            <a:xfrm>
              <a:off x="6283497" y="243541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43"/>
            <p:cNvSpPr/>
            <p:nvPr/>
          </p:nvSpPr>
          <p:spPr>
            <a:xfrm>
              <a:off x="6284958" y="243385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43"/>
            <p:cNvSpPr/>
            <p:nvPr/>
          </p:nvSpPr>
          <p:spPr>
            <a:xfrm>
              <a:off x="6286419" y="239058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43"/>
            <p:cNvSpPr/>
            <p:nvPr/>
          </p:nvSpPr>
          <p:spPr>
            <a:xfrm>
              <a:off x="6290892" y="241596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43"/>
            <p:cNvSpPr/>
            <p:nvPr/>
          </p:nvSpPr>
          <p:spPr>
            <a:xfrm>
              <a:off x="6292445" y="241441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43"/>
            <p:cNvSpPr/>
            <p:nvPr/>
          </p:nvSpPr>
          <p:spPr>
            <a:xfrm>
              <a:off x="6289432" y="242792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43"/>
            <p:cNvSpPr/>
            <p:nvPr/>
          </p:nvSpPr>
          <p:spPr>
            <a:xfrm>
              <a:off x="6289432" y="24279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43"/>
            <p:cNvSpPr/>
            <p:nvPr/>
          </p:nvSpPr>
          <p:spPr>
            <a:xfrm>
              <a:off x="6219219" y="2375607"/>
              <a:ext cx="76238" cy="71855"/>
            </a:xfrm>
            <a:custGeom>
              <a:rect b="b" l="l" r="r" t="t"/>
              <a:pathLst>
                <a:path extrusionOk="0" h="787" w="835">
                  <a:moveTo>
                    <a:pt x="475" y="49"/>
                  </a:moveTo>
                  <a:lnTo>
                    <a:pt x="475" y="66"/>
                  </a:lnTo>
                  <a:lnTo>
                    <a:pt x="459" y="66"/>
                  </a:lnTo>
                  <a:lnTo>
                    <a:pt x="459" y="49"/>
                  </a:lnTo>
                  <a:close/>
                  <a:moveTo>
                    <a:pt x="278" y="229"/>
                  </a:moveTo>
                  <a:lnTo>
                    <a:pt x="295" y="246"/>
                  </a:lnTo>
                  <a:lnTo>
                    <a:pt x="295" y="229"/>
                  </a:lnTo>
                  <a:close/>
                  <a:moveTo>
                    <a:pt x="573" y="246"/>
                  </a:moveTo>
                  <a:lnTo>
                    <a:pt x="565" y="262"/>
                  </a:lnTo>
                  <a:lnTo>
                    <a:pt x="573" y="257"/>
                  </a:lnTo>
                  <a:lnTo>
                    <a:pt x="573" y="246"/>
                  </a:lnTo>
                  <a:close/>
                  <a:moveTo>
                    <a:pt x="589" y="246"/>
                  </a:moveTo>
                  <a:lnTo>
                    <a:pt x="573" y="257"/>
                  </a:lnTo>
                  <a:lnTo>
                    <a:pt x="573" y="262"/>
                  </a:lnTo>
                  <a:lnTo>
                    <a:pt x="589" y="246"/>
                  </a:lnTo>
                  <a:close/>
                  <a:moveTo>
                    <a:pt x="737" y="246"/>
                  </a:moveTo>
                  <a:lnTo>
                    <a:pt x="753" y="262"/>
                  </a:lnTo>
                  <a:lnTo>
                    <a:pt x="704" y="262"/>
                  </a:lnTo>
                  <a:lnTo>
                    <a:pt x="704" y="246"/>
                  </a:lnTo>
                  <a:close/>
                  <a:moveTo>
                    <a:pt x="565" y="262"/>
                  </a:moveTo>
                  <a:lnTo>
                    <a:pt x="540" y="279"/>
                  </a:lnTo>
                  <a:lnTo>
                    <a:pt x="557" y="279"/>
                  </a:lnTo>
                  <a:lnTo>
                    <a:pt x="565" y="262"/>
                  </a:lnTo>
                  <a:close/>
                  <a:moveTo>
                    <a:pt x="770" y="311"/>
                  </a:moveTo>
                  <a:lnTo>
                    <a:pt x="737" y="344"/>
                  </a:lnTo>
                  <a:lnTo>
                    <a:pt x="737" y="328"/>
                  </a:lnTo>
                  <a:lnTo>
                    <a:pt x="737" y="311"/>
                  </a:lnTo>
                  <a:close/>
                  <a:moveTo>
                    <a:pt x="622" y="311"/>
                  </a:moveTo>
                  <a:lnTo>
                    <a:pt x="622" y="328"/>
                  </a:lnTo>
                  <a:lnTo>
                    <a:pt x="639" y="344"/>
                  </a:lnTo>
                  <a:lnTo>
                    <a:pt x="639" y="360"/>
                  </a:lnTo>
                  <a:lnTo>
                    <a:pt x="606" y="360"/>
                  </a:lnTo>
                  <a:lnTo>
                    <a:pt x="622" y="344"/>
                  </a:lnTo>
                  <a:lnTo>
                    <a:pt x="589" y="328"/>
                  </a:lnTo>
                  <a:lnTo>
                    <a:pt x="622" y="311"/>
                  </a:lnTo>
                  <a:close/>
                  <a:moveTo>
                    <a:pt x="753" y="377"/>
                  </a:moveTo>
                  <a:lnTo>
                    <a:pt x="737" y="393"/>
                  </a:lnTo>
                  <a:lnTo>
                    <a:pt x="737" y="377"/>
                  </a:lnTo>
                  <a:close/>
                  <a:moveTo>
                    <a:pt x="639" y="442"/>
                  </a:moveTo>
                  <a:lnTo>
                    <a:pt x="639" y="459"/>
                  </a:lnTo>
                  <a:lnTo>
                    <a:pt x="606" y="442"/>
                  </a:lnTo>
                  <a:close/>
                  <a:moveTo>
                    <a:pt x="0" y="459"/>
                  </a:moveTo>
                  <a:lnTo>
                    <a:pt x="17" y="475"/>
                  </a:lnTo>
                  <a:lnTo>
                    <a:pt x="17" y="459"/>
                  </a:lnTo>
                  <a:close/>
                  <a:moveTo>
                    <a:pt x="573" y="459"/>
                  </a:moveTo>
                  <a:cubicBezTo>
                    <a:pt x="565" y="459"/>
                    <a:pt x="569" y="467"/>
                    <a:pt x="573" y="475"/>
                  </a:cubicBezTo>
                  <a:lnTo>
                    <a:pt x="573" y="459"/>
                  </a:lnTo>
                  <a:close/>
                  <a:moveTo>
                    <a:pt x="606" y="491"/>
                  </a:moveTo>
                  <a:lnTo>
                    <a:pt x="622" y="508"/>
                  </a:lnTo>
                  <a:lnTo>
                    <a:pt x="622" y="508"/>
                  </a:lnTo>
                  <a:lnTo>
                    <a:pt x="589" y="491"/>
                  </a:lnTo>
                  <a:close/>
                  <a:moveTo>
                    <a:pt x="737" y="442"/>
                  </a:moveTo>
                  <a:lnTo>
                    <a:pt x="770" y="475"/>
                  </a:lnTo>
                  <a:lnTo>
                    <a:pt x="753" y="475"/>
                  </a:lnTo>
                  <a:lnTo>
                    <a:pt x="753" y="524"/>
                  </a:lnTo>
                  <a:lnTo>
                    <a:pt x="720" y="508"/>
                  </a:lnTo>
                  <a:lnTo>
                    <a:pt x="737" y="491"/>
                  </a:lnTo>
                  <a:lnTo>
                    <a:pt x="720" y="491"/>
                  </a:lnTo>
                  <a:lnTo>
                    <a:pt x="737" y="442"/>
                  </a:lnTo>
                  <a:close/>
                  <a:moveTo>
                    <a:pt x="557" y="557"/>
                  </a:moveTo>
                  <a:lnTo>
                    <a:pt x="573" y="573"/>
                  </a:lnTo>
                  <a:lnTo>
                    <a:pt x="557" y="573"/>
                  </a:lnTo>
                  <a:lnTo>
                    <a:pt x="557" y="557"/>
                  </a:lnTo>
                  <a:close/>
                  <a:moveTo>
                    <a:pt x="704" y="573"/>
                  </a:moveTo>
                  <a:lnTo>
                    <a:pt x="712" y="581"/>
                  </a:lnTo>
                  <a:lnTo>
                    <a:pt x="712" y="581"/>
                  </a:lnTo>
                  <a:lnTo>
                    <a:pt x="720" y="573"/>
                  </a:lnTo>
                  <a:close/>
                  <a:moveTo>
                    <a:pt x="344" y="573"/>
                  </a:moveTo>
                  <a:lnTo>
                    <a:pt x="348" y="586"/>
                  </a:lnTo>
                  <a:lnTo>
                    <a:pt x="360" y="573"/>
                  </a:lnTo>
                  <a:close/>
                  <a:moveTo>
                    <a:pt x="712" y="581"/>
                  </a:moveTo>
                  <a:lnTo>
                    <a:pt x="704" y="590"/>
                  </a:lnTo>
                  <a:lnTo>
                    <a:pt x="720" y="590"/>
                  </a:lnTo>
                  <a:lnTo>
                    <a:pt x="712" y="581"/>
                  </a:lnTo>
                  <a:close/>
                  <a:moveTo>
                    <a:pt x="393" y="148"/>
                  </a:moveTo>
                  <a:cubicBezTo>
                    <a:pt x="475" y="148"/>
                    <a:pt x="540" y="180"/>
                    <a:pt x="573" y="229"/>
                  </a:cubicBezTo>
                  <a:lnTo>
                    <a:pt x="589" y="246"/>
                  </a:lnTo>
                  <a:lnTo>
                    <a:pt x="606" y="262"/>
                  </a:lnTo>
                  <a:lnTo>
                    <a:pt x="622" y="295"/>
                  </a:lnTo>
                  <a:lnTo>
                    <a:pt x="606" y="311"/>
                  </a:lnTo>
                  <a:lnTo>
                    <a:pt x="573" y="295"/>
                  </a:lnTo>
                  <a:lnTo>
                    <a:pt x="557" y="311"/>
                  </a:lnTo>
                  <a:lnTo>
                    <a:pt x="589" y="311"/>
                  </a:lnTo>
                  <a:lnTo>
                    <a:pt x="573" y="328"/>
                  </a:lnTo>
                  <a:lnTo>
                    <a:pt x="573" y="344"/>
                  </a:lnTo>
                  <a:lnTo>
                    <a:pt x="589" y="360"/>
                  </a:lnTo>
                  <a:lnTo>
                    <a:pt x="573" y="360"/>
                  </a:lnTo>
                  <a:lnTo>
                    <a:pt x="589" y="377"/>
                  </a:lnTo>
                  <a:lnTo>
                    <a:pt x="589" y="393"/>
                  </a:lnTo>
                  <a:lnTo>
                    <a:pt x="573" y="393"/>
                  </a:lnTo>
                  <a:lnTo>
                    <a:pt x="573" y="410"/>
                  </a:lnTo>
                  <a:cubicBezTo>
                    <a:pt x="557" y="410"/>
                    <a:pt x="573" y="426"/>
                    <a:pt x="557" y="426"/>
                  </a:cubicBezTo>
                  <a:lnTo>
                    <a:pt x="573" y="426"/>
                  </a:lnTo>
                  <a:lnTo>
                    <a:pt x="573" y="442"/>
                  </a:lnTo>
                  <a:lnTo>
                    <a:pt x="589" y="459"/>
                  </a:lnTo>
                  <a:lnTo>
                    <a:pt x="573" y="475"/>
                  </a:lnTo>
                  <a:cubicBezTo>
                    <a:pt x="577" y="483"/>
                    <a:pt x="581" y="491"/>
                    <a:pt x="573" y="491"/>
                  </a:cubicBezTo>
                  <a:lnTo>
                    <a:pt x="557" y="491"/>
                  </a:lnTo>
                  <a:lnTo>
                    <a:pt x="557" y="508"/>
                  </a:lnTo>
                  <a:lnTo>
                    <a:pt x="557" y="540"/>
                  </a:lnTo>
                  <a:lnTo>
                    <a:pt x="540" y="540"/>
                  </a:lnTo>
                  <a:lnTo>
                    <a:pt x="540" y="557"/>
                  </a:lnTo>
                  <a:lnTo>
                    <a:pt x="524" y="573"/>
                  </a:lnTo>
                  <a:lnTo>
                    <a:pt x="475" y="573"/>
                  </a:lnTo>
                  <a:cubicBezTo>
                    <a:pt x="481" y="585"/>
                    <a:pt x="480" y="588"/>
                    <a:pt x="478" y="588"/>
                  </a:cubicBezTo>
                  <a:cubicBezTo>
                    <a:pt x="477" y="588"/>
                    <a:pt x="476" y="588"/>
                    <a:pt x="475" y="588"/>
                  </a:cubicBezTo>
                  <a:lnTo>
                    <a:pt x="475" y="588"/>
                  </a:lnTo>
                  <a:lnTo>
                    <a:pt x="475" y="573"/>
                  </a:lnTo>
                  <a:lnTo>
                    <a:pt x="459" y="590"/>
                  </a:lnTo>
                  <a:lnTo>
                    <a:pt x="442" y="573"/>
                  </a:lnTo>
                  <a:lnTo>
                    <a:pt x="442" y="606"/>
                  </a:lnTo>
                  <a:lnTo>
                    <a:pt x="409" y="606"/>
                  </a:lnTo>
                  <a:lnTo>
                    <a:pt x="393" y="622"/>
                  </a:lnTo>
                  <a:lnTo>
                    <a:pt x="377" y="606"/>
                  </a:lnTo>
                  <a:lnTo>
                    <a:pt x="377" y="622"/>
                  </a:lnTo>
                  <a:lnTo>
                    <a:pt x="360" y="606"/>
                  </a:lnTo>
                  <a:lnTo>
                    <a:pt x="360" y="622"/>
                  </a:lnTo>
                  <a:lnTo>
                    <a:pt x="348" y="586"/>
                  </a:lnTo>
                  <a:lnTo>
                    <a:pt x="344" y="590"/>
                  </a:lnTo>
                  <a:lnTo>
                    <a:pt x="344" y="573"/>
                  </a:lnTo>
                  <a:lnTo>
                    <a:pt x="328" y="573"/>
                  </a:lnTo>
                  <a:lnTo>
                    <a:pt x="311" y="590"/>
                  </a:lnTo>
                  <a:lnTo>
                    <a:pt x="295" y="573"/>
                  </a:lnTo>
                  <a:lnTo>
                    <a:pt x="278" y="573"/>
                  </a:lnTo>
                  <a:cubicBezTo>
                    <a:pt x="284" y="561"/>
                    <a:pt x="282" y="558"/>
                    <a:pt x="276" y="558"/>
                  </a:cubicBezTo>
                  <a:cubicBezTo>
                    <a:pt x="271" y="558"/>
                    <a:pt x="262" y="562"/>
                    <a:pt x="260" y="562"/>
                  </a:cubicBezTo>
                  <a:cubicBezTo>
                    <a:pt x="258" y="562"/>
                    <a:pt x="258" y="561"/>
                    <a:pt x="262" y="557"/>
                  </a:cubicBezTo>
                  <a:lnTo>
                    <a:pt x="262" y="540"/>
                  </a:lnTo>
                  <a:lnTo>
                    <a:pt x="246" y="540"/>
                  </a:lnTo>
                  <a:lnTo>
                    <a:pt x="229" y="524"/>
                  </a:lnTo>
                  <a:lnTo>
                    <a:pt x="229" y="491"/>
                  </a:lnTo>
                  <a:cubicBezTo>
                    <a:pt x="213" y="491"/>
                    <a:pt x="246" y="459"/>
                    <a:pt x="197" y="459"/>
                  </a:cubicBezTo>
                  <a:lnTo>
                    <a:pt x="180" y="459"/>
                  </a:lnTo>
                  <a:lnTo>
                    <a:pt x="197" y="442"/>
                  </a:lnTo>
                  <a:lnTo>
                    <a:pt x="213" y="377"/>
                  </a:lnTo>
                  <a:lnTo>
                    <a:pt x="197" y="377"/>
                  </a:lnTo>
                  <a:lnTo>
                    <a:pt x="197" y="360"/>
                  </a:lnTo>
                  <a:lnTo>
                    <a:pt x="213" y="377"/>
                  </a:lnTo>
                  <a:lnTo>
                    <a:pt x="213" y="360"/>
                  </a:lnTo>
                  <a:lnTo>
                    <a:pt x="213" y="344"/>
                  </a:lnTo>
                  <a:lnTo>
                    <a:pt x="197" y="344"/>
                  </a:lnTo>
                  <a:lnTo>
                    <a:pt x="197" y="328"/>
                  </a:lnTo>
                  <a:cubicBezTo>
                    <a:pt x="213" y="328"/>
                    <a:pt x="213" y="311"/>
                    <a:pt x="213" y="311"/>
                  </a:cubicBezTo>
                  <a:lnTo>
                    <a:pt x="213" y="279"/>
                  </a:lnTo>
                  <a:cubicBezTo>
                    <a:pt x="218" y="284"/>
                    <a:pt x="222" y="286"/>
                    <a:pt x="225" y="286"/>
                  </a:cubicBezTo>
                  <a:cubicBezTo>
                    <a:pt x="231" y="286"/>
                    <a:pt x="235" y="279"/>
                    <a:pt x="246" y="279"/>
                  </a:cubicBezTo>
                  <a:lnTo>
                    <a:pt x="229" y="262"/>
                  </a:lnTo>
                  <a:lnTo>
                    <a:pt x="246" y="262"/>
                  </a:lnTo>
                  <a:lnTo>
                    <a:pt x="278" y="246"/>
                  </a:lnTo>
                  <a:lnTo>
                    <a:pt x="278" y="229"/>
                  </a:lnTo>
                  <a:cubicBezTo>
                    <a:pt x="303" y="229"/>
                    <a:pt x="318" y="202"/>
                    <a:pt x="345" y="202"/>
                  </a:cubicBezTo>
                  <a:cubicBezTo>
                    <a:pt x="354" y="202"/>
                    <a:pt x="364" y="205"/>
                    <a:pt x="377" y="213"/>
                  </a:cubicBezTo>
                  <a:lnTo>
                    <a:pt x="377" y="197"/>
                  </a:lnTo>
                  <a:lnTo>
                    <a:pt x="393" y="180"/>
                  </a:lnTo>
                  <a:lnTo>
                    <a:pt x="393" y="148"/>
                  </a:lnTo>
                  <a:close/>
                  <a:moveTo>
                    <a:pt x="442" y="622"/>
                  </a:moveTo>
                  <a:lnTo>
                    <a:pt x="459" y="639"/>
                  </a:lnTo>
                  <a:lnTo>
                    <a:pt x="442" y="639"/>
                  </a:lnTo>
                  <a:lnTo>
                    <a:pt x="442" y="622"/>
                  </a:lnTo>
                  <a:close/>
                  <a:moveTo>
                    <a:pt x="675" y="635"/>
                  </a:moveTo>
                  <a:lnTo>
                    <a:pt x="671" y="639"/>
                  </a:lnTo>
                  <a:lnTo>
                    <a:pt x="679" y="639"/>
                  </a:lnTo>
                  <a:lnTo>
                    <a:pt x="675" y="635"/>
                  </a:lnTo>
                  <a:close/>
                  <a:moveTo>
                    <a:pt x="679" y="639"/>
                  </a:moveTo>
                  <a:lnTo>
                    <a:pt x="704" y="655"/>
                  </a:lnTo>
                  <a:lnTo>
                    <a:pt x="704" y="639"/>
                  </a:lnTo>
                  <a:close/>
                  <a:moveTo>
                    <a:pt x="508" y="0"/>
                  </a:moveTo>
                  <a:lnTo>
                    <a:pt x="475" y="33"/>
                  </a:lnTo>
                  <a:lnTo>
                    <a:pt x="426" y="33"/>
                  </a:lnTo>
                  <a:lnTo>
                    <a:pt x="409" y="17"/>
                  </a:lnTo>
                  <a:lnTo>
                    <a:pt x="409" y="33"/>
                  </a:lnTo>
                  <a:lnTo>
                    <a:pt x="360" y="33"/>
                  </a:lnTo>
                  <a:cubicBezTo>
                    <a:pt x="360" y="44"/>
                    <a:pt x="358" y="48"/>
                    <a:pt x="355" y="48"/>
                  </a:cubicBezTo>
                  <a:cubicBezTo>
                    <a:pt x="349" y="48"/>
                    <a:pt x="338" y="33"/>
                    <a:pt x="328" y="33"/>
                  </a:cubicBezTo>
                  <a:lnTo>
                    <a:pt x="328" y="49"/>
                  </a:lnTo>
                  <a:lnTo>
                    <a:pt x="295" y="17"/>
                  </a:lnTo>
                  <a:lnTo>
                    <a:pt x="295" y="33"/>
                  </a:lnTo>
                  <a:lnTo>
                    <a:pt x="278" y="17"/>
                  </a:lnTo>
                  <a:lnTo>
                    <a:pt x="246" y="33"/>
                  </a:lnTo>
                  <a:lnTo>
                    <a:pt x="246" y="49"/>
                  </a:lnTo>
                  <a:lnTo>
                    <a:pt x="213" y="66"/>
                  </a:lnTo>
                  <a:lnTo>
                    <a:pt x="197" y="99"/>
                  </a:lnTo>
                  <a:cubicBezTo>
                    <a:pt x="190" y="92"/>
                    <a:pt x="184" y="89"/>
                    <a:pt x="180" y="89"/>
                  </a:cubicBezTo>
                  <a:cubicBezTo>
                    <a:pt x="168" y="89"/>
                    <a:pt x="163" y="108"/>
                    <a:pt x="156" y="108"/>
                  </a:cubicBezTo>
                  <a:cubicBezTo>
                    <a:pt x="154" y="108"/>
                    <a:pt x="151" y="105"/>
                    <a:pt x="148" y="99"/>
                  </a:cubicBezTo>
                  <a:lnTo>
                    <a:pt x="131" y="115"/>
                  </a:lnTo>
                  <a:lnTo>
                    <a:pt x="115" y="148"/>
                  </a:lnTo>
                  <a:cubicBezTo>
                    <a:pt x="98" y="148"/>
                    <a:pt x="98" y="164"/>
                    <a:pt x="98" y="180"/>
                  </a:cubicBezTo>
                  <a:lnTo>
                    <a:pt x="82" y="180"/>
                  </a:lnTo>
                  <a:cubicBezTo>
                    <a:pt x="98" y="180"/>
                    <a:pt x="49" y="197"/>
                    <a:pt x="66" y="213"/>
                  </a:cubicBezTo>
                  <a:lnTo>
                    <a:pt x="49" y="213"/>
                  </a:lnTo>
                  <a:cubicBezTo>
                    <a:pt x="49" y="246"/>
                    <a:pt x="0" y="262"/>
                    <a:pt x="33" y="279"/>
                  </a:cubicBezTo>
                  <a:lnTo>
                    <a:pt x="49" y="295"/>
                  </a:lnTo>
                  <a:lnTo>
                    <a:pt x="66" y="295"/>
                  </a:lnTo>
                  <a:lnTo>
                    <a:pt x="49" y="311"/>
                  </a:lnTo>
                  <a:lnTo>
                    <a:pt x="33" y="328"/>
                  </a:lnTo>
                  <a:cubicBezTo>
                    <a:pt x="17" y="360"/>
                    <a:pt x="0" y="410"/>
                    <a:pt x="17" y="442"/>
                  </a:cubicBezTo>
                  <a:lnTo>
                    <a:pt x="33" y="459"/>
                  </a:lnTo>
                  <a:lnTo>
                    <a:pt x="17" y="459"/>
                  </a:lnTo>
                  <a:lnTo>
                    <a:pt x="33" y="475"/>
                  </a:lnTo>
                  <a:lnTo>
                    <a:pt x="17" y="491"/>
                  </a:lnTo>
                  <a:lnTo>
                    <a:pt x="17" y="508"/>
                  </a:lnTo>
                  <a:lnTo>
                    <a:pt x="49" y="508"/>
                  </a:lnTo>
                  <a:lnTo>
                    <a:pt x="66" y="573"/>
                  </a:lnTo>
                  <a:lnTo>
                    <a:pt x="82" y="590"/>
                  </a:lnTo>
                  <a:lnTo>
                    <a:pt x="98" y="590"/>
                  </a:lnTo>
                  <a:cubicBezTo>
                    <a:pt x="66" y="606"/>
                    <a:pt x="98" y="622"/>
                    <a:pt x="82" y="639"/>
                  </a:cubicBezTo>
                  <a:lnTo>
                    <a:pt x="115" y="639"/>
                  </a:lnTo>
                  <a:lnTo>
                    <a:pt x="115" y="655"/>
                  </a:lnTo>
                  <a:cubicBezTo>
                    <a:pt x="131" y="655"/>
                    <a:pt x="131" y="688"/>
                    <a:pt x="164" y="704"/>
                  </a:cubicBezTo>
                  <a:lnTo>
                    <a:pt x="180" y="688"/>
                  </a:lnTo>
                  <a:lnTo>
                    <a:pt x="180" y="688"/>
                  </a:lnTo>
                  <a:lnTo>
                    <a:pt x="164" y="721"/>
                  </a:lnTo>
                  <a:lnTo>
                    <a:pt x="197" y="721"/>
                  </a:lnTo>
                  <a:cubicBezTo>
                    <a:pt x="229" y="753"/>
                    <a:pt x="295" y="737"/>
                    <a:pt x="344" y="786"/>
                  </a:cubicBezTo>
                  <a:lnTo>
                    <a:pt x="344" y="770"/>
                  </a:lnTo>
                  <a:lnTo>
                    <a:pt x="360" y="786"/>
                  </a:lnTo>
                  <a:lnTo>
                    <a:pt x="393" y="770"/>
                  </a:lnTo>
                  <a:lnTo>
                    <a:pt x="377" y="770"/>
                  </a:lnTo>
                  <a:lnTo>
                    <a:pt x="377" y="737"/>
                  </a:lnTo>
                  <a:lnTo>
                    <a:pt x="393" y="737"/>
                  </a:lnTo>
                  <a:cubicBezTo>
                    <a:pt x="491" y="737"/>
                    <a:pt x="589" y="704"/>
                    <a:pt x="655" y="622"/>
                  </a:cubicBezTo>
                  <a:lnTo>
                    <a:pt x="675" y="635"/>
                  </a:lnTo>
                  <a:lnTo>
                    <a:pt x="675" y="635"/>
                  </a:lnTo>
                  <a:lnTo>
                    <a:pt x="688" y="622"/>
                  </a:lnTo>
                  <a:lnTo>
                    <a:pt x="671" y="606"/>
                  </a:lnTo>
                  <a:lnTo>
                    <a:pt x="688" y="573"/>
                  </a:lnTo>
                  <a:lnTo>
                    <a:pt x="704" y="540"/>
                  </a:lnTo>
                  <a:lnTo>
                    <a:pt x="720" y="557"/>
                  </a:lnTo>
                  <a:lnTo>
                    <a:pt x="720" y="590"/>
                  </a:lnTo>
                  <a:lnTo>
                    <a:pt x="720" y="622"/>
                  </a:lnTo>
                  <a:lnTo>
                    <a:pt x="737" y="622"/>
                  </a:lnTo>
                  <a:cubicBezTo>
                    <a:pt x="720" y="622"/>
                    <a:pt x="753" y="606"/>
                    <a:pt x="737" y="606"/>
                  </a:cubicBezTo>
                  <a:lnTo>
                    <a:pt x="770" y="590"/>
                  </a:lnTo>
                  <a:lnTo>
                    <a:pt x="753" y="573"/>
                  </a:lnTo>
                  <a:lnTo>
                    <a:pt x="753" y="557"/>
                  </a:lnTo>
                  <a:lnTo>
                    <a:pt x="753" y="540"/>
                  </a:lnTo>
                  <a:lnTo>
                    <a:pt x="770" y="557"/>
                  </a:lnTo>
                  <a:lnTo>
                    <a:pt x="786" y="540"/>
                  </a:lnTo>
                  <a:lnTo>
                    <a:pt x="786" y="524"/>
                  </a:lnTo>
                  <a:lnTo>
                    <a:pt x="786" y="508"/>
                  </a:lnTo>
                  <a:lnTo>
                    <a:pt x="786" y="491"/>
                  </a:lnTo>
                  <a:lnTo>
                    <a:pt x="802" y="426"/>
                  </a:lnTo>
                  <a:lnTo>
                    <a:pt x="802" y="410"/>
                  </a:lnTo>
                  <a:lnTo>
                    <a:pt x="802" y="377"/>
                  </a:lnTo>
                  <a:cubicBezTo>
                    <a:pt x="835" y="360"/>
                    <a:pt x="802" y="328"/>
                    <a:pt x="802" y="311"/>
                  </a:cubicBezTo>
                  <a:lnTo>
                    <a:pt x="802" y="328"/>
                  </a:lnTo>
                  <a:lnTo>
                    <a:pt x="786" y="295"/>
                  </a:lnTo>
                  <a:lnTo>
                    <a:pt x="770" y="295"/>
                  </a:lnTo>
                  <a:lnTo>
                    <a:pt x="770" y="262"/>
                  </a:lnTo>
                  <a:cubicBezTo>
                    <a:pt x="786" y="229"/>
                    <a:pt x="737" y="229"/>
                    <a:pt x="737" y="213"/>
                  </a:cubicBezTo>
                  <a:lnTo>
                    <a:pt x="737" y="197"/>
                  </a:lnTo>
                  <a:lnTo>
                    <a:pt x="720" y="180"/>
                  </a:lnTo>
                  <a:lnTo>
                    <a:pt x="720" y="164"/>
                  </a:lnTo>
                  <a:lnTo>
                    <a:pt x="671" y="148"/>
                  </a:lnTo>
                  <a:lnTo>
                    <a:pt x="671" y="131"/>
                  </a:lnTo>
                  <a:lnTo>
                    <a:pt x="655" y="131"/>
                  </a:lnTo>
                  <a:lnTo>
                    <a:pt x="639" y="148"/>
                  </a:lnTo>
                  <a:lnTo>
                    <a:pt x="622" y="148"/>
                  </a:lnTo>
                  <a:lnTo>
                    <a:pt x="655" y="131"/>
                  </a:lnTo>
                  <a:lnTo>
                    <a:pt x="671" y="115"/>
                  </a:lnTo>
                  <a:lnTo>
                    <a:pt x="639" y="115"/>
                  </a:lnTo>
                  <a:lnTo>
                    <a:pt x="622" y="99"/>
                  </a:lnTo>
                  <a:cubicBezTo>
                    <a:pt x="622" y="82"/>
                    <a:pt x="573" y="66"/>
                    <a:pt x="557" y="33"/>
                  </a:cubicBezTo>
                  <a:cubicBezTo>
                    <a:pt x="557" y="42"/>
                    <a:pt x="555" y="45"/>
                    <a:pt x="554" y="45"/>
                  </a:cubicBezTo>
                  <a:cubicBezTo>
                    <a:pt x="551" y="45"/>
                    <a:pt x="546" y="38"/>
                    <a:pt x="543" y="38"/>
                  </a:cubicBezTo>
                  <a:cubicBezTo>
                    <a:pt x="542" y="38"/>
                    <a:pt x="540" y="40"/>
                    <a:pt x="540" y="49"/>
                  </a:cubicBezTo>
                  <a:lnTo>
                    <a:pt x="540" y="33"/>
                  </a:lnTo>
                  <a:lnTo>
                    <a:pt x="508" y="1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43"/>
            <p:cNvSpPr/>
            <p:nvPr/>
          </p:nvSpPr>
          <p:spPr>
            <a:xfrm>
              <a:off x="6286419" y="2430845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43"/>
            <p:cNvSpPr/>
            <p:nvPr/>
          </p:nvSpPr>
          <p:spPr>
            <a:xfrm>
              <a:off x="6283497" y="243084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43"/>
            <p:cNvSpPr/>
            <p:nvPr/>
          </p:nvSpPr>
          <p:spPr>
            <a:xfrm>
              <a:off x="6283497" y="24308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43"/>
            <p:cNvSpPr/>
            <p:nvPr/>
          </p:nvSpPr>
          <p:spPr>
            <a:xfrm>
              <a:off x="6289432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43"/>
            <p:cNvSpPr/>
            <p:nvPr/>
          </p:nvSpPr>
          <p:spPr>
            <a:xfrm>
              <a:off x="6281945" y="24293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43"/>
            <p:cNvSpPr/>
            <p:nvPr/>
          </p:nvSpPr>
          <p:spPr>
            <a:xfrm>
              <a:off x="6283497" y="242637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43"/>
            <p:cNvSpPr/>
            <p:nvPr/>
          </p:nvSpPr>
          <p:spPr>
            <a:xfrm>
              <a:off x="6286419" y="241742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43"/>
            <p:cNvSpPr/>
            <p:nvPr/>
          </p:nvSpPr>
          <p:spPr>
            <a:xfrm>
              <a:off x="6253549" y="244883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43"/>
            <p:cNvSpPr/>
            <p:nvPr/>
          </p:nvSpPr>
          <p:spPr>
            <a:xfrm>
              <a:off x="6255101" y="2447371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43"/>
            <p:cNvSpPr/>
            <p:nvPr/>
          </p:nvSpPr>
          <p:spPr>
            <a:xfrm>
              <a:off x="6352157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43"/>
            <p:cNvSpPr/>
            <p:nvPr/>
          </p:nvSpPr>
          <p:spPr>
            <a:xfrm>
              <a:off x="6355170" y="239204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43"/>
            <p:cNvSpPr/>
            <p:nvPr/>
          </p:nvSpPr>
          <p:spPr>
            <a:xfrm>
              <a:off x="6355170" y="239204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43"/>
            <p:cNvSpPr/>
            <p:nvPr/>
          </p:nvSpPr>
          <p:spPr>
            <a:xfrm>
              <a:off x="6356722" y="239651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43"/>
            <p:cNvSpPr/>
            <p:nvPr/>
          </p:nvSpPr>
          <p:spPr>
            <a:xfrm>
              <a:off x="6358183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43"/>
            <p:cNvSpPr/>
            <p:nvPr/>
          </p:nvSpPr>
          <p:spPr>
            <a:xfrm>
              <a:off x="6359644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43"/>
            <p:cNvSpPr/>
            <p:nvPr/>
          </p:nvSpPr>
          <p:spPr>
            <a:xfrm>
              <a:off x="6358183" y="23965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43"/>
            <p:cNvSpPr/>
            <p:nvPr/>
          </p:nvSpPr>
          <p:spPr>
            <a:xfrm>
              <a:off x="6358183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43"/>
            <p:cNvSpPr/>
            <p:nvPr/>
          </p:nvSpPr>
          <p:spPr>
            <a:xfrm>
              <a:off x="6358183" y="23920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43"/>
            <p:cNvSpPr/>
            <p:nvPr/>
          </p:nvSpPr>
          <p:spPr>
            <a:xfrm>
              <a:off x="6359644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43"/>
            <p:cNvSpPr/>
            <p:nvPr/>
          </p:nvSpPr>
          <p:spPr>
            <a:xfrm>
              <a:off x="6359644" y="239797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43"/>
            <p:cNvSpPr/>
            <p:nvPr/>
          </p:nvSpPr>
          <p:spPr>
            <a:xfrm>
              <a:off x="6359644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43"/>
            <p:cNvSpPr/>
            <p:nvPr/>
          </p:nvSpPr>
          <p:spPr>
            <a:xfrm>
              <a:off x="6359644" y="239952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43"/>
            <p:cNvSpPr/>
            <p:nvPr/>
          </p:nvSpPr>
          <p:spPr>
            <a:xfrm>
              <a:off x="6361196" y="23995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43"/>
            <p:cNvSpPr/>
            <p:nvPr/>
          </p:nvSpPr>
          <p:spPr>
            <a:xfrm>
              <a:off x="6361196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43"/>
            <p:cNvSpPr/>
            <p:nvPr/>
          </p:nvSpPr>
          <p:spPr>
            <a:xfrm>
              <a:off x="6361196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43"/>
            <p:cNvSpPr/>
            <p:nvPr/>
          </p:nvSpPr>
          <p:spPr>
            <a:xfrm>
              <a:off x="6361196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43"/>
            <p:cNvSpPr/>
            <p:nvPr/>
          </p:nvSpPr>
          <p:spPr>
            <a:xfrm>
              <a:off x="6361196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43"/>
            <p:cNvSpPr/>
            <p:nvPr/>
          </p:nvSpPr>
          <p:spPr>
            <a:xfrm>
              <a:off x="6361196" y="23965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43"/>
            <p:cNvSpPr/>
            <p:nvPr/>
          </p:nvSpPr>
          <p:spPr>
            <a:xfrm>
              <a:off x="6362657" y="2399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43"/>
            <p:cNvSpPr/>
            <p:nvPr/>
          </p:nvSpPr>
          <p:spPr>
            <a:xfrm>
              <a:off x="6364118" y="240098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43"/>
            <p:cNvSpPr/>
            <p:nvPr/>
          </p:nvSpPr>
          <p:spPr>
            <a:xfrm>
              <a:off x="6362657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43"/>
            <p:cNvSpPr/>
            <p:nvPr/>
          </p:nvSpPr>
          <p:spPr>
            <a:xfrm>
              <a:off x="6362657" y="23995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43"/>
            <p:cNvSpPr/>
            <p:nvPr/>
          </p:nvSpPr>
          <p:spPr>
            <a:xfrm>
              <a:off x="6362657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43"/>
            <p:cNvSpPr/>
            <p:nvPr/>
          </p:nvSpPr>
          <p:spPr>
            <a:xfrm>
              <a:off x="6364118" y="23995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43"/>
            <p:cNvSpPr/>
            <p:nvPr/>
          </p:nvSpPr>
          <p:spPr>
            <a:xfrm>
              <a:off x="6364118" y="239797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43"/>
            <p:cNvSpPr/>
            <p:nvPr/>
          </p:nvSpPr>
          <p:spPr>
            <a:xfrm>
              <a:off x="6362657" y="2393502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43"/>
            <p:cNvSpPr/>
            <p:nvPr/>
          </p:nvSpPr>
          <p:spPr>
            <a:xfrm>
              <a:off x="6364118" y="239651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43"/>
            <p:cNvSpPr/>
            <p:nvPr/>
          </p:nvSpPr>
          <p:spPr>
            <a:xfrm>
              <a:off x="6364118" y="240098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43"/>
            <p:cNvSpPr/>
            <p:nvPr/>
          </p:nvSpPr>
          <p:spPr>
            <a:xfrm>
              <a:off x="6364118" y="240245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43"/>
            <p:cNvSpPr/>
            <p:nvPr/>
          </p:nvSpPr>
          <p:spPr>
            <a:xfrm>
              <a:off x="6364118" y="242043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43"/>
            <p:cNvSpPr/>
            <p:nvPr/>
          </p:nvSpPr>
          <p:spPr>
            <a:xfrm>
              <a:off x="6368683" y="24099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43"/>
            <p:cNvSpPr/>
            <p:nvPr/>
          </p:nvSpPr>
          <p:spPr>
            <a:xfrm>
              <a:off x="6368683" y="2409937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43"/>
            <p:cNvSpPr/>
            <p:nvPr/>
          </p:nvSpPr>
          <p:spPr>
            <a:xfrm>
              <a:off x="6367131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43"/>
            <p:cNvSpPr/>
            <p:nvPr/>
          </p:nvSpPr>
          <p:spPr>
            <a:xfrm>
              <a:off x="6365670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43"/>
            <p:cNvSpPr/>
            <p:nvPr/>
          </p:nvSpPr>
          <p:spPr>
            <a:xfrm>
              <a:off x="6368683" y="24009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43"/>
            <p:cNvSpPr/>
            <p:nvPr/>
          </p:nvSpPr>
          <p:spPr>
            <a:xfrm>
              <a:off x="6367131" y="240098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43"/>
            <p:cNvSpPr/>
            <p:nvPr/>
          </p:nvSpPr>
          <p:spPr>
            <a:xfrm>
              <a:off x="6367131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43"/>
            <p:cNvSpPr/>
            <p:nvPr/>
          </p:nvSpPr>
          <p:spPr>
            <a:xfrm>
              <a:off x="6370144" y="24009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43"/>
            <p:cNvSpPr/>
            <p:nvPr/>
          </p:nvSpPr>
          <p:spPr>
            <a:xfrm>
              <a:off x="6373157" y="24084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43"/>
            <p:cNvSpPr/>
            <p:nvPr/>
          </p:nvSpPr>
          <p:spPr>
            <a:xfrm>
              <a:off x="6350696" y="23950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43"/>
            <p:cNvSpPr/>
            <p:nvPr/>
          </p:nvSpPr>
          <p:spPr>
            <a:xfrm>
              <a:off x="6350696" y="239350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43"/>
            <p:cNvSpPr/>
            <p:nvPr/>
          </p:nvSpPr>
          <p:spPr>
            <a:xfrm>
              <a:off x="6352157" y="244883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43"/>
            <p:cNvSpPr/>
            <p:nvPr/>
          </p:nvSpPr>
          <p:spPr>
            <a:xfrm>
              <a:off x="6356722" y="244581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43"/>
            <p:cNvSpPr/>
            <p:nvPr/>
          </p:nvSpPr>
          <p:spPr>
            <a:xfrm>
              <a:off x="6359644" y="244435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lnTo>
                    <a:pt x="34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43"/>
            <p:cNvSpPr/>
            <p:nvPr/>
          </p:nvSpPr>
          <p:spPr>
            <a:xfrm>
              <a:off x="6365670" y="24473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43"/>
            <p:cNvSpPr/>
            <p:nvPr/>
          </p:nvSpPr>
          <p:spPr>
            <a:xfrm>
              <a:off x="6365670" y="24473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43"/>
            <p:cNvSpPr/>
            <p:nvPr/>
          </p:nvSpPr>
          <p:spPr>
            <a:xfrm>
              <a:off x="6367131" y="2445819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43"/>
            <p:cNvSpPr/>
            <p:nvPr/>
          </p:nvSpPr>
          <p:spPr>
            <a:xfrm>
              <a:off x="6367131" y="244435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43"/>
            <p:cNvSpPr/>
            <p:nvPr/>
          </p:nvSpPr>
          <p:spPr>
            <a:xfrm>
              <a:off x="6367131" y="24443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43"/>
            <p:cNvSpPr/>
            <p:nvPr/>
          </p:nvSpPr>
          <p:spPr>
            <a:xfrm>
              <a:off x="6365670" y="24443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43"/>
            <p:cNvSpPr/>
            <p:nvPr/>
          </p:nvSpPr>
          <p:spPr>
            <a:xfrm>
              <a:off x="6361196" y="244280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43"/>
            <p:cNvSpPr/>
            <p:nvPr/>
          </p:nvSpPr>
          <p:spPr>
            <a:xfrm>
              <a:off x="6370144" y="244280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43"/>
            <p:cNvSpPr/>
            <p:nvPr/>
          </p:nvSpPr>
          <p:spPr>
            <a:xfrm>
              <a:off x="6371605" y="244280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43"/>
            <p:cNvSpPr/>
            <p:nvPr/>
          </p:nvSpPr>
          <p:spPr>
            <a:xfrm>
              <a:off x="6365670" y="244280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43"/>
            <p:cNvSpPr/>
            <p:nvPr/>
          </p:nvSpPr>
          <p:spPr>
            <a:xfrm>
              <a:off x="6374618" y="24413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43"/>
            <p:cNvSpPr/>
            <p:nvPr/>
          </p:nvSpPr>
          <p:spPr>
            <a:xfrm>
              <a:off x="6376079" y="2439885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43"/>
            <p:cNvSpPr/>
            <p:nvPr/>
          </p:nvSpPr>
          <p:spPr>
            <a:xfrm>
              <a:off x="6373157" y="24413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43"/>
            <p:cNvSpPr/>
            <p:nvPr/>
          </p:nvSpPr>
          <p:spPr>
            <a:xfrm>
              <a:off x="6373157" y="24413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43"/>
            <p:cNvSpPr/>
            <p:nvPr/>
          </p:nvSpPr>
          <p:spPr>
            <a:xfrm>
              <a:off x="6368683" y="24413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43"/>
            <p:cNvSpPr/>
            <p:nvPr/>
          </p:nvSpPr>
          <p:spPr>
            <a:xfrm>
              <a:off x="6370144" y="244134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43"/>
            <p:cNvSpPr/>
            <p:nvPr/>
          </p:nvSpPr>
          <p:spPr>
            <a:xfrm>
              <a:off x="6371605" y="244134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43"/>
            <p:cNvSpPr/>
            <p:nvPr/>
          </p:nvSpPr>
          <p:spPr>
            <a:xfrm>
              <a:off x="6374618" y="24383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43"/>
            <p:cNvSpPr/>
            <p:nvPr/>
          </p:nvSpPr>
          <p:spPr>
            <a:xfrm>
              <a:off x="6379092" y="243541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43"/>
            <p:cNvSpPr/>
            <p:nvPr/>
          </p:nvSpPr>
          <p:spPr>
            <a:xfrm>
              <a:off x="6374618" y="24398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43"/>
            <p:cNvSpPr/>
            <p:nvPr/>
          </p:nvSpPr>
          <p:spPr>
            <a:xfrm>
              <a:off x="6377631" y="243833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43"/>
            <p:cNvSpPr/>
            <p:nvPr/>
          </p:nvSpPr>
          <p:spPr>
            <a:xfrm>
              <a:off x="6374618" y="24398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43"/>
            <p:cNvSpPr/>
            <p:nvPr/>
          </p:nvSpPr>
          <p:spPr>
            <a:xfrm>
              <a:off x="6379092" y="243541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43"/>
            <p:cNvSpPr/>
            <p:nvPr/>
          </p:nvSpPr>
          <p:spPr>
            <a:xfrm>
              <a:off x="6376079" y="2435411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43"/>
            <p:cNvSpPr/>
            <p:nvPr/>
          </p:nvSpPr>
          <p:spPr>
            <a:xfrm>
              <a:off x="6368683" y="24383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43"/>
            <p:cNvSpPr/>
            <p:nvPr/>
          </p:nvSpPr>
          <p:spPr>
            <a:xfrm>
              <a:off x="6370144" y="243988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43"/>
            <p:cNvSpPr/>
            <p:nvPr/>
          </p:nvSpPr>
          <p:spPr>
            <a:xfrm>
              <a:off x="6373157" y="243687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43"/>
            <p:cNvSpPr/>
            <p:nvPr/>
          </p:nvSpPr>
          <p:spPr>
            <a:xfrm>
              <a:off x="6380552" y="24354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43"/>
            <p:cNvSpPr/>
            <p:nvPr/>
          </p:nvSpPr>
          <p:spPr>
            <a:xfrm>
              <a:off x="6380552" y="243385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43"/>
            <p:cNvSpPr/>
            <p:nvPr/>
          </p:nvSpPr>
          <p:spPr>
            <a:xfrm>
              <a:off x="6382105" y="239058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43"/>
            <p:cNvSpPr/>
            <p:nvPr/>
          </p:nvSpPr>
          <p:spPr>
            <a:xfrm>
              <a:off x="6388039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43"/>
            <p:cNvSpPr/>
            <p:nvPr/>
          </p:nvSpPr>
          <p:spPr>
            <a:xfrm>
              <a:off x="6388039" y="241441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43"/>
            <p:cNvSpPr/>
            <p:nvPr/>
          </p:nvSpPr>
          <p:spPr>
            <a:xfrm>
              <a:off x="6385118" y="242792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43"/>
            <p:cNvSpPr/>
            <p:nvPr/>
          </p:nvSpPr>
          <p:spPr>
            <a:xfrm>
              <a:off x="6385118" y="24279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43"/>
            <p:cNvSpPr/>
            <p:nvPr/>
          </p:nvSpPr>
          <p:spPr>
            <a:xfrm>
              <a:off x="6314814" y="2375607"/>
              <a:ext cx="76329" cy="71855"/>
            </a:xfrm>
            <a:custGeom>
              <a:rect b="b" l="l" r="r" t="t"/>
              <a:pathLst>
                <a:path extrusionOk="0" h="787" w="836">
                  <a:moveTo>
                    <a:pt x="312" y="0"/>
                  </a:moveTo>
                  <a:lnTo>
                    <a:pt x="295" y="17"/>
                  </a:lnTo>
                  <a:lnTo>
                    <a:pt x="301" y="22"/>
                  </a:lnTo>
                  <a:lnTo>
                    <a:pt x="312" y="0"/>
                  </a:lnTo>
                  <a:close/>
                  <a:moveTo>
                    <a:pt x="475" y="49"/>
                  </a:moveTo>
                  <a:lnTo>
                    <a:pt x="475" y="66"/>
                  </a:lnTo>
                  <a:lnTo>
                    <a:pt x="459" y="49"/>
                  </a:lnTo>
                  <a:close/>
                  <a:moveTo>
                    <a:pt x="737" y="246"/>
                  </a:moveTo>
                  <a:lnTo>
                    <a:pt x="754" y="262"/>
                  </a:lnTo>
                  <a:lnTo>
                    <a:pt x="721" y="262"/>
                  </a:lnTo>
                  <a:lnTo>
                    <a:pt x="705" y="246"/>
                  </a:lnTo>
                  <a:close/>
                  <a:moveTo>
                    <a:pt x="590" y="279"/>
                  </a:moveTo>
                  <a:lnTo>
                    <a:pt x="590" y="295"/>
                  </a:lnTo>
                  <a:lnTo>
                    <a:pt x="598" y="287"/>
                  </a:lnTo>
                  <a:lnTo>
                    <a:pt x="598" y="287"/>
                  </a:lnTo>
                  <a:lnTo>
                    <a:pt x="590" y="279"/>
                  </a:lnTo>
                  <a:close/>
                  <a:moveTo>
                    <a:pt x="606" y="279"/>
                  </a:moveTo>
                  <a:lnTo>
                    <a:pt x="598" y="287"/>
                  </a:lnTo>
                  <a:lnTo>
                    <a:pt x="598" y="287"/>
                  </a:lnTo>
                  <a:lnTo>
                    <a:pt x="606" y="295"/>
                  </a:lnTo>
                  <a:lnTo>
                    <a:pt x="606" y="279"/>
                  </a:lnTo>
                  <a:close/>
                  <a:moveTo>
                    <a:pt x="770" y="311"/>
                  </a:moveTo>
                  <a:lnTo>
                    <a:pt x="754" y="344"/>
                  </a:lnTo>
                  <a:lnTo>
                    <a:pt x="737" y="344"/>
                  </a:lnTo>
                  <a:lnTo>
                    <a:pt x="737" y="328"/>
                  </a:lnTo>
                  <a:lnTo>
                    <a:pt x="737" y="311"/>
                  </a:lnTo>
                  <a:close/>
                  <a:moveTo>
                    <a:pt x="754" y="377"/>
                  </a:moveTo>
                  <a:lnTo>
                    <a:pt x="737" y="393"/>
                  </a:lnTo>
                  <a:lnTo>
                    <a:pt x="737" y="377"/>
                  </a:lnTo>
                  <a:close/>
                  <a:moveTo>
                    <a:pt x="639" y="442"/>
                  </a:moveTo>
                  <a:lnTo>
                    <a:pt x="639" y="459"/>
                  </a:lnTo>
                  <a:lnTo>
                    <a:pt x="606" y="442"/>
                  </a:lnTo>
                  <a:close/>
                  <a:moveTo>
                    <a:pt x="606" y="475"/>
                  </a:moveTo>
                  <a:lnTo>
                    <a:pt x="623" y="508"/>
                  </a:lnTo>
                  <a:lnTo>
                    <a:pt x="623" y="508"/>
                  </a:lnTo>
                  <a:lnTo>
                    <a:pt x="590" y="491"/>
                  </a:lnTo>
                  <a:lnTo>
                    <a:pt x="606" y="491"/>
                  </a:lnTo>
                  <a:lnTo>
                    <a:pt x="606" y="475"/>
                  </a:lnTo>
                  <a:close/>
                  <a:moveTo>
                    <a:pt x="737" y="442"/>
                  </a:moveTo>
                  <a:lnTo>
                    <a:pt x="770" y="475"/>
                  </a:lnTo>
                  <a:lnTo>
                    <a:pt x="754" y="475"/>
                  </a:lnTo>
                  <a:lnTo>
                    <a:pt x="770" y="524"/>
                  </a:lnTo>
                  <a:lnTo>
                    <a:pt x="737" y="508"/>
                  </a:lnTo>
                  <a:lnTo>
                    <a:pt x="737" y="491"/>
                  </a:lnTo>
                  <a:lnTo>
                    <a:pt x="737" y="442"/>
                  </a:lnTo>
                  <a:close/>
                  <a:moveTo>
                    <a:pt x="410" y="148"/>
                  </a:moveTo>
                  <a:cubicBezTo>
                    <a:pt x="475" y="148"/>
                    <a:pt x="541" y="180"/>
                    <a:pt x="590" y="229"/>
                  </a:cubicBezTo>
                  <a:lnTo>
                    <a:pt x="590" y="246"/>
                  </a:lnTo>
                  <a:lnTo>
                    <a:pt x="574" y="262"/>
                  </a:lnTo>
                  <a:lnTo>
                    <a:pt x="574" y="262"/>
                  </a:lnTo>
                  <a:lnTo>
                    <a:pt x="574" y="246"/>
                  </a:lnTo>
                  <a:lnTo>
                    <a:pt x="557" y="279"/>
                  </a:lnTo>
                  <a:lnTo>
                    <a:pt x="574" y="262"/>
                  </a:lnTo>
                  <a:lnTo>
                    <a:pt x="606" y="246"/>
                  </a:lnTo>
                  <a:lnTo>
                    <a:pt x="606" y="262"/>
                  </a:lnTo>
                  <a:lnTo>
                    <a:pt x="623" y="295"/>
                  </a:lnTo>
                  <a:lnTo>
                    <a:pt x="606" y="311"/>
                  </a:lnTo>
                  <a:lnTo>
                    <a:pt x="590" y="295"/>
                  </a:lnTo>
                  <a:lnTo>
                    <a:pt x="574" y="295"/>
                  </a:lnTo>
                  <a:lnTo>
                    <a:pt x="557" y="311"/>
                  </a:lnTo>
                  <a:lnTo>
                    <a:pt x="590" y="311"/>
                  </a:lnTo>
                  <a:lnTo>
                    <a:pt x="590" y="328"/>
                  </a:lnTo>
                  <a:lnTo>
                    <a:pt x="623" y="311"/>
                  </a:lnTo>
                  <a:lnTo>
                    <a:pt x="623" y="344"/>
                  </a:lnTo>
                  <a:lnTo>
                    <a:pt x="639" y="328"/>
                  </a:lnTo>
                  <a:lnTo>
                    <a:pt x="639" y="360"/>
                  </a:lnTo>
                  <a:lnTo>
                    <a:pt x="623" y="360"/>
                  </a:lnTo>
                  <a:lnTo>
                    <a:pt x="623" y="344"/>
                  </a:lnTo>
                  <a:lnTo>
                    <a:pt x="590" y="328"/>
                  </a:lnTo>
                  <a:lnTo>
                    <a:pt x="574" y="328"/>
                  </a:lnTo>
                  <a:lnTo>
                    <a:pt x="574" y="344"/>
                  </a:lnTo>
                  <a:lnTo>
                    <a:pt x="590" y="360"/>
                  </a:lnTo>
                  <a:lnTo>
                    <a:pt x="590" y="377"/>
                  </a:lnTo>
                  <a:lnTo>
                    <a:pt x="590" y="393"/>
                  </a:lnTo>
                  <a:lnTo>
                    <a:pt x="574" y="393"/>
                  </a:lnTo>
                  <a:lnTo>
                    <a:pt x="574" y="410"/>
                  </a:lnTo>
                  <a:cubicBezTo>
                    <a:pt x="557" y="410"/>
                    <a:pt x="574" y="426"/>
                    <a:pt x="574" y="426"/>
                  </a:cubicBezTo>
                  <a:lnTo>
                    <a:pt x="590" y="442"/>
                  </a:lnTo>
                  <a:lnTo>
                    <a:pt x="590" y="459"/>
                  </a:lnTo>
                  <a:cubicBezTo>
                    <a:pt x="557" y="459"/>
                    <a:pt x="590" y="491"/>
                    <a:pt x="574" y="491"/>
                  </a:cubicBezTo>
                  <a:lnTo>
                    <a:pt x="574" y="508"/>
                  </a:lnTo>
                  <a:lnTo>
                    <a:pt x="557" y="508"/>
                  </a:lnTo>
                  <a:lnTo>
                    <a:pt x="574" y="540"/>
                  </a:lnTo>
                  <a:lnTo>
                    <a:pt x="541" y="540"/>
                  </a:lnTo>
                  <a:lnTo>
                    <a:pt x="541" y="573"/>
                  </a:lnTo>
                  <a:lnTo>
                    <a:pt x="475" y="573"/>
                  </a:lnTo>
                  <a:cubicBezTo>
                    <a:pt x="482" y="585"/>
                    <a:pt x="483" y="588"/>
                    <a:pt x="483" y="588"/>
                  </a:cubicBezTo>
                  <a:cubicBezTo>
                    <a:pt x="482" y="588"/>
                    <a:pt x="479" y="585"/>
                    <a:pt x="477" y="585"/>
                  </a:cubicBezTo>
                  <a:cubicBezTo>
                    <a:pt x="476" y="585"/>
                    <a:pt x="475" y="586"/>
                    <a:pt x="475" y="590"/>
                  </a:cubicBezTo>
                  <a:lnTo>
                    <a:pt x="475" y="573"/>
                  </a:lnTo>
                  <a:lnTo>
                    <a:pt x="459" y="590"/>
                  </a:lnTo>
                  <a:lnTo>
                    <a:pt x="459" y="606"/>
                  </a:lnTo>
                  <a:lnTo>
                    <a:pt x="443" y="622"/>
                  </a:lnTo>
                  <a:lnTo>
                    <a:pt x="459" y="622"/>
                  </a:lnTo>
                  <a:lnTo>
                    <a:pt x="459" y="639"/>
                  </a:lnTo>
                  <a:lnTo>
                    <a:pt x="443" y="622"/>
                  </a:lnTo>
                  <a:lnTo>
                    <a:pt x="443" y="606"/>
                  </a:lnTo>
                  <a:lnTo>
                    <a:pt x="410" y="606"/>
                  </a:lnTo>
                  <a:lnTo>
                    <a:pt x="394" y="622"/>
                  </a:lnTo>
                  <a:lnTo>
                    <a:pt x="377" y="606"/>
                  </a:lnTo>
                  <a:lnTo>
                    <a:pt x="377" y="622"/>
                  </a:lnTo>
                  <a:lnTo>
                    <a:pt x="361" y="606"/>
                  </a:lnTo>
                  <a:lnTo>
                    <a:pt x="361" y="573"/>
                  </a:lnTo>
                  <a:lnTo>
                    <a:pt x="345" y="590"/>
                  </a:lnTo>
                  <a:lnTo>
                    <a:pt x="345" y="573"/>
                  </a:lnTo>
                  <a:lnTo>
                    <a:pt x="328" y="573"/>
                  </a:lnTo>
                  <a:lnTo>
                    <a:pt x="328" y="590"/>
                  </a:lnTo>
                  <a:lnTo>
                    <a:pt x="312" y="573"/>
                  </a:lnTo>
                  <a:lnTo>
                    <a:pt x="279" y="573"/>
                  </a:lnTo>
                  <a:cubicBezTo>
                    <a:pt x="291" y="561"/>
                    <a:pt x="290" y="558"/>
                    <a:pt x="285" y="558"/>
                  </a:cubicBezTo>
                  <a:cubicBezTo>
                    <a:pt x="280" y="558"/>
                    <a:pt x="270" y="562"/>
                    <a:pt x="270" y="562"/>
                  </a:cubicBezTo>
                  <a:cubicBezTo>
                    <a:pt x="269" y="562"/>
                    <a:pt x="272" y="561"/>
                    <a:pt x="279" y="557"/>
                  </a:cubicBezTo>
                  <a:lnTo>
                    <a:pt x="263" y="540"/>
                  </a:lnTo>
                  <a:lnTo>
                    <a:pt x="246" y="540"/>
                  </a:lnTo>
                  <a:lnTo>
                    <a:pt x="230" y="524"/>
                  </a:lnTo>
                  <a:lnTo>
                    <a:pt x="230" y="491"/>
                  </a:lnTo>
                  <a:cubicBezTo>
                    <a:pt x="214" y="491"/>
                    <a:pt x="246" y="459"/>
                    <a:pt x="214" y="459"/>
                  </a:cubicBezTo>
                  <a:lnTo>
                    <a:pt x="181" y="459"/>
                  </a:lnTo>
                  <a:lnTo>
                    <a:pt x="197" y="442"/>
                  </a:lnTo>
                  <a:lnTo>
                    <a:pt x="214" y="377"/>
                  </a:lnTo>
                  <a:lnTo>
                    <a:pt x="214" y="360"/>
                  </a:lnTo>
                  <a:lnTo>
                    <a:pt x="214" y="344"/>
                  </a:lnTo>
                  <a:lnTo>
                    <a:pt x="197" y="328"/>
                  </a:lnTo>
                  <a:cubicBezTo>
                    <a:pt x="214" y="328"/>
                    <a:pt x="214" y="311"/>
                    <a:pt x="230" y="311"/>
                  </a:cubicBezTo>
                  <a:lnTo>
                    <a:pt x="230" y="285"/>
                  </a:lnTo>
                  <a:lnTo>
                    <a:pt x="230" y="285"/>
                  </a:lnTo>
                  <a:cubicBezTo>
                    <a:pt x="234" y="283"/>
                    <a:pt x="238" y="279"/>
                    <a:pt x="246" y="279"/>
                  </a:cubicBezTo>
                  <a:lnTo>
                    <a:pt x="230" y="262"/>
                  </a:lnTo>
                  <a:lnTo>
                    <a:pt x="263" y="262"/>
                  </a:lnTo>
                  <a:lnTo>
                    <a:pt x="279" y="246"/>
                  </a:lnTo>
                  <a:lnTo>
                    <a:pt x="279" y="229"/>
                  </a:lnTo>
                  <a:lnTo>
                    <a:pt x="295" y="246"/>
                  </a:lnTo>
                  <a:lnTo>
                    <a:pt x="295" y="229"/>
                  </a:lnTo>
                  <a:cubicBezTo>
                    <a:pt x="320" y="229"/>
                    <a:pt x="335" y="202"/>
                    <a:pt x="355" y="202"/>
                  </a:cubicBezTo>
                  <a:cubicBezTo>
                    <a:pt x="362" y="202"/>
                    <a:pt x="369" y="205"/>
                    <a:pt x="377" y="213"/>
                  </a:cubicBezTo>
                  <a:lnTo>
                    <a:pt x="377" y="197"/>
                  </a:lnTo>
                  <a:lnTo>
                    <a:pt x="377" y="180"/>
                  </a:lnTo>
                  <a:lnTo>
                    <a:pt x="394" y="197"/>
                  </a:lnTo>
                  <a:lnTo>
                    <a:pt x="394" y="180"/>
                  </a:lnTo>
                  <a:lnTo>
                    <a:pt x="394" y="148"/>
                  </a:lnTo>
                  <a:close/>
                  <a:moveTo>
                    <a:pt x="279" y="17"/>
                  </a:moveTo>
                  <a:lnTo>
                    <a:pt x="246" y="33"/>
                  </a:lnTo>
                  <a:lnTo>
                    <a:pt x="246" y="49"/>
                  </a:lnTo>
                  <a:lnTo>
                    <a:pt x="214" y="66"/>
                  </a:lnTo>
                  <a:lnTo>
                    <a:pt x="197" y="99"/>
                  </a:lnTo>
                  <a:cubicBezTo>
                    <a:pt x="190" y="92"/>
                    <a:pt x="186" y="89"/>
                    <a:pt x="182" y="89"/>
                  </a:cubicBezTo>
                  <a:cubicBezTo>
                    <a:pt x="173" y="89"/>
                    <a:pt x="173" y="108"/>
                    <a:pt x="163" y="108"/>
                  </a:cubicBezTo>
                  <a:cubicBezTo>
                    <a:pt x="160" y="108"/>
                    <a:pt x="155" y="105"/>
                    <a:pt x="148" y="99"/>
                  </a:cubicBezTo>
                  <a:lnTo>
                    <a:pt x="132" y="115"/>
                  </a:lnTo>
                  <a:lnTo>
                    <a:pt x="132" y="148"/>
                  </a:lnTo>
                  <a:lnTo>
                    <a:pt x="115" y="148"/>
                  </a:lnTo>
                  <a:cubicBezTo>
                    <a:pt x="99" y="148"/>
                    <a:pt x="99" y="164"/>
                    <a:pt x="99" y="180"/>
                  </a:cubicBezTo>
                  <a:cubicBezTo>
                    <a:pt x="99" y="180"/>
                    <a:pt x="66" y="197"/>
                    <a:pt x="66" y="213"/>
                  </a:cubicBezTo>
                  <a:cubicBezTo>
                    <a:pt x="66" y="246"/>
                    <a:pt x="1" y="262"/>
                    <a:pt x="50" y="279"/>
                  </a:cubicBezTo>
                  <a:lnTo>
                    <a:pt x="50" y="295"/>
                  </a:lnTo>
                  <a:lnTo>
                    <a:pt x="83" y="295"/>
                  </a:lnTo>
                  <a:lnTo>
                    <a:pt x="50" y="311"/>
                  </a:lnTo>
                  <a:lnTo>
                    <a:pt x="66" y="311"/>
                  </a:lnTo>
                  <a:lnTo>
                    <a:pt x="34" y="328"/>
                  </a:lnTo>
                  <a:cubicBezTo>
                    <a:pt x="17" y="360"/>
                    <a:pt x="17" y="410"/>
                    <a:pt x="17" y="442"/>
                  </a:cubicBezTo>
                  <a:lnTo>
                    <a:pt x="34" y="459"/>
                  </a:lnTo>
                  <a:lnTo>
                    <a:pt x="17" y="459"/>
                  </a:lnTo>
                  <a:lnTo>
                    <a:pt x="34" y="475"/>
                  </a:lnTo>
                  <a:lnTo>
                    <a:pt x="17" y="491"/>
                  </a:lnTo>
                  <a:lnTo>
                    <a:pt x="34" y="508"/>
                  </a:lnTo>
                  <a:lnTo>
                    <a:pt x="50" y="508"/>
                  </a:lnTo>
                  <a:lnTo>
                    <a:pt x="66" y="573"/>
                  </a:lnTo>
                  <a:lnTo>
                    <a:pt x="83" y="590"/>
                  </a:lnTo>
                  <a:lnTo>
                    <a:pt x="99" y="590"/>
                  </a:lnTo>
                  <a:cubicBezTo>
                    <a:pt x="83" y="606"/>
                    <a:pt x="99" y="622"/>
                    <a:pt x="99" y="639"/>
                  </a:cubicBezTo>
                  <a:lnTo>
                    <a:pt x="132" y="639"/>
                  </a:lnTo>
                  <a:lnTo>
                    <a:pt x="115" y="655"/>
                  </a:lnTo>
                  <a:cubicBezTo>
                    <a:pt x="132" y="655"/>
                    <a:pt x="148" y="688"/>
                    <a:pt x="164" y="704"/>
                  </a:cubicBezTo>
                  <a:lnTo>
                    <a:pt x="181" y="688"/>
                  </a:lnTo>
                  <a:lnTo>
                    <a:pt x="181" y="721"/>
                  </a:lnTo>
                  <a:lnTo>
                    <a:pt x="197" y="721"/>
                  </a:lnTo>
                  <a:cubicBezTo>
                    <a:pt x="230" y="753"/>
                    <a:pt x="295" y="737"/>
                    <a:pt x="345" y="786"/>
                  </a:cubicBezTo>
                  <a:lnTo>
                    <a:pt x="345" y="770"/>
                  </a:lnTo>
                  <a:lnTo>
                    <a:pt x="361" y="786"/>
                  </a:lnTo>
                  <a:lnTo>
                    <a:pt x="394" y="770"/>
                  </a:lnTo>
                  <a:lnTo>
                    <a:pt x="377" y="737"/>
                  </a:lnTo>
                  <a:lnTo>
                    <a:pt x="410" y="737"/>
                  </a:lnTo>
                  <a:cubicBezTo>
                    <a:pt x="508" y="737"/>
                    <a:pt x="590" y="704"/>
                    <a:pt x="656" y="622"/>
                  </a:cubicBezTo>
                  <a:lnTo>
                    <a:pt x="705" y="655"/>
                  </a:lnTo>
                  <a:lnTo>
                    <a:pt x="705" y="639"/>
                  </a:lnTo>
                  <a:lnTo>
                    <a:pt x="688" y="639"/>
                  </a:lnTo>
                  <a:lnTo>
                    <a:pt x="688" y="622"/>
                  </a:lnTo>
                  <a:lnTo>
                    <a:pt x="672" y="606"/>
                  </a:lnTo>
                  <a:lnTo>
                    <a:pt x="688" y="573"/>
                  </a:lnTo>
                  <a:lnTo>
                    <a:pt x="705" y="573"/>
                  </a:lnTo>
                  <a:lnTo>
                    <a:pt x="705" y="540"/>
                  </a:lnTo>
                  <a:lnTo>
                    <a:pt x="721" y="540"/>
                  </a:lnTo>
                  <a:lnTo>
                    <a:pt x="737" y="557"/>
                  </a:lnTo>
                  <a:lnTo>
                    <a:pt x="737" y="590"/>
                  </a:lnTo>
                  <a:lnTo>
                    <a:pt x="721" y="573"/>
                  </a:lnTo>
                  <a:lnTo>
                    <a:pt x="721" y="590"/>
                  </a:lnTo>
                  <a:lnTo>
                    <a:pt x="721" y="622"/>
                  </a:lnTo>
                  <a:lnTo>
                    <a:pt x="737" y="622"/>
                  </a:lnTo>
                  <a:cubicBezTo>
                    <a:pt x="721" y="622"/>
                    <a:pt x="754" y="606"/>
                    <a:pt x="737" y="606"/>
                  </a:cubicBezTo>
                  <a:lnTo>
                    <a:pt x="770" y="590"/>
                  </a:lnTo>
                  <a:lnTo>
                    <a:pt x="770" y="573"/>
                  </a:lnTo>
                  <a:lnTo>
                    <a:pt x="754" y="573"/>
                  </a:lnTo>
                  <a:lnTo>
                    <a:pt x="754" y="557"/>
                  </a:lnTo>
                  <a:lnTo>
                    <a:pt x="754" y="540"/>
                  </a:lnTo>
                  <a:lnTo>
                    <a:pt x="786" y="557"/>
                  </a:lnTo>
                  <a:lnTo>
                    <a:pt x="786" y="540"/>
                  </a:lnTo>
                  <a:lnTo>
                    <a:pt x="803" y="524"/>
                  </a:lnTo>
                  <a:lnTo>
                    <a:pt x="786" y="508"/>
                  </a:lnTo>
                  <a:lnTo>
                    <a:pt x="786" y="491"/>
                  </a:lnTo>
                  <a:lnTo>
                    <a:pt x="803" y="491"/>
                  </a:lnTo>
                  <a:lnTo>
                    <a:pt x="803" y="426"/>
                  </a:lnTo>
                  <a:lnTo>
                    <a:pt x="803" y="410"/>
                  </a:lnTo>
                  <a:lnTo>
                    <a:pt x="819" y="410"/>
                  </a:lnTo>
                  <a:lnTo>
                    <a:pt x="819" y="377"/>
                  </a:lnTo>
                  <a:cubicBezTo>
                    <a:pt x="836" y="360"/>
                    <a:pt x="819" y="328"/>
                    <a:pt x="819" y="311"/>
                  </a:cubicBezTo>
                  <a:lnTo>
                    <a:pt x="803" y="328"/>
                  </a:lnTo>
                  <a:lnTo>
                    <a:pt x="786" y="295"/>
                  </a:lnTo>
                  <a:lnTo>
                    <a:pt x="770" y="295"/>
                  </a:lnTo>
                  <a:lnTo>
                    <a:pt x="770" y="262"/>
                  </a:lnTo>
                  <a:cubicBezTo>
                    <a:pt x="786" y="229"/>
                    <a:pt x="737" y="229"/>
                    <a:pt x="754" y="213"/>
                  </a:cubicBezTo>
                  <a:lnTo>
                    <a:pt x="737" y="197"/>
                  </a:lnTo>
                  <a:lnTo>
                    <a:pt x="737" y="180"/>
                  </a:lnTo>
                  <a:lnTo>
                    <a:pt x="721" y="180"/>
                  </a:lnTo>
                  <a:lnTo>
                    <a:pt x="721" y="164"/>
                  </a:lnTo>
                  <a:lnTo>
                    <a:pt x="672" y="148"/>
                  </a:lnTo>
                  <a:lnTo>
                    <a:pt x="688" y="131"/>
                  </a:lnTo>
                  <a:lnTo>
                    <a:pt x="656" y="131"/>
                  </a:lnTo>
                  <a:lnTo>
                    <a:pt x="672" y="115"/>
                  </a:lnTo>
                  <a:lnTo>
                    <a:pt x="639" y="115"/>
                  </a:lnTo>
                  <a:lnTo>
                    <a:pt x="623" y="99"/>
                  </a:lnTo>
                  <a:cubicBezTo>
                    <a:pt x="623" y="82"/>
                    <a:pt x="574" y="66"/>
                    <a:pt x="557" y="33"/>
                  </a:cubicBezTo>
                  <a:cubicBezTo>
                    <a:pt x="557" y="42"/>
                    <a:pt x="557" y="45"/>
                    <a:pt x="557" y="45"/>
                  </a:cubicBezTo>
                  <a:cubicBezTo>
                    <a:pt x="556" y="45"/>
                    <a:pt x="555" y="38"/>
                    <a:pt x="551" y="38"/>
                  </a:cubicBezTo>
                  <a:cubicBezTo>
                    <a:pt x="549" y="38"/>
                    <a:pt x="545" y="40"/>
                    <a:pt x="541" y="49"/>
                  </a:cubicBezTo>
                  <a:lnTo>
                    <a:pt x="541" y="33"/>
                  </a:lnTo>
                  <a:lnTo>
                    <a:pt x="508" y="17"/>
                  </a:lnTo>
                  <a:lnTo>
                    <a:pt x="492" y="33"/>
                  </a:lnTo>
                  <a:lnTo>
                    <a:pt x="426" y="33"/>
                  </a:lnTo>
                  <a:lnTo>
                    <a:pt x="410" y="17"/>
                  </a:lnTo>
                  <a:lnTo>
                    <a:pt x="410" y="33"/>
                  </a:lnTo>
                  <a:lnTo>
                    <a:pt x="361" y="33"/>
                  </a:lnTo>
                  <a:cubicBezTo>
                    <a:pt x="361" y="44"/>
                    <a:pt x="359" y="48"/>
                    <a:pt x="356" y="48"/>
                  </a:cubicBezTo>
                  <a:cubicBezTo>
                    <a:pt x="350" y="48"/>
                    <a:pt x="339" y="33"/>
                    <a:pt x="328" y="33"/>
                  </a:cubicBezTo>
                  <a:lnTo>
                    <a:pt x="328" y="49"/>
                  </a:lnTo>
                  <a:lnTo>
                    <a:pt x="301" y="22"/>
                  </a:lnTo>
                  <a:lnTo>
                    <a:pt x="295" y="33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43"/>
            <p:cNvSpPr/>
            <p:nvPr/>
          </p:nvSpPr>
          <p:spPr>
            <a:xfrm>
              <a:off x="6383565" y="2430845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43"/>
            <p:cNvSpPr/>
            <p:nvPr/>
          </p:nvSpPr>
          <p:spPr>
            <a:xfrm>
              <a:off x="6379092" y="243084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43"/>
            <p:cNvSpPr/>
            <p:nvPr/>
          </p:nvSpPr>
          <p:spPr>
            <a:xfrm>
              <a:off x="6379092" y="243084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43"/>
            <p:cNvSpPr/>
            <p:nvPr/>
          </p:nvSpPr>
          <p:spPr>
            <a:xfrm>
              <a:off x="6385118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43"/>
            <p:cNvSpPr/>
            <p:nvPr/>
          </p:nvSpPr>
          <p:spPr>
            <a:xfrm>
              <a:off x="6377631" y="242938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43"/>
            <p:cNvSpPr/>
            <p:nvPr/>
          </p:nvSpPr>
          <p:spPr>
            <a:xfrm>
              <a:off x="6379092" y="242637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43"/>
            <p:cNvSpPr/>
            <p:nvPr/>
          </p:nvSpPr>
          <p:spPr>
            <a:xfrm>
              <a:off x="6382105" y="2417424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43"/>
            <p:cNvSpPr/>
            <p:nvPr/>
          </p:nvSpPr>
          <p:spPr>
            <a:xfrm>
              <a:off x="6349235" y="244883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43"/>
            <p:cNvSpPr/>
            <p:nvPr/>
          </p:nvSpPr>
          <p:spPr>
            <a:xfrm>
              <a:off x="6350696" y="244737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43"/>
            <p:cNvSpPr/>
            <p:nvPr/>
          </p:nvSpPr>
          <p:spPr>
            <a:xfrm>
              <a:off x="6299931" y="3306264"/>
              <a:ext cx="3378" cy="2374"/>
            </a:xfrm>
            <a:custGeom>
              <a:rect b="b" l="l" r="r" t="t"/>
              <a:pathLst>
                <a:path extrusionOk="0" h="26" w="37">
                  <a:moveTo>
                    <a:pt x="10" y="1"/>
                  </a:moveTo>
                  <a:cubicBezTo>
                    <a:pt x="8" y="1"/>
                    <a:pt x="8" y="5"/>
                    <a:pt x="0" y="5"/>
                  </a:cubicBezTo>
                  <a:cubicBezTo>
                    <a:pt x="25" y="21"/>
                    <a:pt x="33" y="25"/>
                    <a:pt x="35" y="25"/>
                  </a:cubicBezTo>
                  <a:cubicBezTo>
                    <a:pt x="37" y="25"/>
                    <a:pt x="33" y="21"/>
                    <a:pt x="33" y="21"/>
                  </a:cubicBezTo>
                  <a:cubicBezTo>
                    <a:pt x="16" y="5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43"/>
            <p:cNvSpPr/>
            <p:nvPr/>
          </p:nvSpPr>
          <p:spPr>
            <a:xfrm>
              <a:off x="6349235" y="3302155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1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43"/>
            <p:cNvSpPr/>
            <p:nvPr/>
          </p:nvSpPr>
          <p:spPr>
            <a:xfrm>
              <a:off x="6364118" y="3285720"/>
              <a:ext cx="24013" cy="13604"/>
            </a:xfrm>
            <a:custGeom>
              <a:rect b="b" l="l" r="r" t="t"/>
              <a:pathLst>
                <a:path extrusionOk="0" h="149" w="263">
                  <a:moveTo>
                    <a:pt x="263" y="1"/>
                  </a:moveTo>
                  <a:cubicBezTo>
                    <a:pt x="214" y="17"/>
                    <a:pt x="116" y="99"/>
                    <a:pt x="34" y="115"/>
                  </a:cubicBezTo>
                  <a:lnTo>
                    <a:pt x="17" y="132"/>
                  </a:lnTo>
                  <a:lnTo>
                    <a:pt x="1" y="148"/>
                  </a:lnTo>
                  <a:cubicBezTo>
                    <a:pt x="83" y="115"/>
                    <a:pt x="197" y="34"/>
                    <a:pt x="263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43"/>
            <p:cNvSpPr/>
            <p:nvPr/>
          </p:nvSpPr>
          <p:spPr>
            <a:xfrm>
              <a:off x="6403013" y="3276681"/>
              <a:ext cx="5478" cy="3196"/>
            </a:xfrm>
            <a:custGeom>
              <a:rect b="b" l="l" r="r" t="t"/>
              <a:pathLst>
                <a:path extrusionOk="0" h="35" w="60">
                  <a:moveTo>
                    <a:pt x="56" y="0"/>
                  </a:moveTo>
                  <a:cubicBezTo>
                    <a:pt x="53" y="0"/>
                    <a:pt x="40" y="8"/>
                    <a:pt x="1" y="34"/>
                  </a:cubicBezTo>
                  <a:lnTo>
                    <a:pt x="17" y="34"/>
                  </a:lnTo>
                  <a:lnTo>
                    <a:pt x="50" y="18"/>
                  </a:lnTo>
                  <a:cubicBezTo>
                    <a:pt x="40" y="18"/>
                    <a:pt x="59" y="0"/>
                    <a:pt x="56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43"/>
            <p:cNvSpPr/>
            <p:nvPr/>
          </p:nvSpPr>
          <p:spPr>
            <a:xfrm>
              <a:off x="6403561" y="3279420"/>
              <a:ext cx="2283" cy="1461"/>
            </a:xfrm>
            <a:custGeom>
              <a:rect b="b" l="l" r="r" t="t"/>
              <a:pathLst>
                <a:path extrusionOk="0" h="16" w="25">
                  <a:moveTo>
                    <a:pt x="20" y="1"/>
                  </a:moveTo>
                  <a:cubicBezTo>
                    <a:pt x="19" y="1"/>
                    <a:pt x="16" y="2"/>
                    <a:pt x="11" y="4"/>
                  </a:cubicBezTo>
                  <a:cubicBezTo>
                    <a:pt x="2" y="13"/>
                    <a:pt x="0" y="16"/>
                    <a:pt x="2" y="16"/>
                  </a:cubicBezTo>
                  <a:cubicBezTo>
                    <a:pt x="5" y="16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43"/>
            <p:cNvSpPr/>
            <p:nvPr/>
          </p:nvSpPr>
          <p:spPr>
            <a:xfrm>
              <a:off x="6411961" y="3275312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43"/>
            <p:cNvSpPr/>
            <p:nvPr/>
          </p:nvSpPr>
          <p:spPr>
            <a:xfrm>
              <a:off x="6414974" y="327677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43"/>
            <p:cNvSpPr/>
            <p:nvPr/>
          </p:nvSpPr>
          <p:spPr>
            <a:xfrm>
              <a:off x="6411961" y="327531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43"/>
            <p:cNvSpPr/>
            <p:nvPr/>
          </p:nvSpPr>
          <p:spPr>
            <a:xfrm>
              <a:off x="6407487" y="3273760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1"/>
                  </a:moveTo>
                  <a:lnTo>
                    <a:pt x="1" y="34"/>
                  </a:lnTo>
                  <a:lnTo>
                    <a:pt x="17" y="17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43"/>
            <p:cNvSpPr/>
            <p:nvPr/>
          </p:nvSpPr>
          <p:spPr>
            <a:xfrm>
              <a:off x="6382105" y="3284260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0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43"/>
            <p:cNvSpPr/>
            <p:nvPr/>
          </p:nvSpPr>
          <p:spPr>
            <a:xfrm>
              <a:off x="6432869" y="3294668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" y="1"/>
                  </a:moveTo>
                  <a:lnTo>
                    <a:pt x="50" y="66"/>
                  </a:lnTo>
                  <a:lnTo>
                    <a:pt x="50" y="66"/>
                  </a:lnTo>
                  <a:lnTo>
                    <a:pt x="34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43"/>
            <p:cNvSpPr/>
            <p:nvPr/>
          </p:nvSpPr>
          <p:spPr>
            <a:xfrm>
              <a:off x="6435882" y="3297133"/>
              <a:ext cx="4565" cy="3652"/>
            </a:xfrm>
            <a:custGeom>
              <a:rect b="b" l="l" r="r" t="t"/>
              <a:pathLst>
                <a:path extrusionOk="0" h="40" w="50">
                  <a:moveTo>
                    <a:pt x="4" y="0"/>
                  </a:moveTo>
                  <a:cubicBezTo>
                    <a:pt x="2" y="0"/>
                    <a:pt x="1" y="2"/>
                    <a:pt x="1" y="7"/>
                  </a:cubicBezTo>
                  <a:lnTo>
                    <a:pt x="50" y="39"/>
                  </a:lnTo>
                  <a:cubicBezTo>
                    <a:pt x="26" y="15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43"/>
            <p:cNvSpPr/>
            <p:nvPr/>
          </p:nvSpPr>
          <p:spPr>
            <a:xfrm>
              <a:off x="6411961" y="3273760"/>
              <a:ext cx="9039" cy="4565"/>
            </a:xfrm>
            <a:custGeom>
              <a:rect b="b" l="l" r="r" t="t"/>
              <a:pathLst>
                <a:path extrusionOk="0" h="50" w="99">
                  <a:moveTo>
                    <a:pt x="1" y="1"/>
                  </a:moveTo>
                  <a:lnTo>
                    <a:pt x="33" y="17"/>
                  </a:lnTo>
                  <a:lnTo>
                    <a:pt x="99" y="50"/>
                  </a:lnTo>
                  <a:lnTo>
                    <a:pt x="83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43"/>
            <p:cNvSpPr/>
            <p:nvPr/>
          </p:nvSpPr>
          <p:spPr>
            <a:xfrm>
              <a:off x="6450856" y="3315668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0" y="0"/>
                  </a:moveTo>
                  <a:lnTo>
                    <a:pt x="49" y="33"/>
                  </a:lnTo>
                  <a:lnTo>
                    <a:pt x="3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43"/>
            <p:cNvSpPr/>
            <p:nvPr/>
          </p:nvSpPr>
          <p:spPr>
            <a:xfrm>
              <a:off x="6462634" y="3328816"/>
              <a:ext cx="10682" cy="9313"/>
            </a:xfrm>
            <a:custGeom>
              <a:rect b="b" l="l" r="r" t="t"/>
              <a:pathLst>
                <a:path extrusionOk="0" h="102" w="117">
                  <a:moveTo>
                    <a:pt x="9" y="0"/>
                  </a:moveTo>
                  <a:cubicBezTo>
                    <a:pt x="0" y="0"/>
                    <a:pt x="21" y="23"/>
                    <a:pt x="12" y="23"/>
                  </a:cubicBezTo>
                  <a:cubicBezTo>
                    <a:pt x="10" y="23"/>
                    <a:pt x="7" y="22"/>
                    <a:pt x="2" y="20"/>
                  </a:cubicBezTo>
                  <a:lnTo>
                    <a:pt x="2" y="20"/>
                  </a:lnTo>
                  <a:cubicBezTo>
                    <a:pt x="51" y="52"/>
                    <a:pt x="84" y="85"/>
                    <a:pt x="116" y="101"/>
                  </a:cubicBezTo>
                  <a:lnTo>
                    <a:pt x="116" y="101"/>
                  </a:lnTo>
                  <a:cubicBezTo>
                    <a:pt x="84" y="85"/>
                    <a:pt x="51" y="52"/>
                    <a:pt x="19" y="3"/>
                  </a:cubicBezTo>
                  <a:cubicBezTo>
                    <a:pt x="14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43"/>
            <p:cNvSpPr/>
            <p:nvPr/>
          </p:nvSpPr>
          <p:spPr>
            <a:xfrm>
              <a:off x="6473226" y="3338037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66" y="33"/>
                  </a:moveTo>
                  <a:lnTo>
                    <a:pt x="1" y="1"/>
                  </a:lnTo>
                  <a:lnTo>
                    <a:pt x="66" y="33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43"/>
            <p:cNvSpPr/>
            <p:nvPr/>
          </p:nvSpPr>
          <p:spPr>
            <a:xfrm>
              <a:off x="6447843" y="330964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7"/>
                  </a:moveTo>
                  <a:lnTo>
                    <a:pt x="1" y="1"/>
                  </a:lnTo>
                  <a:cubicBezTo>
                    <a:pt x="1" y="1"/>
                    <a:pt x="17" y="17"/>
                    <a:pt x="33" y="33"/>
                  </a:cubicBezTo>
                  <a:lnTo>
                    <a:pt x="17" y="17"/>
                  </a:lnTo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43"/>
            <p:cNvSpPr/>
            <p:nvPr/>
          </p:nvSpPr>
          <p:spPr>
            <a:xfrm>
              <a:off x="6449304" y="3311194"/>
              <a:ext cx="4656" cy="3013"/>
            </a:xfrm>
            <a:custGeom>
              <a:rect b="b" l="l" r="r" t="t"/>
              <a:pathLst>
                <a:path extrusionOk="0" h="33" w="51">
                  <a:moveTo>
                    <a:pt x="1" y="0"/>
                  </a:moveTo>
                  <a:lnTo>
                    <a:pt x="50" y="33"/>
                  </a:lnTo>
                  <a:cubicBezTo>
                    <a:pt x="50" y="33"/>
                    <a:pt x="34" y="16"/>
                    <a:pt x="1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43"/>
            <p:cNvSpPr/>
            <p:nvPr/>
          </p:nvSpPr>
          <p:spPr>
            <a:xfrm>
              <a:off x="6429948" y="3288733"/>
              <a:ext cx="6391" cy="4565"/>
            </a:xfrm>
            <a:custGeom>
              <a:rect b="b" l="l" r="r" t="t"/>
              <a:pathLst>
                <a:path extrusionOk="0" h="50" w="70">
                  <a:moveTo>
                    <a:pt x="0" y="1"/>
                  </a:moveTo>
                  <a:lnTo>
                    <a:pt x="0" y="1"/>
                  </a:lnTo>
                  <a:cubicBezTo>
                    <a:pt x="21" y="21"/>
                    <a:pt x="55" y="49"/>
                    <a:pt x="65" y="49"/>
                  </a:cubicBezTo>
                  <a:cubicBezTo>
                    <a:pt x="70" y="49"/>
                    <a:pt x="67" y="40"/>
                    <a:pt x="49" y="17"/>
                  </a:cubicBezTo>
                  <a:cubicBezTo>
                    <a:pt x="42" y="13"/>
                    <a:pt x="38" y="12"/>
                    <a:pt x="35" y="12"/>
                  </a:cubicBezTo>
                  <a:cubicBezTo>
                    <a:pt x="31" y="12"/>
                    <a:pt x="32" y="16"/>
                    <a:pt x="28" y="16"/>
                  </a:cubicBezTo>
                  <a:cubicBezTo>
                    <a:pt x="25" y="16"/>
                    <a:pt x="18" y="13"/>
                    <a:pt x="0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43"/>
            <p:cNvSpPr/>
            <p:nvPr/>
          </p:nvSpPr>
          <p:spPr>
            <a:xfrm>
              <a:off x="6441908" y="330069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4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43"/>
            <p:cNvSpPr/>
            <p:nvPr/>
          </p:nvSpPr>
          <p:spPr>
            <a:xfrm>
              <a:off x="6446382" y="330516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33"/>
                  </a:moveTo>
                  <a:lnTo>
                    <a:pt x="0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43"/>
            <p:cNvSpPr/>
            <p:nvPr/>
          </p:nvSpPr>
          <p:spPr>
            <a:xfrm>
              <a:off x="6468843" y="3330642"/>
              <a:ext cx="8948" cy="7487"/>
            </a:xfrm>
            <a:custGeom>
              <a:rect b="b" l="l" r="r" t="t"/>
              <a:pathLst>
                <a:path extrusionOk="0" h="82" w="98">
                  <a:moveTo>
                    <a:pt x="1" y="1"/>
                  </a:moveTo>
                  <a:cubicBezTo>
                    <a:pt x="4" y="4"/>
                    <a:pt x="9" y="9"/>
                    <a:pt x="16" y="16"/>
                  </a:cubicBezTo>
                  <a:cubicBezTo>
                    <a:pt x="49" y="49"/>
                    <a:pt x="65" y="65"/>
                    <a:pt x="98" y="82"/>
                  </a:cubicBezTo>
                  <a:cubicBezTo>
                    <a:pt x="65" y="65"/>
                    <a:pt x="33" y="33"/>
                    <a:pt x="1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43"/>
            <p:cNvSpPr/>
            <p:nvPr/>
          </p:nvSpPr>
          <p:spPr>
            <a:xfrm>
              <a:off x="6459804" y="332160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43"/>
            <p:cNvSpPr/>
            <p:nvPr/>
          </p:nvSpPr>
          <p:spPr>
            <a:xfrm>
              <a:off x="6509108" y="33574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43"/>
            <p:cNvSpPr/>
            <p:nvPr/>
          </p:nvSpPr>
          <p:spPr>
            <a:xfrm>
              <a:off x="6464278" y="332607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1"/>
                  </a:moveTo>
                  <a:lnTo>
                    <a:pt x="50" y="50"/>
                  </a:lnTo>
                  <a:cubicBezTo>
                    <a:pt x="33" y="1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43"/>
            <p:cNvSpPr/>
            <p:nvPr/>
          </p:nvSpPr>
          <p:spPr>
            <a:xfrm>
              <a:off x="6483725" y="334251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50" y="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43"/>
            <p:cNvSpPr/>
            <p:nvPr/>
          </p:nvSpPr>
          <p:spPr>
            <a:xfrm>
              <a:off x="6459804" y="332306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43"/>
            <p:cNvSpPr/>
            <p:nvPr/>
          </p:nvSpPr>
          <p:spPr>
            <a:xfrm>
              <a:off x="6460169" y="3321968"/>
              <a:ext cx="4200" cy="4200"/>
            </a:xfrm>
            <a:custGeom>
              <a:rect b="b" l="l" r="r" t="t"/>
              <a:pathLst>
                <a:path extrusionOk="0" h="46" w="46">
                  <a:moveTo>
                    <a:pt x="1" y="1"/>
                  </a:moveTo>
                  <a:lnTo>
                    <a:pt x="13" y="13"/>
                  </a:lnTo>
                  <a:lnTo>
                    <a:pt x="46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43"/>
            <p:cNvSpPr/>
            <p:nvPr/>
          </p:nvSpPr>
          <p:spPr>
            <a:xfrm>
              <a:off x="6495686" y="3349998"/>
              <a:ext cx="13513" cy="7578"/>
            </a:xfrm>
            <a:custGeom>
              <a:rect b="b" l="l" r="r" t="t"/>
              <a:pathLst>
                <a:path extrusionOk="0" h="83" w="148">
                  <a:moveTo>
                    <a:pt x="17" y="1"/>
                  </a:moveTo>
                  <a:lnTo>
                    <a:pt x="17" y="16"/>
                  </a:lnTo>
                  <a:lnTo>
                    <a:pt x="17" y="16"/>
                  </a:lnTo>
                  <a:cubicBezTo>
                    <a:pt x="11" y="11"/>
                    <a:pt x="6" y="6"/>
                    <a:pt x="1" y="1"/>
                  </a:cubicBezTo>
                  <a:lnTo>
                    <a:pt x="1" y="1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6"/>
                  </a:lnTo>
                  <a:cubicBezTo>
                    <a:pt x="30" y="29"/>
                    <a:pt x="48" y="44"/>
                    <a:pt x="82" y="66"/>
                  </a:cubicBezTo>
                  <a:cubicBezTo>
                    <a:pt x="131" y="82"/>
                    <a:pt x="131" y="82"/>
                    <a:pt x="148" y="82"/>
                  </a:cubicBezTo>
                  <a:cubicBezTo>
                    <a:pt x="99" y="50"/>
                    <a:pt x="49" y="33"/>
                    <a:pt x="17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43"/>
            <p:cNvSpPr/>
            <p:nvPr/>
          </p:nvSpPr>
          <p:spPr>
            <a:xfrm>
              <a:off x="6477699" y="3338037"/>
              <a:ext cx="18078" cy="12052"/>
            </a:xfrm>
            <a:custGeom>
              <a:rect b="b" l="l" r="r" t="t"/>
              <a:pathLst>
                <a:path extrusionOk="0" h="132" w="198">
                  <a:moveTo>
                    <a:pt x="34" y="1"/>
                  </a:moveTo>
                  <a:cubicBezTo>
                    <a:pt x="55" y="22"/>
                    <a:pt x="55" y="22"/>
                    <a:pt x="76" y="34"/>
                  </a:cubicBezTo>
                  <a:lnTo>
                    <a:pt x="76" y="34"/>
                  </a:lnTo>
                  <a:cubicBezTo>
                    <a:pt x="74" y="30"/>
                    <a:pt x="62" y="21"/>
                    <a:pt x="34" y="1"/>
                  </a:cubicBezTo>
                  <a:close/>
                  <a:moveTo>
                    <a:pt x="1" y="1"/>
                  </a:moveTo>
                  <a:lnTo>
                    <a:pt x="66" y="50"/>
                  </a:lnTo>
                  <a:cubicBezTo>
                    <a:pt x="91" y="50"/>
                    <a:pt x="134" y="77"/>
                    <a:pt x="140" y="77"/>
                  </a:cubicBezTo>
                  <a:cubicBezTo>
                    <a:pt x="142" y="77"/>
                    <a:pt x="140" y="74"/>
                    <a:pt x="132" y="66"/>
                  </a:cubicBezTo>
                  <a:cubicBezTo>
                    <a:pt x="103" y="49"/>
                    <a:pt x="87" y="40"/>
                    <a:pt x="76" y="34"/>
                  </a:cubicBezTo>
                  <a:lnTo>
                    <a:pt x="76" y="34"/>
                  </a:lnTo>
                  <a:cubicBezTo>
                    <a:pt x="76" y="35"/>
                    <a:pt x="76" y="35"/>
                    <a:pt x="75" y="35"/>
                  </a:cubicBezTo>
                  <a:cubicBezTo>
                    <a:pt x="70" y="35"/>
                    <a:pt x="50" y="26"/>
                    <a:pt x="44" y="26"/>
                  </a:cubicBezTo>
                  <a:cubicBezTo>
                    <a:pt x="43" y="26"/>
                    <a:pt x="42" y="26"/>
                    <a:pt x="43" y="28"/>
                  </a:cubicBezTo>
                  <a:lnTo>
                    <a:pt x="43" y="28"/>
                  </a:lnTo>
                  <a:cubicBezTo>
                    <a:pt x="32" y="19"/>
                    <a:pt x="19" y="10"/>
                    <a:pt x="1" y="1"/>
                  </a:cubicBezTo>
                  <a:close/>
                  <a:moveTo>
                    <a:pt x="66" y="50"/>
                  </a:moveTo>
                  <a:lnTo>
                    <a:pt x="66" y="50"/>
                  </a:lnTo>
                  <a:cubicBezTo>
                    <a:pt x="93" y="76"/>
                    <a:pt x="130" y="92"/>
                    <a:pt x="169" y="114"/>
                  </a:cubicBezTo>
                  <a:lnTo>
                    <a:pt x="169" y="114"/>
                  </a:lnTo>
                  <a:cubicBezTo>
                    <a:pt x="143" y="97"/>
                    <a:pt x="113" y="73"/>
                    <a:pt x="66" y="50"/>
                  </a:cubicBezTo>
                  <a:close/>
                  <a:moveTo>
                    <a:pt x="169" y="114"/>
                  </a:moveTo>
                  <a:cubicBezTo>
                    <a:pt x="179" y="121"/>
                    <a:pt x="188" y="127"/>
                    <a:pt x="197" y="132"/>
                  </a:cubicBezTo>
                  <a:cubicBezTo>
                    <a:pt x="188" y="125"/>
                    <a:pt x="178" y="119"/>
                    <a:pt x="169" y="114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43"/>
            <p:cNvSpPr/>
            <p:nvPr/>
          </p:nvSpPr>
          <p:spPr>
            <a:xfrm>
              <a:off x="6440356" y="329320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43"/>
            <p:cNvSpPr/>
            <p:nvPr/>
          </p:nvSpPr>
          <p:spPr>
            <a:xfrm>
              <a:off x="6437435" y="3292386"/>
              <a:ext cx="9039" cy="11413"/>
            </a:xfrm>
            <a:custGeom>
              <a:rect b="b" l="l" r="r" t="t"/>
              <a:pathLst>
                <a:path extrusionOk="0" h="125" w="99">
                  <a:moveTo>
                    <a:pt x="3" y="0"/>
                  </a:moveTo>
                  <a:cubicBezTo>
                    <a:pt x="1" y="0"/>
                    <a:pt x="4" y="7"/>
                    <a:pt x="16" y="26"/>
                  </a:cubicBezTo>
                  <a:lnTo>
                    <a:pt x="33" y="26"/>
                  </a:lnTo>
                  <a:cubicBezTo>
                    <a:pt x="23" y="16"/>
                    <a:pt x="7" y="0"/>
                    <a:pt x="3" y="0"/>
                  </a:cubicBezTo>
                  <a:close/>
                  <a:moveTo>
                    <a:pt x="33" y="26"/>
                  </a:moveTo>
                  <a:cubicBezTo>
                    <a:pt x="65" y="59"/>
                    <a:pt x="98" y="108"/>
                    <a:pt x="98" y="124"/>
                  </a:cubicBezTo>
                  <a:cubicBezTo>
                    <a:pt x="98" y="108"/>
                    <a:pt x="98" y="91"/>
                    <a:pt x="65" y="59"/>
                  </a:cubicBezTo>
                  <a:lnTo>
                    <a:pt x="33" y="26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43"/>
            <p:cNvSpPr/>
            <p:nvPr/>
          </p:nvSpPr>
          <p:spPr>
            <a:xfrm>
              <a:off x="6446382" y="330370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43"/>
            <p:cNvSpPr/>
            <p:nvPr/>
          </p:nvSpPr>
          <p:spPr>
            <a:xfrm>
              <a:off x="6462817" y="3321329"/>
              <a:ext cx="7578" cy="7852"/>
            </a:xfrm>
            <a:custGeom>
              <a:rect b="b" l="l" r="r" t="t"/>
              <a:pathLst>
                <a:path extrusionOk="0" h="86" w="83">
                  <a:moveTo>
                    <a:pt x="15" y="1"/>
                  </a:moveTo>
                  <a:cubicBezTo>
                    <a:pt x="11" y="1"/>
                    <a:pt x="7" y="4"/>
                    <a:pt x="0" y="4"/>
                  </a:cubicBezTo>
                  <a:cubicBezTo>
                    <a:pt x="22" y="14"/>
                    <a:pt x="43" y="32"/>
                    <a:pt x="60" y="52"/>
                  </a:cubicBezTo>
                  <a:lnTo>
                    <a:pt x="60" y="52"/>
                  </a:lnTo>
                  <a:lnTo>
                    <a:pt x="49" y="36"/>
                  </a:lnTo>
                  <a:cubicBezTo>
                    <a:pt x="30" y="7"/>
                    <a:pt x="22" y="1"/>
                    <a:pt x="15" y="1"/>
                  </a:cubicBezTo>
                  <a:close/>
                  <a:moveTo>
                    <a:pt x="60" y="52"/>
                  </a:moveTo>
                  <a:lnTo>
                    <a:pt x="82" y="85"/>
                  </a:lnTo>
                  <a:cubicBezTo>
                    <a:pt x="76" y="74"/>
                    <a:pt x="69" y="63"/>
                    <a:pt x="60" y="52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43"/>
            <p:cNvSpPr/>
            <p:nvPr/>
          </p:nvSpPr>
          <p:spPr>
            <a:xfrm>
              <a:off x="6507647" y="3358946"/>
              <a:ext cx="7578" cy="1643"/>
            </a:xfrm>
            <a:custGeom>
              <a:rect b="b" l="l" r="r" t="t"/>
              <a:pathLst>
                <a:path extrusionOk="0" h="18" w="83">
                  <a:moveTo>
                    <a:pt x="0" y="1"/>
                  </a:moveTo>
                  <a:lnTo>
                    <a:pt x="82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43"/>
            <p:cNvSpPr/>
            <p:nvPr/>
          </p:nvSpPr>
          <p:spPr>
            <a:xfrm>
              <a:off x="6522529" y="336497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34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43"/>
            <p:cNvSpPr/>
            <p:nvPr/>
          </p:nvSpPr>
          <p:spPr>
            <a:xfrm>
              <a:off x="6860353" y="3385880"/>
              <a:ext cx="10500" cy="3104"/>
            </a:xfrm>
            <a:custGeom>
              <a:rect b="b" l="l" r="r" t="t"/>
              <a:pathLst>
                <a:path extrusionOk="0" h="34" w="115">
                  <a:moveTo>
                    <a:pt x="82" y="0"/>
                  </a:moveTo>
                  <a:cubicBezTo>
                    <a:pt x="49" y="17"/>
                    <a:pt x="17" y="33"/>
                    <a:pt x="0" y="33"/>
                  </a:cubicBezTo>
                  <a:cubicBezTo>
                    <a:pt x="49" y="33"/>
                    <a:pt x="115" y="17"/>
                    <a:pt x="98" y="17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43"/>
            <p:cNvSpPr/>
            <p:nvPr/>
          </p:nvSpPr>
          <p:spPr>
            <a:xfrm>
              <a:off x="6660033" y="3406789"/>
              <a:ext cx="10591" cy="1552"/>
            </a:xfrm>
            <a:custGeom>
              <a:rect b="b" l="l" r="r" t="t"/>
              <a:pathLst>
                <a:path extrusionOk="0" h="17" w="116">
                  <a:moveTo>
                    <a:pt x="1" y="1"/>
                  </a:moveTo>
                  <a:cubicBezTo>
                    <a:pt x="50" y="17"/>
                    <a:pt x="83" y="17"/>
                    <a:pt x="115" y="17"/>
                  </a:cubicBezTo>
                  <a:cubicBezTo>
                    <a:pt x="66" y="17"/>
                    <a:pt x="17" y="1"/>
                    <a:pt x="1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43"/>
            <p:cNvSpPr/>
            <p:nvPr/>
          </p:nvSpPr>
          <p:spPr>
            <a:xfrm>
              <a:off x="6961973" y="313927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43"/>
            <p:cNvSpPr/>
            <p:nvPr/>
          </p:nvSpPr>
          <p:spPr>
            <a:xfrm>
              <a:off x="6670533" y="3408341"/>
              <a:ext cx="12052" cy="1552"/>
            </a:xfrm>
            <a:custGeom>
              <a:rect b="b" l="l" r="r" t="t"/>
              <a:pathLst>
                <a:path extrusionOk="0" h="17" w="132">
                  <a:moveTo>
                    <a:pt x="1" y="0"/>
                  </a:moveTo>
                  <a:cubicBezTo>
                    <a:pt x="33" y="16"/>
                    <a:pt x="66" y="16"/>
                    <a:pt x="99" y="16"/>
                  </a:cubicBezTo>
                  <a:lnTo>
                    <a:pt x="131" y="16"/>
                  </a:lnTo>
                  <a:cubicBezTo>
                    <a:pt x="82" y="16"/>
                    <a:pt x="33" y="16"/>
                    <a:pt x="1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43"/>
            <p:cNvSpPr/>
            <p:nvPr/>
          </p:nvSpPr>
          <p:spPr>
            <a:xfrm>
              <a:off x="6329788" y="3269286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50" y="1"/>
                  </a:moveTo>
                  <a:lnTo>
                    <a:pt x="0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43"/>
            <p:cNvSpPr/>
            <p:nvPr/>
          </p:nvSpPr>
          <p:spPr>
            <a:xfrm>
              <a:off x="6573386" y="338441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6"/>
                  </a:moveTo>
                  <a:cubicBezTo>
                    <a:pt x="1" y="0"/>
                    <a:pt x="17" y="16"/>
                    <a:pt x="17" y="16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43"/>
            <p:cNvSpPr/>
            <p:nvPr/>
          </p:nvSpPr>
          <p:spPr>
            <a:xfrm>
              <a:off x="6562886" y="337693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43"/>
            <p:cNvSpPr/>
            <p:nvPr/>
          </p:nvSpPr>
          <p:spPr>
            <a:xfrm>
              <a:off x="6571925" y="3384419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33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43"/>
            <p:cNvSpPr/>
            <p:nvPr/>
          </p:nvSpPr>
          <p:spPr>
            <a:xfrm>
              <a:off x="6568912" y="3384419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0"/>
                  </a:moveTo>
                  <a:lnTo>
                    <a:pt x="0" y="0"/>
                  </a:lnTo>
                  <a:cubicBezTo>
                    <a:pt x="0" y="0"/>
                    <a:pt x="0" y="0"/>
                    <a:pt x="33" y="0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43"/>
            <p:cNvSpPr/>
            <p:nvPr/>
          </p:nvSpPr>
          <p:spPr>
            <a:xfrm>
              <a:off x="6574846" y="3385880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0"/>
                  </a:moveTo>
                  <a:lnTo>
                    <a:pt x="50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43"/>
            <p:cNvSpPr/>
            <p:nvPr/>
          </p:nvSpPr>
          <p:spPr>
            <a:xfrm>
              <a:off x="6304405" y="3119822"/>
              <a:ext cx="774245" cy="294542"/>
            </a:xfrm>
            <a:custGeom>
              <a:rect b="b" l="l" r="r" t="t"/>
              <a:pathLst>
                <a:path extrusionOk="0" h="3226" w="8480">
                  <a:moveTo>
                    <a:pt x="7448" y="34"/>
                  </a:moveTo>
                  <a:lnTo>
                    <a:pt x="7467" y="46"/>
                  </a:lnTo>
                  <a:lnTo>
                    <a:pt x="7467" y="46"/>
                  </a:lnTo>
                  <a:cubicBezTo>
                    <a:pt x="7462" y="42"/>
                    <a:pt x="7455" y="37"/>
                    <a:pt x="7448" y="34"/>
                  </a:cubicBezTo>
                  <a:close/>
                  <a:moveTo>
                    <a:pt x="8086" y="1261"/>
                  </a:moveTo>
                  <a:cubicBezTo>
                    <a:pt x="8070" y="1294"/>
                    <a:pt x="8037" y="1327"/>
                    <a:pt x="8021" y="1376"/>
                  </a:cubicBezTo>
                  <a:lnTo>
                    <a:pt x="8021" y="1343"/>
                  </a:lnTo>
                  <a:lnTo>
                    <a:pt x="8004" y="1359"/>
                  </a:lnTo>
                  <a:lnTo>
                    <a:pt x="7988" y="1376"/>
                  </a:lnTo>
                  <a:lnTo>
                    <a:pt x="8021" y="1327"/>
                  </a:lnTo>
                  <a:lnTo>
                    <a:pt x="8021" y="1343"/>
                  </a:lnTo>
                  <a:lnTo>
                    <a:pt x="8037" y="1310"/>
                  </a:lnTo>
                  <a:lnTo>
                    <a:pt x="8053" y="1294"/>
                  </a:lnTo>
                  <a:lnTo>
                    <a:pt x="8086" y="1261"/>
                  </a:lnTo>
                  <a:close/>
                  <a:moveTo>
                    <a:pt x="3929" y="1867"/>
                  </a:moveTo>
                  <a:lnTo>
                    <a:pt x="3880" y="1883"/>
                  </a:lnTo>
                  <a:lnTo>
                    <a:pt x="3892" y="1883"/>
                  </a:lnTo>
                  <a:cubicBezTo>
                    <a:pt x="3916" y="1875"/>
                    <a:pt x="3953" y="1867"/>
                    <a:pt x="3929" y="1867"/>
                  </a:cubicBezTo>
                  <a:close/>
                  <a:moveTo>
                    <a:pt x="3892" y="1883"/>
                  </a:moveTo>
                  <a:cubicBezTo>
                    <a:pt x="3886" y="1885"/>
                    <a:pt x="3880" y="1887"/>
                    <a:pt x="3877" y="1889"/>
                  </a:cubicBezTo>
                  <a:lnTo>
                    <a:pt x="3877" y="1889"/>
                  </a:lnTo>
                  <a:cubicBezTo>
                    <a:pt x="3883" y="1887"/>
                    <a:pt x="3889" y="1886"/>
                    <a:pt x="3896" y="1883"/>
                  </a:cubicBezTo>
                  <a:close/>
                  <a:moveTo>
                    <a:pt x="79" y="1871"/>
                  </a:moveTo>
                  <a:cubicBezTo>
                    <a:pt x="62" y="1890"/>
                    <a:pt x="49" y="1906"/>
                    <a:pt x="49" y="1916"/>
                  </a:cubicBezTo>
                  <a:lnTo>
                    <a:pt x="79" y="1871"/>
                  </a:lnTo>
                  <a:close/>
                  <a:moveTo>
                    <a:pt x="6826" y="2489"/>
                  </a:moveTo>
                  <a:lnTo>
                    <a:pt x="6777" y="2554"/>
                  </a:lnTo>
                  <a:lnTo>
                    <a:pt x="6760" y="2538"/>
                  </a:lnTo>
                  <a:lnTo>
                    <a:pt x="6826" y="2489"/>
                  </a:lnTo>
                  <a:close/>
                  <a:moveTo>
                    <a:pt x="6833" y="2551"/>
                  </a:moveTo>
                  <a:cubicBezTo>
                    <a:pt x="6826" y="2557"/>
                    <a:pt x="6818" y="2563"/>
                    <a:pt x="6809" y="2571"/>
                  </a:cubicBezTo>
                  <a:cubicBezTo>
                    <a:pt x="6823" y="2562"/>
                    <a:pt x="6831" y="2555"/>
                    <a:pt x="6833" y="2551"/>
                  </a:cubicBezTo>
                  <a:close/>
                  <a:moveTo>
                    <a:pt x="2455" y="2702"/>
                  </a:moveTo>
                  <a:lnTo>
                    <a:pt x="2455" y="2702"/>
                  </a:lnTo>
                  <a:cubicBezTo>
                    <a:pt x="2471" y="2718"/>
                    <a:pt x="2480" y="2718"/>
                    <a:pt x="2490" y="2720"/>
                  </a:cubicBezTo>
                  <a:lnTo>
                    <a:pt x="2490" y="2720"/>
                  </a:lnTo>
                  <a:cubicBezTo>
                    <a:pt x="2478" y="2714"/>
                    <a:pt x="2467" y="2708"/>
                    <a:pt x="2455" y="2702"/>
                  </a:cubicBezTo>
                  <a:close/>
                  <a:moveTo>
                    <a:pt x="2490" y="2720"/>
                  </a:moveTo>
                  <a:cubicBezTo>
                    <a:pt x="2498" y="2724"/>
                    <a:pt x="2506" y="2728"/>
                    <a:pt x="2515" y="2731"/>
                  </a:cubicBezTo>
                  <a:lnTo>
                    <a:pt x="2515" y="2731"/>
                  </a:lnTo>
                  <a:cubicBezTo>
                    <a:pt x="2504" y="2723"/>
                    <a:pt x="2496" y="2721"/>
                    <a:pt x="2490" y="2720"/>
                  </a:cubicBezTo>
                  <a:close/>
                  <a:moveTo>
                    <a:pt x="3438" y="2996"/>
                  </a:moveTo>
                  <a:lnTo>
                    <a:pt x="3519" y="3013"/>
                  </a:lnTo>
                  <a:cubicBezTo>
                    <a:pt x="3498" y="3007"/>
                    <a:pt x="3479" y="3002"/>
                    <a:pt x="3460" y="2996"/>
                  </a:cubicBezTo>
                  <a:lnTo>
                    <a:pt x="3460" y="2996"/>
                  </a:lnTo>
                  <a:cubicBezTo>
                    <a:pt x="3452" y="2996"/>
                    <a:pt x="3444" y="2996"/>
                    <a:pt x="3438" y="2996"/>
                  </a:cubicBezTo>
                  <a:close/>
                  <a:moveTo>
                    <a:pt x="3323" y="3013"/>
                  </a:moveTo>
                  <a:cubicBezTo>
                    <a:pt x="3348" y="3021"/>
                    <a:pt x="3356" y="3025"/>
                    <a:pt x="3354" y="3025"/>
                  </a:cubicBezTo>
                  <a:cubicBezTo>
                    <a:pt x="3352" y="3025"/>
                    <a:pt x="3339" y="3021"/>
                    <a:pt x="3323" y="3013"/>
                  </a:cubicBezTo>
                  <a:close/>
                  <a:moveTo>
                    <a:pt x="5860" y="2964"/>
                  </a:moveTo>
                  <a:lnTo>
                    <a:pt x="5860" y="2964"/>
                  </a:lnTo>
                  <a:cubicBezTo>
                    <a:pt x="5811" y="2996"/>
                    <a:pt x="5762" y="3029"/>
                    <a:pt x="5713" y="3045"/>
                  </a:cubicBezTo>
                  <a:lnTo>
                    <a:pt x="5680" y="3045"/>
                  </a:lnTo>
                  <a:lnTo>
                    <a:pt x="5582" y="3078"/>
                  </a:lnTo>
                  <a:cubicBezTo>
                    <a:pt x="5598" y="3062"/>
                    <a:pt x="5647" y="3045"/>
                    <a:pt x="5696" y="3013"/>
                  </a:cubicBezTo>
                  <a:cubicBezTo>
                    <a:pt x="5746" y="2996"/>
                    <a:pt x="5811" y="2980"/>
                    <a:pt x="5860" y="2964"/>
                  </a:cubicBezTo>
                  <a:close/>
                  <a:moveTo>
                    <a:pt x="3323" y="2947"/>
                  </a:moveTo>
                  <a:cubicBezTo>
                    <a:pt x="3379" y="2969"/>
                    <a:pt x="3419" y="2984"/>
                    <a:pt x="3460" y="2996"/>
                  </a:cubicBezTo>
                  <a:lnTo>
                    <a:pt x="3460" y="2996"/>
                  </a:lnTo>
                  <a:cubicBezTo>
                    <a:pt x="3495" y="2997"/>
                    <a:pt x="3542" y="2999"/>
                    <a:pt x="3569" y="3013"/>
                  </a:cubicBezTo>
                  <a:lnTo>
                    <a:pt x="3552" y="3013"/>
                  </a:lnTo>
                  <a:cubicBezTo>
                    <a:pt x="3650" y="3029"/>
                    <a:pt x="3732" y="3045"/>
                    <a:pt x="3814" y="3062"/>
                  </a:cubicBezTo>
                  <a:lnTo>
                    <a:pt x="3749" y="3062"/>
                  </a:lnTo>
                  <a:lnTo>
                    <a:pt x="3847" y="3078"/>
                  </a:lnTo>
                  <a:lnTo>
                    <a:pt x="3814" y="3062"/>
                  </a:lnTo>
                  <a:lnTo>
                    <a:pt x="3814" y="3062"/>
                  </a:lnTo>
                  <a:cubicBezTo>
                    <a:pt x="3880" y="3078"/>
                    <a:pt x="3929" y="3078"/>
                    <a:pt x="3978" y="3095"/>
                  </a:cubicBezTo>
                  <a:cubicBezTo>
                    <a:pt x="3945" y="3095"/>
                    <a:pt x="3863" y="3095"/>
                    <a:pt x="3765" y="3078"/>
                  </a:cubicBezTo>
                  <a:cubicBezTo>
                    <a:pt x="3650" y="3062"/>
                    <a:pt x="3716" y="3062"/>
                    <a:pt x="3699" y="3062"/>
                  </a:cubicBezTo>
                  <a:cubicBezTo>
                    <a:pt x="3470" y="3013"/>
                    <a:pt x="3503" y="3062"/>
                    <a:pt x="3323" y="2996"/>
                  </a:cubicBezTo>
                  <a:cubicBezTo>
                    <a:pt x="3258" y="2964"/>
                    <a:pt x="3323" y="2964"/>
                    <a:pt x="3323" y="2947"/>
                  </a:cubicBezTo>
                  <a:close/>
                  <a:moveTo>
                    <a:pt x="4567" y="3144"/>
                  </a:moveTo>
                  <a:cubicBezTo>
                    <a:pt x="4534" y="3144"/>
                    <a:pt x="4518" y="3160"/>
                    <a:pt x="4485" y="3160"/>
                  </a:cubicBezTo>
                  <a:lnTo>
                    <a:pt x="4469" y="3144"/>
                  </a:lnTo>
                  <a:close/>
                  <a:moveTo>
                    <a:pt x="5140" y="3111"/>
                  </a:moveTo>
                  <a:lnTo>
                    <a:pt x="5124" y="3160"/>
                  </a:lnTo>
                  <a:cubicBezTo>
                    <a:pt x="5107" y="3160"/>
                    <a:pt x="4943" y="3144"/>
                    <a:pt x="4911" y="3144"/>
                  </a:cubicBezTo>
                  <a:lnTo>
                    <a:pt x="4894" y="3144"/>
                  </a:lnTo>
                  <a:cubicBezTo>
                    <a:pt x="4943" y="3144"/>
                    <a:pt x="4976" y="3127"/>
                    <a:pt x="5009" y="3127"/>
                  </a:cubicBezTo>
                  <a:lnTo>
                    <a:pt x="5025" y="3144"/>
                  </a:lnTo>
                  <a:lnTo>
                    <a:pt x="5025" y="3127"/>
                  </a:lnTo>
                  <a:cubicBezTo>
                    <a:pt x="5074" y="3127"/>
                    <a:pt x="5107" y="3127"/>
                    <a:pt x="5140" y="3111"/>
                  </a:cubicBezTo>
                  <a:close/>
                  <a:moveTo>
                    <a:pt x="7350" y="1"/>
                  </a:moveTo>
                  <a:cubicBezTo>
                    <a:pt x="7333" y="34"/>
                    <a:pt x="7301" y="66"/>
                    <a:pt x="7284" y="99"/>
                  </a:cubicBezTo>
                  <a:cubicBezTo>
                    <a:pt x="7251" y="148"/>
                    <a:pt x="7219" y="181"/>
                    <a:pt x="7219" y="230"/>
                  </a:cubicBezTo>
                  <a:lnTo>
                    <a:pt x="7202" y="230"/>
                  </a:lnTo>
                  <a:cubicBezTo>
                    <a:pt x="7170" y="279"/>
                    <a:pt x="7088" y="394"/>
                    <a:pt x="7071" y="443"/>
                  </a:cubicBezTo>
                  <a:cubicBezTo>
                    <a:pt x="7039" y="443"/>
                    <a:pt x="6990" y="525"/>
                    <a:pt x="6940" y="590"/>
                  </a:cubicBezTo>
                  <a:cubicBezTo>
                    <a:pt x="6882" y="649"/>
                    <a:pt x="6836" y="707"/>
                    <a:pt x="6816" y="707"/>
                  </a:cubicBezTo>
                  <a:cubicBezTo>
                    <a:pt x="6813" y="707"/>
                    <a:pt x="6811" y="706"/>
                    <a:pt x="6809" y="705"/>
                  </a:cubicBezTo>
                  <a:cubicBezTo>
                    <a:pt x="6777" y="754"/>
                    <a:pt x="6728" y="787"/>
                    <a:pt x="6679" y="836"/>
                  </a:cubicBezTo>
                  <a:cubicBezTo>
                    <a:pt x="6580" y="917"/>
                    <a:pt x="6548" y="934"/>
                    <a:pt x="6531" y="967"/>
                  </a:cubicBezTo>
                  <a:lnTo>
                    <a:pt x="6515" y="967"/>
                  </a:lnTo>
                  <a:cubicBezTo>
                    <a:pt x="6449" y="1016"/>
                    <a:pt x="6400" y="1048"/>
                    <a:pt x="6368" y="1081"/>
                  </a:cubicBezTo>
                  <a:cubicBezTo>
                    <a:pt x="6335" y="1098"/>
                    <a:pt x="6302" y="1130"/>
                    <a:pt x="6253" y="1179"/>
                  </a:cubicBezTo>
                  <a:lnTo>
                    <a:pt x="6220" y="1179"/>
                  </a:lnTo>
                  <a:cubicBezTo>
                    <a:pt x="6204" y="1196"/>
                    <a:pt x="6155" y="1212"/>
                    <a:pt x="6089" y="1261"/>
                  </a:cubicBezTo>
                  <a:cubicBezTo>
                    <a:pt x="6007" y="1294"/>
                    <a:pt x="5926" y="1343"/>
                    <a:pt x="5844" y="1376"/>
                  </a:cubicBezTo>
                  <a:lnTo>
                    <a:pt x="5860" y="1359"/>
                  </a:lnTo>
                  <a:lnTo>
                    <a:pt x="5860" y="1359"/>
                  </a:lnTo>
                  <a:cubicBezTo>
                    <a:pt x="5696" y="1474"/>
                    <a:pt x="5418" y="1523"/>
                    <a:pt x="5369" y="1589"/>
                  </a:cubicBezTo>
                  <a:cubicBezTo>
                    <a:pt x="5336" y="1605"/>
                    <a:pt x="5287" y="1621"/>
                    <a:pt x="5254" y="1638"/>
                  </a:cubicBezTo>
                  <a:cubicBezTo>
                    <a:pt x="5293" y="1626"/>
                    <a:pt x="5313" y="1622"/>
                    <a:pt x="5321" y="1622"/>
                  </a:cubicBezTo>
                  <a:cubicBezTo>
                    <a:pt x="5344" y="1622"/>
                    <a:pt x="5275" y="1656"/>
                    <a:pt x="5291" y="1656"/>
                  </a:cubicBezTo>
                  <a:cubicBezTo>
                    <a:pt x="5293" y="1656"/>
                    <a:pt x="5297" y="1656"/>
                    <a:pt x="5304" y="1654"/>
                  </a:cubicBezTo>
                  <a:lnTo>
                    <a:pt x="5304" y="1654"/>
                  </a:lnTo>
                  <a:cubicBezTo>
                    <a:pt x="5266" y="1664"/>
                    <a:pt x="5217" y="1673"/>
                    <a:pt x="5198" y="1673"/>
                  </a:cubicBezTo>
                  <a:cubicBezTo>
                    <a:pt x="5185" y="1673"/>
                    <a:pt x="5187" y="1668"/>
                    <a:pt x="5222" y="1654"/>
                  </a:cubicBezTo>
                  <a:cubicBezTo>
                    <a:pt x="5227" y="1649"/>
                    <a:pt x="5226" y="1647"/>
                    <a:pt x="5221" y="1647"/>
                  </a:cubicBezTo>
                  <a:cubicBezTo>
                    <a:pt x="5197" y="1647"/>
                    <a:pt x="5079" y="1694"/>
                    <a:pt x="5039" y="1694"/>
                  </a:cubicBezTo>
                  <a:cubicBezTo>
                    <a:pt x="5030" y="1694"/>
                    <a:pt x="5025" y="1692"/>
                    <a:pt x="5025" y="1687"/>
                  </a:cubicBezTo>
                  <a:cubicBezTo>
                    <a:pt x="4714" y="1785"/>
                    <a:pt x="4387" y="1818"/>
                    <a:pt x="4092" y="1867"/>
                  </a:cubicBezTo>
                  <a:lnTo>
                    <a:pt x="4125" y="1867"/>
                  </a:lnTo>
                  <a:lnTo>
                    <a:pt x="4010" y="1883"/>
                  </a:lnTo>
                  <a:cubicBezTo>
                    <a:pt x="3994" y="1883"/>
                    <a:pt x="3978" y="1883"/>
                    <a:pt x="4060" y="1867"/>
                  </a:cubicBezTo>
                  <a:cubicBezTo>
                    <a:pt x="4010" y="1867"/>
                    <a:pt x="3929" y="1883"/>
                    <a:pt x="3929" y="1900"/>
                  </a:cubicBezTo>
                  <a:cubicBezTo>
                    <a:pt x="3873" y="1900"/>
                    <a:pt x="3866" y="1895"/>
                    <a:pt x="3877" y="1889"/>
                  </a:cubicBezTo>
                  <a:lnTo>
                    <a:pt x="3877" y="1889"/>
                  </a:lnTo>
                  <a:cubicBezTo>
                    <a:pt x="3841" y="1900"/>
                    <a:pt x="3819" y="1900"/>
                    <a:pt x="3749" y="1900"/>
                  </a:cubicBezTo>
                  <a:lnTo>
                    <a:pt x="3699" y="1900"/>
                  </a:lnTo>
                  <a:cubicBezTo>
                    <a:pt x="3683" y="1905"/>
                    <a:pt x="3674" y="1907"/>
                    <a:pt x="3670" y="1907"/>
                  </a:cubicBezTo>
                  <a:cubicBezTo>
                    <a:pt x="3661" y="1907"/>
                    <a:pt x="3672" y="1900"/>
                    <a:pt x="3683" y="1900"/>
                  </a:cubicBezTo>
                  <a:lnTo>
                    <a:pt x="3519" y="1900"/>
                  </a:lnTo>
                  <a:lnTo>
                    <a:pt x="3569" y="1916"/>
                  </a:lnTo>
                  <a:cubicBezTo>
                    <a:pt x="3544" y="1924"/>
                    <a:pt x="3515" y="1924"/>
                    <a:pt x="3499" y="1924"/>
                  </a:cubicBezTo>
                  <a:cubicBezTo>
                    <a:pt x="3483" y="1924"/>
                    <a:pt x="3478" y="1924"/>
                    <a:pt x="3503" y="1932"/>
                  </a:cubicBezTo>
                  <a:cubicBezTo>
                    <a:pt x="3462" y="1924"/>
                    <a:pt x="3339" y="1924"/>
                    <a:pt x="3219" y="1924"/>
                  </a:cubicBezTo>
                  <a:cubicBezTo>
                    <a:pt x="3098" y="1924"/>
                    <a:pt x="2979" y="1924"/>
                    <a:pt x="2947" y="1916"/>
                  </a:cubicBezTo>
                  <a:lnTo>
                    <a:pt x="2766" y="1916"/>
                  </a:lnTo>
                  <a:lnTo>
                    <a:pt x="2701" y="1883"/>
                  </a:lnTo>
                  <a:lnTo>
                    <a:pt x="2701" y="1883"/>
                  </a:lnTo>
                  <a:cubicBezTo>
                    <a:pt x="2710" y="1893"/>
                    <a:pt x="2720" y="1902"/>
                    <a:pt x="2710" y="1902"/>
                  </a:cubicBezTo>
                  <a:cubicBezTo>
                    <a:pt x="2704" y="1902"/>
                    <a:pt x="2686" y="1897"/>
                    <a:pt x="2652" y="1883"/>
                  </a:cubicBezTo>
                  <a:cubicBezTo>
                    <a:pt x="2701" y="1867"/>
                    <a:pt x="2521" y="1785"/>
                    <a:pt x="2455" y="1720"/>
                  </a:cubicBezTo>
                  <a:lnTo>
                    <a:pt x="2455" y="1720"/>
                  </a:lnTo>
                  <a:cubicBezTo>
                    <a:pt x="2462" y="1726"/>
                    <a:pt x="2463" y="1729"/>
                    <a:pt x="2460" y="1729"/>
                  </a:cubicBezTo>
                  <a:cubicBezTo>
                    <a:pt x="2445" y="1729"/>
                    <a:pt x="2332" y="1663"/>
                    <a:pt x="2304" y="1663"/>
                  </a:cubicBezTo>
                  <a:cubicBezTo>
                    <a:pt x="2295" y="1663"/>
                    <a:pt x="2295" y="1670"/>
                    <a:pt x="2308" y="1687"/>
                  </a:cubicBezTo>
                  <a:cubicBezTo>
                    <a:pt x="2259" y="1638"/>
                    <a:pt x="2325" y="1670"/>
                    <a:pt x="2275" y="1638"/>
                  </a:cubicBezTo>
                  <a:cubicBezTo>
                    <a:pt x="2112" y="1556"/>
                    <a:pt x="1932" y="1441"/>
                    <a:pt x="1735" y="1343"/>
                  </a:cubicBezTo>
                  <a:lnTo>
                    <a:pt x="1735" y="1343"/>
                  </a:lnTo>
                  <a:cubicBezTo>
                    <a:pt x="1735" y="1343"/>
                    <a:pt x="1756" y="1364"/>
                    <a:pt x="1739" y="1364"/>
                  </a:cubicBezTo>
                  <a:cubicBezTo>
                    <a:pt x="1735" y="1364"/>
                    <a:pt x="1729" y="1363"/>
                    <a:pt x="1719" y="1359"/>
                  </a:cubicBezTo>
                  <a:lnTo>
                    <a:pt x="1621" y="1278"/>
                  </a:lnTo>
                  <a:cubicBezTo>
                    <a:pt x="1588" y="1261"/>
                    <a:pt x="1572" y="1278"/>
                    <a:pt x="1506" y="1228"/>
                  </a:cubicBezTo>
                  <a:lnTo>
                    <a:pt x="1506" y="1228"/>
                  </a:lnTo>
                  <a:cubicBezTo>
                    <a:pt x="1518" y="1240"/>
                    <a:pt x="1529" y="1252"/>
                    <a:pt x="1523" y="1252"/>
                  </a:cubicBezTo>
                  <a:cubicBezTo>
                    <a:pt x="1521" y="1252"/>
                    <a:pt x="1516" y="1250"/>
                    <a:pt x="1506" y="1245"/>
                  </a:cubicBezTo>
                  <a:cubicBezTo>
                    <a:pt x="1408" y="1196"/>
                    <a:pt x="1310" y="1147"/>
                    <a:pt x="1211" y="1098"/>
                  </a:cubicBezTo>
                  <a:cubicBezTo>
                    <a:pt x="1190" y="1098"/>
                    <a:pt x="1161" y="1090"/>
                    <a:pt x="1134" y="1090"/>
                  </a:cubicBezTo>
                  <a:cubicBezTo>
                    <a:pt x="1121" y="1090"/>
                    <a:pt x="1108" y="1092"/>
                    <a:pt x="1097" y="1098"/>
                  </a:cubicBezTo>
                  <a:cubicBezTo>
                    <a:pt x="1064" y="1098"/>
                    <a:pt x="1048" y="1114"/>
                    <a:pt x="1015" y="1130"/>
                  </a:cubicBezTo>
                  <a:cubicBezTo>
                    <a:pt x="966" y="1147"/>
                    <a:pt x="917" y="1179"/>
                    <a:pt x="868" y="1212"/>
                  </a:cubicBezTo>
                  <a:cubicBezTo>
                    <a:pt x="688" y="1343"/>
                    <a:pt x="524" y="1474"/>
                    <a:pt x="344" y="1605"/>
                  </a:cubicBezTo>
                  <a:cubicBezTo>
                    <a:pt x="358" y="1595"/>
                    <a:pt x="366" y="1591"/>
                    <a:pt x="368" y="1591"/>
                  </a:cubicBezTo>
                  <a:cubicBezTo>
                    <a:pt x="374" y="1591"/>
                    <a:pt x="351" y="1615"/>
                    <a:pt x="328" y="1638"/>
                  </a:cubicBezTo>
                  <a:lnTo>
                    <a:pt x="344" y="1638"/>
                  </a:lnTo>
                  <a:lnTo>
                    <a:pt x="197" y="1752"/>
                  </a:lnTo>
                  <a:cubicBezTo>
                    <a:pt x="185" y="1775"/>
                    <a:pt x="121" y="1828"/>
                    <a:pt x="81" y="1869"/>
                  </a:cubicBezTo>
                  <a:lnTo>
                    <a:pt x="81" y="1869"/>
                  </a:lnTo>
                  <a:cubicBezTo>
                    <a:pt x="81" y="1869"/>
                    <a:pt x="82" y="1868"/>
                    <a:pt x="82" y="1867"/>
                  </a:cubicBezTo>
                  <a:lnTo>
                    <a:pt x="82" y="1867"/>
                  </a:lnTo>
                  <a:lnTo>
                    <a:pt x="79" y="1871"/>
                  </a:lnTo>
                  <a:lnTo>
                    <a:pt x="79" y="1871"/>
                  </a:lnTo>
                  <a:cubicBezTo>
                    <a:pt x="80" y="1871"/>
                    <a:pt x="80" y="1870"/>
                    <a:pt x="81" y="1869"/>
                  </a:cubicBezTo>
                  <a:lnTo>
                    <a:pt x="81" y="1869"/>
                  </a:lnTo>
                  <a:cubicBezTo>
                    <a:pt x="75" y="1881"/>
                    <a:pt x="77" y="1886"/>
                    <a:pt x="84" y="1886"/>
                  </a:cubicBezTo>
                  <a:cubicBezTo>
                    <a:pt x="93" y="1886"/>
                    <a:pt x="112" y="1876"/>
                    <a:pt x="131" y="1867"/>
                  </a:cubicBezTo>
                  <a:lnTo>
                    <a:pt x="131" y="1867"/>
                  </a:lnTo>
                  <a:cubicBezTo>
                    <a:pt x="49" y="1949"/>
                    <a:pt x="0" y="1998"/>
                    <a:pt x="0" y="1998"/>
                  </a:cubicBezTo>
                  <a:cubicBezTo>
                    <a:pt x="50" y="2037"/>
                    <a:pt x="115" y="2054"/>
                    <a:pt x="188" y="2054"/>
                  </a:cubicBezTo>
                  <a:cubicBezTo>
                    <a:pt x="568" y="2054"/>
                    <a:pt x="1179" y="1605"/>
                    <a:pt x="1179" y="1605"/>
                  </a:cubicBezTo>
                  <a:cubicBezTo>
                    <a:pt x="1179" y="1605"/>
                    <a:pt x="1539" y="1916"/>
                    <a:pt x="1801" y="2227"/>
                  </a:cubicBezTo>
                  <a:cubicBezTo>
                    <a:pt x="1866" y="2309"/>
                    <a:pt x="1981" y="2391"/>
                    <a:pt x="2112" y="2456"/>
                  </a:cubicBezTo>
                  <a:lnTo>
                    <a:pt x="2095" y="2456"/>
                  </a:lnTo>
                  <a:cubicBezTo>
                    <a:pt x="2119" y="2468"/>
                    <a:pt x="2142" y="2479"/>
                    <a:pt x="2147" y="2479"/>
                  </a:cubicBezTo>
                  <a:cubicBezTo>
                    <a:pt x="2150" y="2479"/>
                    <a:pt x="2149" y="2477"/>
                    <a:pt x="2144" y="2473"/>
                  </a:cubicBezTo>
                  <a:lnTo>
                    <a:pt x="2144" y="2473"/>
                  </a:lnTo>
                  <a:cubicBezTo>
                    <a:pt x="2161" y="2489"/>
                    <a:pt x="2194" y="2505"/>
                    <a:pt x="2226" y="2522"/>
                  </a:cubicBezTo>
                  <a:cubicBezTo>
                    <a:pt x="2218" y="2519"/>
                    <a:pt x="2211" y="2518"/>
                    <a:pt x="2205" y="2518"/>
                  </a:cubicBezTo>
                  <a:cubicBezTo>
                    <a:pt x="2170" y="2518"/>
                    <a:pt x="2200" y="2561"/>
                    <a:pt x="2243" y="2603"/>
                  </a:cubicBezTo>
                  <a:cubicBezTo>
                    <a:pt x="2243" y="2597"/>
                    <a:pt x="2243" y="2593"/>
                    <a:pt x="2247" y="2593"/>
                  </a:cubicBezTo>
                  <a:cubicBezTo>
                    <a:pt x="2254" y="2593"/>
                    <a:pt x="2270" y="2601"/>
                    <a:pt x="2308" y="2620"/>
                  </a:cubicBezTo>
                  <a:cubicBezTo>
                    <a:pt x="2294" y="2605"/>
                    <a:pt x="2201" y="2552"/>
                    <a:pt x="2216" y="2552"/>
                  </a:cubicBezTo>
                  <a:cubicBezTo>
                    <a:pt x="2218" y="2552"/>
                    <a:pt x="2221" y="2553"/>
                    <a:pt x="2226" y="2554"/>
                  </a:cubicBezTo>
                  <a:cubicBezTo>
                    <a:pt x="2325" y="2587"/>
                    <a:pt x="2308" y="2587"/>
                    <a:pt x="2341" y="2620"/>
                  </a:cubicBezTo>
                  <a:cubicBezTo>
                    <a:pt x="2333" y="2612"/>
                    <a:pt x="2334" y="2609"/>
                    <a:pt x="2340" y="2609"/>
                  </a:cubicBezTo>
                  <a:cubicBezTo>
                    <a:pt x="2359" y="2609"/>
                    <a:pt x="2427" y="2636"/>
                    <a:pt x="2439" y="2636"/>
                  </a:cubicBezTo>
                  <a:cubicBezTo>
                    <a:pt x="2701" y="2751"/>
                    <a:pt x="2914" y="2816"/>
                    <a:pt x="2914" y="2816"/>
                  </a:cubicBezTo>
                  <a:lnTo>
                    <a:pt x="2979" y="2849"/>
                  </a:lnTo>
                  <a:lnTo>
                    <a:pt x="2996" y="2849"/>
                  </a:lnTo>
                  <a:lnTo>
                    <a:pt x="3045" y="2865"/>
                  </a:lnTo>
                  <a:cubicBezTo>
                    <a:pt x="3058" y="2874"/>
                    <a:pt x="3057" y="2877"/>
                    <a:pt x="3049" y="2877"/>
                  </a:cubicBezTo>
                  <a:cubicBezTo>
                    <a:pt x="3036" y="2877"/>
                    <a:pt x="3007" y="2870"/>
                    <a:pt x="2998" y="2870"/>
                  </a:cubicBezTo>
                  <a:cubicBezTo>
                    <a:pt x="2992" y="2870"/>
                    <a:pt x="2994" y="2873"/>
                    <a:pt x="3012" y="2882"/>
                  </a:cubicBezTo>
                  <a:cubicBezTo>
                    <a:pt x="2930" y="2865"/>
                    <a:pt x="2848" y="2849"/>
                    <a:pt x="2750" y="2800"/>
                  </a:cubicBezTo>
                  <a:lnTo>
                    <a:pt x="2750" y="2788"/>
                  </a:lnTo>
                  <a:lnTo>
                    <a:pt x="2750" y="2788"/>
                  </a:lnTo>
                  <a:cubicBezTo>
                    <a:pt x="2781" y="2803"/>
                    <a:pt x="2810" y="2816"/>
                    <a:pt x="2832" y="2816"/>
                  </a:cubicBezTo>
                  <a:cubicBezTo>
                    <a:pt x="2799" y="2816"/>
                    <a:pt x="2750" y="2784"/>
                    <a:pt x="2750" y="2784"/>
                  </a:cubicBezTo>
                  <a:lnTo>
                    <a:pt x="2750" y="2788"/>
                  </a:lnTo>
                  <a:lnTo>
                    <a:pt x="2750" y="2788"/>
                  </a:lnTo>
                  <a:cubicBezTo>
                    <a:pt x="2712" y="2771"/>
                    <a:pt x="2671" y="2751"/>
                    <a:pt x="2636" y="2751"/>
                  </a:cubicBezTo>
                  <a:lnTo>
                    <a:pt x="2701" y="2784"/>
                  </a:lnTo>
                  <a:cubicBezTo>
                    <a:pt x="2651" y="2771"/>
                    <a:pt x="2581" y="2758"/>
                    <a:pt x="2515" y="2731"/>
                  </a:cubicBezTo>
                  <a:lnTo>
                    <a:pt x="2515" y="2731"/>
                  </a:lnTo>
                  <a:cubicBezTo>
                    <a:pt x="2521" y="2735"/>
                    <a:pt x="2528" y="2742"/>
                    <a:pt x="2537" y="2751"/>
                  </a:cubicBezTo>
                  <a:cubicBezTo>
                    <a:pt x="2530" y="2744"/>
                    <a:pt x="2530" y="2741"/>
                    <a:pt x="2534" y="2741"/>
                  </a:cubicBezTo>
                  <a:cubicBezTo>
                    <a:pt x="2553" y="2741"/>
                    <a:pt x="2666" y="2801"/>
                    <a:pt x="2682" y="2801"/>
                  </a:cubicBezTo>
                  <a:cubicBezTo>
                    <a:pt x="2687" y="2801"/>
                    <a:pt x="2684" y="2796"/>
                    <a:pt x="2668" y="2784"/>
                  </a:cubicBezTo>
                  <a:lnTo>
                    <a:pt x="2668" y="2784"/>
                  </a:lnTo>
                  <a:cubicBezTo>
                    <a:pt x="2734" y="2833"/>
                    <a:pt x="2783" y="2833"/>
                    <a:pt x="2848" y="2882"/>
                  </a:cubicBezTo>
                  <a:cubicBezTo>
                    <a:pt x="2848" y="2882"/>
                    <a:pt x="2844" y="2878"/>
                    <a:pt x="2848" y="2878"/>
                  </a:cubicBezTo>
                  <a:cubicBezTo>
                    <a:pt x="2852" y="2878"/>
                    <a:pt x="2865" y="2882"/>
                    <a:pt x="2897" y="2898"/>
                  </a:cubicBezTo>
                  <a:lnTo>
                    <a:pt x="2914" y="2898"/>
                  </a:lnTo>
                  <a:lnTo>
                    <a:pt x="2881" y="2865"/>
                  </a:lnTo>
                  <a:cubicBezTo>
                    <a:pt x="2930" y="2865"/>
                    <a:pt x="3045" y="2914"/>
                    <a:pt x="3077" y="2914"/>
                  </a:cubicBezTo>
                  <a:cubicBezTo>
                    <a:pt x="3102" y="2923"/>
                    <a:pt x="3098" y="2923"/>
                    <a:pt x="3090" y="2923"/>
                  </a:cubicBezTo>
                  <a:cubicBezTo>
                    <a:pt x="3082" y="2923"/>
                    <a:pt x="3069" y="2923"/>
                    <a:pt x="3077" y="2931"/>
                  </a:cubicBezTo>
                  <a:lnTo>
                    <a:pt x="3143" y="2931"/>
                  </a:lnTo>
                  <a:cubicBezTo>
                    <a:pt x="3143" y="2943"/>
                    <a:pt x="3209" y="2975"/>
                    <a:pt x="3191" y="2975"/>
                  </a:cubicBezTo>
                  <a:cubicBezTo>
                    <a:pt x="3185" y="2975"/>
                    <a:pt x="3170" y="2971"/>
                    <a:pt x="3143" y="2964"/>
                  </a:cubicBezTo>
                  <a:lnTo>
                    <a:pt x="3143" y="2964"/>
                  </a:lnTo>
                  <a:lnTo>
                    <a:pt x="3241" y="2996"/>
                  </a:lnTo>
                  <a:cubicBezTo>
                    <a:pt x="3290" y="3013"/>
                    <a:pt x="3372" y="3045"/>
                    <a:pt x="3421" y="3045"/>
                  </a:cubicBezTo>
                  <a:cubicBezTo>
                    <a:pt x="3454" y="3062"/>
                    <a:pt x="3536" y="3062"/>
                    <a:pt x="3487" y="3062"/>
                  </a:cubicBezTo>
                  <a:cubicBezTo>
                    <a:pt x="3536" y="3078"/>
                    <a:pt x="3585" y="3078"/>
                    <a:pt x="3634" y="3095"/>
                  </a:cubicBezTo>
                  <a:cubicBezTo>
                    <a:pt x="3781" y="3127"/>
                    <a:pt x="3945" y="3144"/>
                    <a:pt x="4109" y="3176"/>
                  </a:cubicBezTo>
                  <a:cubicBezTo>
                    <a:pt x="4158" y="3176"/>
                    <a:pt x="4223" y="3176"/>
                    <a:pt x="4305" y="3193"/>
                  </a:cubicBezTo>
                  <a:lnTo>
                    <a:pt x="4321" y="3209"/>
                  </a:lnTo>
                  <a:cubicBezTo>
                    <a:pt x="4365" y="3209"/>
                    <a:pt x="4431" y="3216"/>
                    <a:pt x="4479" y="3216"/>
                  </a:cubicBezTo>
                  <a:cubicBezTo>
                    <a:pt x="4503" y="3216"/>
                    <a:pt x="4523" y="3215"/>
                    <a:pt x="4534" y="3209"/>
                  </a:cubicBezTo>
                  <a:cubicBezTo>
                    <a:pt x="4567" y="3225"/>
                    <a:pt x="4649" y="3225"/>
                    <a:pt x="4731" y="3225"/>
                  </a:cubicBezTo>
                  <a:lnTo>
                    <a:pt x="4976" y="3225"/>
                  </a:lnTo>
                  <a:lnTo>
                    <a:pt x="4976" y="3209"/>
                  </a:lnTo>
                  <a:cubicBezTo>
                    <a:pt x="5042" y="3193"/>
                    <a:pt x="5124" y="3193"/>
                    <a:pt x="5222" y="3176"/>
                  </a:cubicBezTo>
                  <a:lnTo>
                    <a:pt x="5222" y="3160"/>
                  </a:lnTo>
                  <a:cubicBezTo>
                    <a:pt x="5287" y="3127"/>
                    <a:pt x="5434" y="3144"/>
                    <a:pt x="5565" y="3111"/>
                  </a:cubicBezTo>
                  <a:lnTo>
                    <a:pt x="5565" y="3111"/>
                  </a:lnTo>
                  <a:lnTo>
                    <a:pt x="5500" y="3127"/>
                  </a:lnTo>
                  <a:cubicBezTo>
                    <a:pt x="5565" y="3111"/>
                    <a:pt x="5647" y="3095"/>
                    <a:pt x="5729" y="3062"/>
                  </a:cubicBezTo>
                  <a:cubicBezTo>
                    <a:pt x="5811" y="3029"/>
                    <a:pt x="5876" y="3013"/>
                    <a:pt x="5958" y="2996"/>
                  </a:cubicBezTo>
                  <a:cubicBezTo>
                    <a:pt x="5991" y="2980"/>
                    <a:pt x="6007" y="2964"/>
                    <a:pt x="6040" y="2964"/>
                  </a:cubicBezTo>
                  <a:lnTo>
                    <a:pt x="6070" y="2954"/>
                  </a:lnTo>
                  <a:lnTo>
                    <a:pt x="6070" y="2954"/>
                  </a:lnTo>
                  <a:cubicBezTo>
                    <a:pt x="6065" y="2957"/>
                    <a:pt x="6060" y="2960"/>
                    <a:pt x="6057" y="2964"/>
                  </a:cubicBezTo>
                  <a:lnTo>
                    <a:pt x="6089" y="2947"/>
                  </a:lnTo>
                  <a:lnTo>
                    <a:pt x="6070" y="2954"/>
                  </a:lnTo>
                  <a:lnTo>
                    <a:pt x="6070" y="2954"/>
                  </a:lnTo>
                  <a:cubicBezTo>
                    <a:pt x="6092" y="2941"/>
                    <a:pt x="6129" y="2927"/>
                    <a:pt x="6155" y="2914"/>
                  </a:cubicBezTo>
                  <a:lnTo>
                    <a:pt x="6187" y="2914"/>
                  </a:lnTo>
                  <a:cubicBezTo>
                    <a:pt x="6220" y="2914"/>
                    <a:pt x="6204" y="2898"/>
                    <a:pt x="6187" y="2898"/>
                  </a:cubicBezTo>
                  <a:lnTo>
                    <a:pt x="6237" y="2865"/>
                  </a:lnTo>
                  <a:cubicBezTo>
                    <a:pt x="6240" y="2867"/>
                    <a:pt x="6244" y="2868"/>
                    <a:pt x="6249" y="2868"/>
                  </a:cubicBezTo>
                  <a:cubicBezTo>
                    <a:pt x="6284" y="2868"/>
                    <a:pt x="6340" y="2816"/>
                    <a:pt x="6384" y="2816"/>
                  </a:cubicBezTo>
                  <a:cubicBezTo>
                    <a:pt x="6400" y="2800"/>
                    <a:pt x="6564" y="2718"/>
                    <a:pt x="6564" y="2685"/>
                  </a:cubicBezTo>
                  <a:lnTo>
                    <a:pt x="6564" y="2702"/>
                  </a:lnTo>
                  <a:cubicBezTo>
                    <a:pt x="6597" y="2685"/>
                    <a:pt x="6646" y="2653"/>
                    <a:pt x="6679" y="2636"/>
                  </a:cubicBezTo>
                  <a:lnTo>
                    <a:pt x="6695" y="2636"/>
                  </a:lnTo>
                  <a:lnTo>
                    <a:pt x="6777" y="2571"/>
                  </a:lnTo>
                  <a:cubicBezTo>
                    <a:pt x="6801" y="2554"/>
                    <a:pt x="6822" y="2546"/>
                    <a:pt x="6830" y="2546"/>
                  </a:cubicBezTo>
                  <a:cubicBezTo>
                    <a:pt x="6834" y="2546"/>
                    <a:pt x="6835" y="2548"/>
                    <a:pt x="6833" y="2551"/>
                  </a:cubicBezTo>
                  <a:lnTo>
                    <a:pt x="6833" y="2551"/>
                  </a:lnTo>
                  <a:cubicBezTo>
                    <a:pt x="6922" y="2477"/>
                    <a:pt x="6914" y="2499"/>
                    <a:pt x="6990" y="2423"/>
                  </a:cubicBezTo>
                  <a:cubicBezTo>
                    <a:pt x="7022" y="2407"/>
                    <a:pt x="7071" y="2342"/>
                    <a:pt x="7104" y="2342"/>
                  </a:cubicBezTo>
                  <a:cubicBezTo>
                    <a:pt x="7153" y="2325"/>
                    <a:pt x="7251" y="2243"/>
                    <a:pt x="7350" y="2145"/>
                  </a:cubicBezTo>
                  <a:cubicBezTo>
                    <a:pt x="7448" y="2047"/>
                    <a:pt x="7562" y="1932"/>
                    <a:pt x="7661" y="1851"/>
                  </a:cubicBezTo>
                  <a:lnTo>
                    <a:pt x="7661" y="1851"/>
                  </a:lnTo>
                  <a:cubicBezTo>
                    <a:pt x="7657" y="1852"/>
                    <a:pt x="7654" y="1852"/>
                    <a:pt x="7653" y="1852"/>
                  </a:cubicBezTo>
                  <a:cubicBezTo>
                    <a:pt x="7633" y="1852"/>
                    <a:pt x="7758" y="1767"/>
                    <a:pt x="7742" y="1752"/>
                  </a:cubicBezTo>
                  <a:cubicBezTo>
                    <a:pt x="7751" y="1752"/>
                    <a:pt x="7763" y="1744"/>
                    <a:pt x="7769" y="1740"/>
                  </a:cubicBezTo>
                  <a:lnTo>
                    <a:pt x="7769" y="1740"/>
                  </a:lnTo>
                  <a:cubicBezTo>
                    <a:pt x="7766" y="1744"/>
                    <a:pt x="7762" y="1748"/>
                    <a:pt x="7759" y="1752"/>
                  </a:cubicBezTo>
                  <a:cubicBezTo>
                    <a:pt x="7770" y="1741"/>
                    <a:pt x="7773" y="1738"/>
                    <a:pt x="7773" y="1738"/>
                  </a:cubicBezTo>
                  <a:lnTo>
                    <a:pt x="7773" y="1738"/>
                  </a:lnTo>
                  <a:cubicBezTo>
                    <a:pt x="7773" y="1738"/>
                    <a:pt x="7771" y="1739"/>
                    <a:pt x="7769" y="1740"/>
                  </a:cubicBezTo>
                  <a:lnTo>
                    <a:pt x="7769" y="1740"/>
                  </a:lnTo>
                  <a:cubicBezTo>
                    <a:pt x="7845" y="1651"/>
                    <a:pt x="7892" y="1618"/>
                    <a:pt x="7939" y="1540"/>
                  </a:cubicBezTo>
                  <a:lnTo>
                    <a:pt x="7939" y="1556"/>
                  </a:lnTo>
                  <a:lnTo>
                    <a:pt x="7972" y="1507"/>
                  </a:lnTo>
                  <a:lnTo>
                    <a:pt x="7955" y="1540"/>
                  </a:lnTo>
                  <a:cubicBezTo>
                    <a:pt x="8037" y="1441"/>
                    <a:pt x="8021" y="1409"/>
                    <a:pt x="8004" y="1392"/>
                  </a:cubicBezTo>
                  <a:cubicBezTo>
                    <a:pt x="8053" y="1343"/>
                    <a:pt x="8086" y="1327"/>
                    <a:pt x="8103" y="1278"/>
                  </a:cubicBezTo>
                  <a:cubicBezTo>
                    <a:pt x="8112" y="1269"/>
                    <a:pt x="8120" y="1255"/>
                    <a:pt x="8121" y="1255"/>
                  </a:cubicBezTo>
                  <a:lnTo>
                    <a:pt x="8121" y="1255"/>
                  </a:lnTo>
                  <a:cubicBezTo>
                    <a:pt x="8122" y="1255"/>
                    <a:pt x="8117" y="1264"/>
                    <a:pt x="8103" y="1294"/>
                  </a:cubicBezTo>
                  <a:cubicBezTo>
                    <a:pt x="8119" y="1261"/>
                    <a:pt x="8266" y="1065"/>
                    <a:pt x="8250" y="1048"/>
                  </a:cubicBezTo>
                  <a:lnTo>
                    <a:pt x="8283" y="983"/>
                  </a:lnTo>
                  <a:cubicBezTo>
                    <a:pt x="8340" y="911"/>
                    <a:pt x="8347" y="902"/>
                    <a:pt x="8381" y="836"/>
                  </a:cubicBezTo>
                  <a:lnTo>
                    <a:pt x="8381" y="836"/>
                  </a:lnTo>
                  <a:cubicBezTo>
                    <a:pt x="8381" y="836"/>
                    <a:pt x="8381" y="836"/>
                    <a:pt x="8381" y="836"/>
                  </a:cubicBezTo>
                  <a:lnTo>
                    <a:pt x="8396" y="805"/>
                  </a:lnTo>
                  <a:lnTo>
                    <a:pt x="8396" y="805"/>
                  </a:lnTo>
                  <a:cubicBezTo>
                    <a:pt x="8390" y="817"/>
                    <a:pt x="8385" y="827"/>
                    <a:pt x="8381" y="836"/>
                  </a:cubicBezTo>
                  <a:lnTo>
                    <a:pt x="8381" y="836"/>
                  </a:lnTo>
                  <a:cubicBezTo>
                    <a:pt x="8381" y="787"/>
                    <a:pt x="8414" y="754"/>
                    <a:pt x="8463" y="656"/>
                  </a:cubicBezTo>
                  <a:lnTo>
                    <a:pt x="8463" y="672"/>
                  </a:lnTo>
                  <a:lnTo>
                    <a:pt x="8479" y="623"/>
                  </a:lnTo>
                  <a:lnTo>
                    <a:pt x="8463" y="623"/>
                  </a:lnTo>
                  <a:lnTo>
                    <a:pt x="8463" y="606"/>
                  </a:lnTo>
                  <a:lnTo>
                    <a:pt x="8414" y="590"/>
                  </a:lnTo>
                  <a:lnTo>
                    <a:pt x="8364" y="557"/>
                  </a:lnTo>
                  <a:cubicBezTo>
                    <a:pt x="8348" y="557"/>
                    <a:pt x="8332" y="541"/>
                    <a:pt x="8250" y="492"/>
                  </a:cubicBezTo>
                  <a:lnTo>
                    <a:pt x="8250" y="492"/>
                  </a:lnTo>
                  <a:lnTo>
                    <a:pt x="8266" y="508"/>
                  </a:lnTo>
                  <a:cubicBezTo>
                    <a:pt x="8264" y="510"/>
                    <a:pt x="8261" y="510"/>
                    <a:pt x="8258" y="510"/>
                  </a:cubicBezTo>
                  <a:cubicBezTo>
                    <a:pt x="8216" y="510"/>
                    <a:pt x="8112" y="423"/>
                    <a:pt x="8021" y="377"/>
                  </a:cubicBezTo>
                  <a:lnTo>
                    <a:pt x="8021" y="377"/>
                  </a:lnTo>
                  <a:lnTo>
                    <a:pt x="8053" y="410"/>
                  </a:lnTo>
                  <a:cubicBezTo>
                    <a:pt x="8004" y="377"/>
                    <a:pt x="7923" y="295"/>
                    <a:pt x="7873" y="263"/>
                  </a:cubicBezTo>
                  <a:lnTo>
                    <a:pt x="7873" y="263"/>
                  </a:lnTo>
                  <a:lnTo>
                    <a:pt x="7923" y="279"/>
                  </a:lnTo>
                  <a:cubicBezTo>
                    <a:pt x="7874" y="243"/>
                    <a:pt x="7857" y="233"/>
                    <a:pt x="7850" y="233"/>
                  </a:cubicBezTo>
                  <a:cubicBezTo>
                    <a:pt x="7842" y="233"/>
                    <a:pt x="7846" y="245"/>
                    <a:pt x="7833" y="245"/>
                  </a:cubicBezTo>
                  <a:cubicBezTo>
                    <a:pt x="7826" y="245"/>
                    <a:pt x="7814" y="241"/>
                    <a:pt x="7792" y="230"/>
                  </a:cubicBezTo>
                  <a:cubicBezTo>
                    <a:pt x="7775" y="214"/>
                    <a:pt x="7824" y="230"/>
                    <a:pt x="7759" y="181"/>
                  </a:cubicBezTo>
                  <a:cubicBezTo>
                    <a:pt x="7742" y="165"/>
                    <a:pt x="7693" y="148"/>
                    <a:pt x="7628" y="132"/>
                  </a:cubicBezTo>
                  <a:cubicBezTo>
                    <a:pt x="7595" y="115"/>
                    <a:pt x="7562" y="99"/>
                    <a:pt x="7546" y="83"/>
                  </a:cubicBezTo>
                  <a:lnTo>
                    <a:pt x="7497" y="66"/>
                  </a:lnTo>
                  <a:lnTo>
                    <a:pt x="7467" y="46"/>
                  </a:lnTo>
                  <a:lnTo>
                    <a:pt x="7467" y="46"/>
                  </a:lnTo>
                  <a:cubicBezTo>
                    <a:pt x="7477" y="55"/>
                    <a:pt x="7481" y="64"/>
                    <a:pt x="7471" y="64"/>
                  </a:cubicBezTo>
                  <a:cubicBezTo>
                    <a:pt x="7464" y="64"/>
                    <a:pt x="7452" y="60"/>
                    <a:pt x="7431" y="50"/>
                  </a:cubicBezTo>
                  <a:lnTo>
                    <a:pt x="7399" y="17"/>
                  </a:lnTo>
                  <a:lnTo>
                    <a:pt x="7366" y="17"/>
                  </a:lnTo>
                  <a:lnTo>
                    <a:pt x="7366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43"/>
            <p:cNvSpPr/>
            <p:nvPr/>
          </p:nvSpPr>
          <p:spPr>
            <a:xfrm>
              <a:off x="6546451" y="3375380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1" y="1"/>
                  </a:moveTo>
                  <a:lnTo>
                    <a:pt x="66" y="34"/>
                  </a:lnTo>
                  <a:cubicBezTo>
                    <a:pt x="34" y="17"/>
                    <a:pt x="17" y="1"/>
                    <a:pt x="1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43"/>
            <p:cNvSpPr/>
            <p:nvPr/>
          </p:nvSpPr>
          <p:spPr>
            <a:xfrm>
              <a:off x="6533029" y="3366433"/>
              <a:ext cx="9039" cy="3104"/>
            </a:xfrm>
            <a:custGeom>
              <a:rect b="b" l="l" r="r" t="t"/>
              <a:pathLst>
                <a:path extrusionOk="0" h="34" w="99">
                  <a:moveTo>
                    <a:pt x="17" y="1"/>
                  </a:moveTo>
                  <a:cubicBezTo>
                    <a:pt x="1" y="1"/>
                    <a:pt x="50" y="17"/>
                    <a:pt x="99" y="33"/>
                  </a:cubicBezTo>
                  <a:cubicBezTo>
                    <a:pt x="99" y="17"/>
                    <a:pt x="50" y="17"/>
                    <a:pt x="17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43"/>
            <p:cNvSpPr/>
            <p:nvPr/>
          </p:nvSpPr>
          <p:spPr>
            <a:xfrm>
              <a:off x="6528556" y="3363420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7" y="17"/>
                    <a:pt x="50" y="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43"/>
            <p:cNvSpPr/>
            <p:nvPr/>
          </p:nvSpPr>
          <p:spPr>
            <a:xfrm>
              <a:off x="6580599" y="3387341"/>
              <a:ext cx="9222" cy="1826"/>
            </a:xfrm>
            <a:custGeom>
              <a:rect b="b" l="l" r="r" t="t"/>
              <a:pathLst>
                <a:path extrusionOk="0" h="20" w="101">
                  <a:moveTo>
                    <a:pt x="20" y="1"/>
                  </a:moveTo>
                  <a:cubicBezTo>
                    <a:pt x="1" y="10"/>
                    <a:pt x="53" y="20"/>
                    <a:pt x="78" y="20"/>
                  </a:cubicBezTo>
                  <a:cubicBezTo>
                    <a:pt x="97" y="20"/>
                    <a:pt x="101" y="15"/>
                    <a:pt x="52" y="1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43"/>
            <p:cNvSpPr/>
            <p:nvPr/>
          </p:nvSpPr>
          <p:spPr>
            <a:xfrm>
              <a:off x="6540516" y="336497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0"/>
                  </a:moveTo>
                  <a:lnTo>
                    <a:pt x="0" y="17"/>
                  </a:lnTo>
                  <a:lnTo>
                    <a:pt x="33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43"/>
            <p:cNvSpPr/>
            <p:nvPr/>
          </p:nvSpPr>
          <p:spPr>
            <a:xfrm>
              <a:off x="6564438" y="3375380"/>
              <a:ext cx="9039" cy="3561"/>
            </a:xfrm>
            <a:custGeom>
              <a:rect b="b" l="l" r="r" t="t"/>
              <a:pathLst>
                <a:path extrusionOk="0" h="39" w="99">
                  <a:moveTo>
                    <a:pt x="0" y="1"/>
                  </a:moveTo>
                  <a:lnTo>
                    <a:pt x="17" y="17"/>
                  </a:lnTo>
                  <a:cubicBezTo>
                    <a:pt x="35" y="17"/>
                    <a:pt x="48" y="22"/>
                    <a:pt x="62" y="27"/>
                  </a:cubicBezTo>
                  <a:lnTo>
                    <a:pt x="62" y="27"/>
                  </a:lnTo>
                  <a:cubicBezTo>
                    <a:pt x="44" y="19"/>
                    <a:pt x="22" y="8"/>
                    <a:pt x="0" y="1"/>
                  </a:cubicBezTo>
                  <a:close/>
                  <a:moveTo>
                    <a:pt x="62" y="27"/>
                  </a:moveTo>
                  <a:lnTo>
                    <a:pt x="62" y="27"/>
                  </a:lnTo>
                  <a:cubicBezTo>
                    <a:pt x="76" y="33"/>
                    <a:pt x="87" y="38"/>
                    <a:pt x="93" y="38"/>
                  </a:cubicBezTo>
                  <a:cubicBezTo>
                    <a:pt x="97" y="38"/>
                    <a:pt x="99" y="37"/>
                    <a:pt x="99" y="34"/>
                  </a:cubicBezTo>
                  <a:cubicBezTo>
                    <a:pt x="84" y="34"/>
                    <a:pt x="73" y="30"/>
                    <a:pt x="62" y="27"/>
                  </a:cubicBez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43"/>
            <p:cNvSpPr/>
            <p:nvPr/>
          </p:nvSpPr>
          <p:spPr>
            <a:xfrm>
              <a:off x="6558412" y="3373920"/>
              <a:ext cx="6117" cy="1552"/>
            </a:xfrm>
            <a:custGeom>
              <a:rect b="b" l="l" r="r" t="t"/>
              <a:pathLst>
                <a:path extrusionOk="0" h="17" w="67">
                  <a:moveTo>
                    <a:pt x="66" y="17"/>
                  </a:moveTo>
                  <a:lnTo>
                    <a:pt x="1" y="1"/>
                  </a:lnTo>
                  <a:lnTo>
                    <a:pt x="66" y="17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43"/>
            <p:cNvSpPr/>
            <p:nvPr/>
          </p:nvSpPr>
          <p:spPr>
            <a:xfrm>
              <a:off x="6307327" y="3285720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66" y="1"/>
                  </a:moveTo>
                  <a:lnTo>
                    <a:pt x="1" y="50"/>
                  </a:lnTo>
                  <a:lnTo>
                    <a:pt x="1" y="50"/>
                  </a:lnTo>
                  <a:lnTo>
                    <a:pt x="50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43"/>
            <p:cNvSpPr/>
            <p:nvPr/>
          </p:nvSpPr>
          <p:spPr>
            <a:xfrm>
              <a:off x="6301392" y="3294668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7" y="1"/>
                  </a:moveTo>
                  <a:lnTo>
                    <a:pt x="0" y="5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7B4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43"/>
            <p:cNvSpPr/>
            <p:nvPr/>
          </p:nvSpPr>
          <p:spPr>
            <a:xfrm>
              <a:off x="6138507" y="3992684"/>
              <a:ext cx="1552" cy="7487"/>
            </a:xfrm>
            <a:custGeom>
              <a:rect b="b" l="l" r="r" t="t"/>
              <a:pathLst>
                <a:path extrusionOk="0" h="82" w="17">
                  <a:moveTo>
                    <a:pt x="17" y="0"/>
                  </a:moveTo>
                  <a:lnTo>
                    <a:pt x="12" y="21"/>
                  </a:lnTo>
                  <a:lnTo>
                    <a:pt x="12" y="21"/>
                  </a:lnTo>
                  <a:cubicBezTo>
                    <a:pt x="15" y="13"/>
                    <a:pt x="17" y="6"/>
                    <a:pt x="17" y="0"/>
                  </a:cubicBezTo>
                  <a:close/>
                  <a:moveTo>
                    <a:pt x="12" y="21"/>
                  </a:moveTo>
                  <a:cubicBezTo>
                    <a:pt x="8" y="38"/>
                    <a:pt x="0" y="60"/>
                    <a:pt x="0" y="82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43"/>
            <p:cNvSpPr/>
            <p:nvPr/>
          </p:nvSpPr>
          <p:spPr>
            <a:xfrm>
              <a:off x="6157224" y="3943288"/>
              <a:ext cx="822" cy="2648"/>
            </a:xfrm>
            <a:custGeom>
              <a:rect b="b" l="l" r="r" t="t"/>
              <a:pathLst>
                <a:path extrusionOk="0" h="29" w="9">
                  <a:moveTo>
                    <a:pt x="8" y="1"/>
                  </a:moveTo>
                  <a:cubicBezTo>
                    <a:pt x="8" y="9"/>
                    <a:pt x="7" y="15"/>
                    <a:pt x="6" y="20"/>
                  </a:cubicBezTo>
                  <a:lnTo>
                    <a:pt x="6" y="20"/>
                  </a:lnTo>
                  <a:cubicBezTo>
                    <a:pt x="6" y="19"/>
                    <a:pt x="7" y="18"/>
                    <a:pt x="8" y="17"/>
                  </a:cubicBezTo>
                  <a:lnTo>
                    <a:pt x="8" y="1"/>
                  </a:lnTo>
                  <a:close/>
                  <a:moveTo>
                    <a:pt x="6" y="20"/>
                  </a:moveTo>
                  <a:lnTo>
                    <a:pt x="6" y="20"/>
                  </a:lnTo>
                  <a:cubicBezTo>
                    <a:pt x="1" y="25"/>
                    <a:pt x="0" y="28"/>
                    <a:pt x="1" y="28"/>
                  </a:cubicBezTo>
                  <a:cubicBezTo>
                    <a:pt x="2" y="28"/>
                    <a:pt x="4" y="25"/>
                    <a:pt x="6" y="20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43"/>
            <p:cNvSpPr/>
            <p:nvPr/>
          </p:nvSpPr>
          <p:spPr>
            <a:xfrm>
              <a:off x="6044373" y="4258468"/>
              <a:ext cx="2739" cy="7761"/>
            </a:xfrm>
            <a:custGeom>
              <a:rect b="b" l="l" r="r" t="t"/>
              <a:pathLst>
                <a:path extrusionOk="0" h="85" w="30">
                  <a:moveTo>
                    <a:pt x="26" y="0"/>
                  </a:moveTo>
                  <a:cubicBezTo>
                    <a:pt x="24" y="0"/>
                    <a:pt x="20" y="6"/>
                    <a:pt x="18" y="6"/>
                  </a:cubicBezTo>
                  <a:cubicBezTo>
                    <a:pt x="17" y="6"/>
                    <a:pt x="16" y="5"/>
                    <a:pt x="16" y="3"/>
                  </a:cubicBezTo>
                  <a:lnTo>
                    <a:pt x="0" y="85"/>
                  </a:lnTo>
                  <a:cubicBezTo>
                    <a:pt x="27" y="14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43"/>
            <p:cNvSpPr/>
            <p:nvPr/>
          </p:nvSpPr>
          <p:spPr>
            <a:xfrm>
              <a:off x="7012738" y="354429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43"/>
            <p:cNvSpPr/>
            <p:nvPr/>
          </p:nvSpPr>
          <p:spPr>
            <a:xfrm>
              <a:off x="5806710" y="4355432"/>
              <a:ext cx="1370" cy="4930"/>
            </a:xfrm>
            <a:custGeom>
              <a:rect b="b" l="l" r="r" t="t"/>
              <a:pathLst>
                <a:path extrusionOk="0" h="54" w="15">
                  <a:moveTo>
                    <a:pt x="12" y="1"/>
                  </a:moveTo>
                  <a:cubicBezTo>
                    <a:pt x="11" y="1"/>
                    <a:pt x="7" y="11"/>
                    <a:pt x="0" y="37"/>
                  </a:cubicBezTo>
                  <a:lnTo>
                    <a:pt x="0" y="54"/>
                  </a:lnTo>
                  <a:cubicBezTo>
                    <a:pt x="10" y="24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43"/>
            <p:cNvSpPr/>
            <p:nvPr/>
          </p:nvSpPr>
          <p:spPr>
            <a:xfrm>
              <a:off x="6770692" y="383573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43"/>
            <p:cNvSpPr/>
            <p:nvPr/>
          </p:nvSpPr>
          <p:spPr>
            <a:xfrm>
              <a:off x="6746771" y="3831259"/>
              <a:ext cx="24013" cy="4565"/>
            </a:xfrm>
            <a:custGeom>
              <a:rect b="b" l="l" r="r" t="t"/>
              <a:pathLst>
                <a:path extrusionOk="0" h="50" w="263">
                  <a:moveTo>
                    <a:pt x="0" y="0"/>
                  </a:moveTo>
                  <a:cubicBezTo>
                    <a:pt x="115" y="17"/>
                    <a:pt x="180" y="17"/>
                    <a:pt x="262" y="49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43"/>
            <p:cNvSpPr/>
            <p:nvPr/>
          </p:nvSpPr>
          <p:spPr>
            <a:xfrm>
              <a:off x="5860488" y="445148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43"/>
            <p:cNvSpPr/>
            <p:nvPr/>
          </p:nvSpPr>
          <p:spPr>
            <a:xfrm>
              <a:off x="6147455" y="3971684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43"/>
            <p:cNvSpPr/>
            <p:nvPr/>
          </p:nvSpPr>
          <p:spPr>
            <a:xfrm>
              <a:off x="6045834" y="425719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43"/>
            <p:cNvSpPr/>
            <p:nvPr/>
          </p:nvSpPr>
          <p:spPr>
            <a:xfrm>
              <a:off x="6997856" y="3632491"/>
              <a:ext cx="1552" cy="9039"/>
            </a:xfrm>
            <a:custGeom>
              <a:rect b="b" l="l" r="r" t="t"/>
              <a:pathLst>
                <a:path extrusionOk="0" h="99" w="17">
                  <a:moveTo>
                    <a:pt x="17" y="0"/>
                  </a:moveTo>
                  <a:cubicBezTo>
                    <a:pt x="4" y="61"/>
                    <a:pt x="1" y="86"/>
                    <a:pt x="0" y="94"/>
                  </a:cubicBezTo>
                  <a:lnTo>
                    <a:pt x="0" y="94"/>
                  </a:lnTo>
                  <a:cubicBezTo>
                    <a:pt x="3" y="77"/>
                    <a:pt x="17" y="46"/>
                    <a:pt x="17" y="0"/>
                  </a:cubicBezTo>
                  <a:close/>
                  <a:moveTo>
                    <a:pt x="0" y="94"/>
                  </a:moveTo>
                  <a:cubicBezTo>
                    <a:pt x="0" y="96"/>
                    <a:pt x="0" y="97"/>
                    <a:pt x="0" y="98"/>
                  </a:cubicBezTo>
                  <a:lnTo>
                    <a:pt x="0" y="98"/>
                  </a:lnTo>
                  <a:cubicBezTo>
                    <a:pt x="0" y="98"/>
                    <a:pt x="0" y="97"/>
                    <a:pt x="0" y="94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43"/>
            <p:cNvSpPr/>
            <p:nvPr/>
          </p:nvSpPr>
          <p:spPr>
            <a:xfrm>
              <a:off x="6686967" y="3427697"/>
              <a:ext cx="16526" cy="3104"/>
            </a:xfrm>
            <a:custGeom>
              <a:rect b="b" l="l" r="r" t="t"/>
              <a:pathLst>
                <a:path extrusionOk="0" h="34" w="181">
                  <a:moveTo>
                    <a:pt x="1" y="1"/>
                  </a:moveTo>
                  <a:lnTo>
                    <a:pt x="50" y="17"/>
                  </a:lnTo>
                  <a:lnTo>
                    <a:pt x="181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43"/>
            <p:cNvSpPr/>
            <p:nvPr/>
          </p:nvSpPr>
          <p:spPr>
            <a:xfrm>
              <a:off x="6861813" y="3463580"/>
              <a:ext cx="9039" cy="3104"/>
            </a:xfrm>
            <a:custGeom>
              <a:rect b="b" l="l" r="r" t="t"/>
              <a:pathLst>
                <a:path extrusionOk="0" h="34" w="99">
                  <a:moveTo>
                    <a:pt x="1" y="1"/>
                  </a:moveTo>
                  <a:lnTo>
                    <a:pt x="1" y="1"/>
                  </a:lnTo>
                  <a:cubicBezTo>
                    <a:pt x="50" y="17"/>
                    <a:pt x="50" y="33"/>
                    <a:pt x="82" y="33"/>
                  </a:cubicBezTo>
                  <a:lnTo>
                    <a:pt x="99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43"/>
            <p:cNvSpPr/>
            <p:nvPr/>
          </p:nvSpPr>
          <p:spPr>
            <a:xfrm>
              <a:off x="6904817" y="3474536"/>
              <a:ext cx="21456" cy="4200"/>
            </a:xfrm>
            <a:custGeom>
              <a:rect b="b" l="l" r="r" t="t"/>
              <a:pathLst>
                <a:path extrusionOk="0" h="46" w="235">
                  <a:moveTo>
                    <a:pt x="18" y="1"/>
                  </a:moveTo>
                  <a:cubicBezTo>
                    <a:pt x="1" y="1"/>
                    <a:pt x="9" y="7"/>
                    <a:pt x="86" y="28"/>
                  </a:cubicBezTo>
                  <a:cubicBezTo>
                    <a:pt x="96" y="28"/>
                    <a:pt x="194" y="46"/>
                    <a:pt x="218" y="46"/>
                  </a:cubicBezTo>
                  <a:cubicBezTo>
                    <a:pt x="234" y="46"/>
                    <a:pt x="217" y="38"/>
                    <a:pt x="119" y="12"/>
                  </a:cubicBezTo>
                  <a:cubicBezTo>
                    <a:pt x="110" y="12"/>
                    <a:pt x="41" y="1"/>
                    <a:pt x="18" y="1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43"/>
            <p:cNvSpPr/>
            <p:nvPr/>
          </p:nvSpPr>
          <p:spPr>
            <a:xfrm>
              <a:off x="6923261" y="3863946"/>
              <a:ext cx="33417" cy="6209"/>
            </a:xfrm>
            <a:custGeom>
              <a:rect b="b" l="l" r="r" t="t"/>
              <a:pathLst>
                <a:path extrusionOk="0" h="68" w="366">
                  <a:moveTo>
                    <a:pt x="11" y="1"/>
                  </a:moveTo>
                  <a:cubicBezTo>
                    <a:pt x="1" y="1"/>
                    <a:pt x="6" y="6"/>
                    <a:pt x="31" y="19"/>
                  </a:cubicBezTo>
                  <a:cubicBezTo>
                    <a:pt x="81" y="35"/>
                    <a:pt x="109" y="39"/>
                    <a:pt x="128" y="39"/>
                  </a:cubicBezTo>
                  <a:cubicBezTo>
                    <a:pt x="146" y="39"/>
                    <a:pt x="154" y="35"/>
                    <a:pt x="162" y="35"/>
                  </a:cubicBezTo>
                  <a:lnTo>
                    <a:pt x="179" y="35"/>
                  </a:lnTo>
                  <a:cubicBezTo>
                    <a:pt x="88" y="15"/>
                    <a:pt x="28" y="1"/>
                    <a:pt x="11" y="1"/>
                  </a:cubicBezTo>
                  <a:close/>
                  <a:moveTo>
                    <a:pt x="179" y="35"/>
                  </a:moveTo>
                  <a:lnTo>
                    <a:pt x="212" y="43"/>
                  </a:lnTo>
                  <a:lnTo>
                    <a:pt x="212" y="43"/>
                  </a:lnTo>
                  <a:lnTo>
                    <a:pt x="195" y="35"/>
                  </a:lnTo>
                  <a:close/>
                  <a:moveTo>
                    <a:pt x="212" y="43"/>
                  </a:moveTo>
                  <a:lnTo>
                    <a:pt x="228" y="51"/>
                  </a:lnTo>
                  <a:cubicBezTo>
                    <a:pt x="236" y="51"/>
                    <a:pt x="245" y="53"/>
                    <a:pt x="253" y="54"/>
                  </a:cubicBezTo>
                  <a:lnTo>
                    <a:pt x="253" y="54"/>
                  </a:lnTo>
                  <a:cubicBezTo>
                    <a:pt x="250" y="53"/>
                    <a:pt x="247" y="52"/>
                    <a:pt x="244" y="51"/>
                  </a:cubicBezTo>
                  <a:lnTo>
                    <a:pt x="212" y="43"/>
                  </a:lnTo>
                  <a:close/>
                  <a:moveTo>
                    <a:pt x="253" y="54"/>
                  </a:moveTo>
                  <a:cubicBezTo>
                    <a:pt x="260" y="56"/>
                    <a:pt x="268" y="58"/>
                    <a:pt x="276" y="59"/>
                  </a:cubicBezTo>
                  <a:lnTo>
                    <a:pt x="276" y="59"/>
                  </a:lnTo>
                  <a:cubicBezTo>
                    <a:pt x="268" y="57"/>
                    <a:pt x="261" y="56"/>
                    <a:pt x="253" y="54"/>
                  </a:cubicBezTo>
                  <a:close/>
                  <a:moveTo>
                    <a:pt x="276" y="59"/>
                  </a:moveTo>
                  <a:cubicBezTo>
                    <a:pt x="293" y="64"/>
                    <a:pt x="309" y="68"/>
                    <a:pt x="326" y="68"/>
                  </a:cubicBezTo>
                  <a:cubicBezTo>
                    <a:pt x="366" y="68"/>
                    <a:pt x="321" y="68"/>
                    <a:pt x="276" y="59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43"/>
            <p:cNvSpPr/>
            <p:nvPr/>
          </p:nvSpPr>
          <p:spPr>
            <a:xfrm>
              <a:off x="6939513" y="3867141"/>
              <a:ext cx="7578" cy="91"/>
            </a:xfrm>
            <a:custGeom>
              <a:rect b="b" l="l" r="r" t="t"/>
              <a:pathLst>
                <a:path extrusionOk="0" h="1" w="83">
                  <a:moveTo>
                    <a:pt x="17" y="0"/>
                  </a:moveTo>
                  <a:lnTo>
                    <a:pt x="1" y="0"/>
                  </a:lnTo>
                  <a:cubicBezTo>
                    <a:pt x="17" y="0"/>
                    <a:pt x="50" y="0"/>
                    <a:pt x="83" y="0"/>
                  </a:cubicBezTo>
                  <a:cubicBezTo>
                    <a:pt x="50" y="0"/>
                    <a:pt x="34" y="0"/>
                    <a:pt x="17" y="0"/>
                  </a:cubicBezTo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43"/>
            <p:cNvSpPr/>
            <p:nvPr/>
          </p:nvSpPr>
          <p:spPr>
            <a:xfrm>
              <a:off x="6134033" y="4006105"/>
              <a:ext cx="3013" cy="6026"/>
            </a:xfrm>
            <a:custGeom>
              <a:rect b="b" l="l" r="r" t="t"/>
              <a:pathLst>
                <a:path extrusionOk="0" h="66" w="33">
                  <a:moveTo>
                    <a:pt x="17" y="33"/>
                  </a:moveTo>
                  <a:lnTo>
                    <a:pt x="33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43"/>
            <p:cNvSpPr/>
            <p:nvPr/>
          </p:nvSpPr>
          <p:spPr>
            <a:xfrm>
              <a:off x="6084090" y="4136121"/>
              <a:ext cx="8126" cy="18169"/>
            </a:xfrm>
            <a:custGeom>
              <a:rect b="b" l="l" r="r" t="t"/>
              <a:pathLst>
                <a:path extrusionOk="0" h="199" w="89">
                  <a:moveTo>
                    <a:pt x="89" y="0"/>
                  </a:moveTo>
                  <a:cubicBezTo>
                    <a:pt x="71" y="37"/>
                    <a:pt x="58" y="73"/>
                    <a:pt x="44" y="109"/>
                  </a:cubicBezTo>
                  <a:lnTo>
                    <a:pt x="44" y="109"/>
                  </a:lnTo>
                  <a:cubicBezTo>
                    <a:pt x="58" y="79"/>
                    <a:pt x="73" y="42"/>
                    <a:pt x="89" y="0"/>
                  </a:cubicBezTo>
                  <a:close/>
                  <a:moveTo>
                    <a:pt x="44" y="109"/>
                  </a:moveTo>
                  <a:cubicBezTo>
                    <a:pt x="19" y="166"/>
                    <a:pt x="1" y="199"/>
                    <a:pt x="4" y="199"/>
                  </a:cubicBezTo>
                  <a:cubicBezTo>
                    <a:pt x="5" y="199"/>
                    <a:pt x="6" y="198"/>
                    <a:pt x="7" y="197"/>
                  </a:cubicBezTo>
                  <a:cubicBezTo>
                    <a:pt x="22" y="168"/>
                    <a:pt x="33" y="138"/>
                    <a:pt x="44" y="109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43"/>
            <p:cNvSpPr/>
            <p:nvPr/>
          </p:nvSpPr>
          <p:spPr>
            <a:xfrm>
              <a:off x="7193610" y="270740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0"/>
                  </a:moveTo>
                  <a:lnTo>
                    <a:pt x="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43"/>
            <p:cNvSpPr/>
            <p:nvPr/>
          </p:nvSpPr>
          <p:spPr>
            <a:xfrm>
              <a:off x="7213058" y="270585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43"/>
            <p:cNvSpPr/>
            <p:nvPr/>
          </p:nvSpPr>
          <p:spPr>
            <a:xfrm>
              <a:off x="7289297" y="2625139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50"/>
                  </a:moveTo>
                  <a:lnTo>
                    <a:pt x="16" y="1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43"/>
            <p:cNvSpPr/>
            <p:nvPr/>
          </p:nvSpPr>
          <p:spPr>
            <a:xfrm>
              <a:off x="7150241" y="2644587"/>
              <a:ext cx="3104" cy="2009"/>
            </a:xfrm>
            <a:custGeom>
              <a:rect b="b" l="l" r="r" t="t"/>
              <a:pathLst>
                <a:path extrusionOk="0" h="22" w="34">
                  <a:moveTo>
                    <a:pt x="1" y="1"/>
                  </a:moveTo>
                  <a:cubicBezTo>
                    <a:pt x="9" y="17"/>
                    <a:pt x="13" y="21"/>
                    <a:pt x="17" y="21"/>
                  </a:cubicBezTo>
                  <a:cubicBezTo>
                    <a:pt x="21" y="21"/>
                    <a:pt x="25" y="17"/>
                    <a:pt x="33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43"/>
            <p:cNvSpPr/>
            <p:nvPr/>
          </p:nvSpPr>
          <p:spPr>
            <a:xfrm>
              <a:off x="7026251" y="23695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43"/>
            <p:cNvSpPr/>
            <p:nvPr/>
          </p:nvSpPr>
          <p:spPr>
            <a:xfrm>
              <a:off x="7039673" y="255191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43"/>
            <p:cNvSpPr/>
            <p:nvPr/>
          </p:nvSpPr>
          <p:spPr>
            <a:xfrm>
              <a:off x="7298244" y="250562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43"/>
            <p:cNvSpPr/>
            <p:nvPr/>
          </p:nvSpPr>
          <p:spPr>
            <a:xfrm>
              <a:off x="7295231" y="2505623"/>
              <a:ext cx="4565" cy="7578"/>
            </a:xfrm>
            <a:custGeom>
              <a:rect b="b" l="l" r="r" t="t"/>
              <a:pathLst>
                <a:path extrusionOk="0" h="83" w="50">
                  <a:moveTo>
                    <a:pt x="33" y="0"/>
                  </a:moveTo>
                  <a:lnTo>
                    <a:pt x="1" y="17"/>
                  </a:lnTo>
                  <a:lnTo>
                    <a:pt x="50" y="82"/>
                  </a:lnTo>
                  <a:cubicBezTo>
                    <a:pt x="33" y="49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43"/>
            <p:cNvSpPr/>
            <p:nvPr/>
          </p:nvSpPr>
          <p:spPr>
            <a:xfrm>
              <a:off x="7023238" y="2248604"/>
              <a:ext cx="287055" cy="464821"/>
            </a:xfrm>
            <a:custGeom>
              <a:rect b="b" l="l" r="r" t="t"/>
              <a:pathLst>
                <a:path extrusionOk="0" h="5091" w="3144">
                  <a:moveTo>
                    <a:pt x="3127" y="475"/>
                  </a:moveTo>
                  <a:cubicBezTo>
                    <a:pt x="3116" y="475"/>
                    <a:pt x="3112" y="519"/>
                    <a:pt x="3116" y="563"/>
                  </a:cubicBezTo>
                  <a:lnTo>
                    <a:pt x="3116" y="563"/>
                  </a:lnTo>
                  <a:cubicBezTo>
                    <a:pt x="3119" y="557"/>
                    <a:pt x="3121" y="555"/>
                    <a:pt x="3123" y="555"/>
                  </a:cubicBezTo>
                  <a:cubicBezTo>
                    <a:pt x="3127" y="555"/>
                    <a:pt x="3127" y="569"/>
                    <a:pt x="3127" y="589"/>
                  </a:cubicBezTo>
                  <a:cubicBezTo>
                    <a:pt x="3127" y="601"/>
                    <a:pt x="3127" y="612"/>
                    <a:pt x="3133" y="612"/>
                  </a:cubicBezTo>
                  <a:cubicBezTo>
                    <a:pt x="3135" y="612"/>
                    <a:pt x="3138" y="610"/>
                    <a:pt x="3143" y="606"/>
                  </a:cubicBezTo>
                  <a:cubicBezTo>
                    <a:pt x="3127" y="589"/>
                    <a:pt x="3127" y="507"/>
                    <a:pt x="3127" y="475"/>
                  </a:cubicBezTo>
                  <a:close/>
                  <a:moveTo>
                    <a:pt x="24" y="1476"/>
                  </a:moveTo>
                  <a:lnTo>
                    <a:pt x="17" y="1506"/>
                  </a:lnTo>
                  <a:cubicBezTo>
                    <a:pt x="21" y="1501"/>
                    <a:pt x="23" y="1491"/>
                    <a:pt x="24" y="1476"/>
                  </a:cubicBezTo>
                  <a:close/>
                  <a:moveTo>
                    <a:pt x="3029" y="2586"/>
                  </a:moveTo>
                  <a:cubicBezTo>
                    <a:pt x="3028" y="2590"/>
                    <a:pt x="3027" y="2594"/>
                    <a:pt x="3027" y="2597"/>
                  </a:cubicBezTo>
                  <a:lnTo>
                    <a:pt x="3027" y="2597"/>
                  </a:lnTo>
                  <a:cubicBezTo>
                    <a:pt x="3028" y="2595"/>
                    <a:pt x="3029" y="2591"/>
                    <a:pt x="3029" y="2586"/>
                  </a:cubicBezTo>
                  <a:close/>
                  <a:moveTo>
                    <a:pt x="115" y="3225"/>
                  </a:moveTo>
                  <a:cubicBezTo>
                    <a:pt x="122" y="3239"/>
                    <a:pt x="137" y="3265"/>
                    <a:pt x="147" y="3286"/>
                  </a:cubicBezTo>
                  <a:lnTo>
                    <a:pt x="147" y="3286"/>
                  </a:lnTo>
                  <a:cubicBezTo>
                    <a:pt x="141" y="3264"/>
                    <a:pt x="132" y="3242"/>
                    <a:pt x="115" y="3225"/>
                  </a:cubicBezTo>
                  <a:close/>
                  <a:moveTo>
                    <a:pt x="147" y="3286"/>
                  </a:moveTo>
                  <a:lnTo>
                    <a:pt x="147" y="3286"/>
                  </a:lnTo>
                  <a:cubicBezTo>
                    <a:pt x="151" y="3299"/>
                    <a:pt x="154" y="3312"/>
                    <a:pt x="158" y="3324"/>
                  </a:cubicBezTo>
                  <a:lnTo>
                    <a:pt x="158" y="3324"/>
                  </a:lnTo>
                  <a:cubicBezTo>
                    <a:pt x="161" y="3319"/>
                    <a:pt x="155" y="3304"/>
                    <a:pt x="147" y="3286"/>
                  </a:cubicBezTo>
                  <a:close/>
                  <a:moveTo>
                    <a:pt x="2949" y="3650"/>
                  </a:moveTo>
                  <a:lnTo>
                    <a:pt x="2949" y="3650"/>
                  </a:lnTo>
                  <a:cubicBezTo>
                    <a:pt x="2948" y="3650"/>
                    <a:pt x="2948" y="3650"/>
                    <a:pt x="2947" y="3650"/>
                  </a:cubicBezTo>
                  <a:lnTo>
                    <a:pt x="2948" y="3661"/>
                  </a:lnTo>
                  <a:lnTo>
                    <a:pt x="2948" y="3661"/>
                  </a:lnTo>
                  <a:cubicBezTo>
                    <a:pt x="2948" y="3657"/>
                    <a:pt x="2949" y="3653"/>
                    <a:pt x="2949" y="3650"/>
                  </a:cubicBezTo>
                  <a:close/>
                  <a:moveTo>
                    <a:pt x="2948" y="3661"/>
                  </a:moveTo>
                  <a:cubicBezTo>
                    <a:pt x="2946" y="3695"/>
                    <a:pt x="2955" y="3739"/>
                    <a:pt x="2950" y="3780"/>
                  </a:cubicBezTo>
                  <a:lnTo>
                    <a:pt x="2950" y="3780"/>
                  </a:lnTo>
                  <a:cubicBezTo>
                    <a:pt x="2951" y="3778"/>
                    <a:pt x="2953" y="3777"/>
                    <a:pt x="2955" y="3777"/>
                  </a:cubicBezTo>
                  <a:cubicBezTo>
                    <a:pt x="2959" y="3777"/>
                    <a:pt x="2963" y="3781"/>
                    <a:pt x="2963" y="3781"/>
                  </a:cubicBezTo>
                  <a:lnTo>
                    <a:pt x="2948" y="3661"/>
                  </a:lnTo>
                  <a:close/>
                  <a:moveTo>
                    <a:pt x="2950" y="3780"/>
                  </a:moveTo>
                  <a:cubicBezTo>
                    <a:pt x="2948" y="3783"/>
                    <a:pt x="2947" y="3788"/>
                    <a:pt x="2947" y="3798"/>
                  </a:cubicBezTo>
                  <a:cubicBezTo>
                    <a:pt x="2948" y="3792"/>
                    <a:pt x="2949" y="3786"/>
                    <a:pt x="2950" y="3780"/>
                  </a:cubicBezTo>
                  <a:close/>
                  <a:moveTo>
                    <a:pt x="546" y="3856"/>
                  </a:moveTo>
                  <a:cubicBezTo>
                    <a:pt x="548" y="3856"/>
                    <a:pt x="552" y="3858"/>
                    <a:pt x="557" y="3863"/>
                  </a:cubicBezTo>
                  <a:cubicBezTo>
                    <a:pt x="546" y="3863"/>
                    <a:pt x="542" y="3856"/>
                    <a:pt x="546" y="3856"/>
                  </a:cubicBezTo>
                  <a:close/>
                  <a:moveTo>
                    <a:pt x="2210" y="0"/>
                  </a:moveTo>
                  <a:lnTo>
                    <a:pt x="393" y="82"/>
                  </a:lnTo>
                  <a:cubicBezTo>
                    <a:pt x="393" y="82"/>
                    <a:pt x="342" y="45"/>
                    <a:pt x="304" y="45"/>
                  </a:cubicBezTo>
                  <a:cubicBezTo>
                    <a:pt x="284" y="45"/>
                    <a:pt x="268" y="55"/>
                    <a:pt x="262" y="82"/>
                  </a:cubicBezTo>
                  <a:lnTo>
                    <a:pt x="230" y="131"/>
                  </a:lnTo>
                  <a:cubicBezTo>
                    <a:pt x="230" y="196"/>
                    <a:pt x="164" y="295"/>
                    <a:pt x="180" y="393"/>
                  </a:cubicBezTo>
                  <a:lnTo>
                    <a:pt x="164" y="393"/>
                  </a:lnTo>
                  <a:cubicBezTo>
                    <a:pt x="180" y="426"/>
                    <a:pt x="164" y="458"/>
                    <a:pt x="164" y="507"/>
                  </a:cubicBezTo>
                  <a:lnTo>
                    <a:pt x="148" y="507"/>
                  </a:lnTo>
                  <a:cubicBezTo>
                    <a:pt x="131" y="671"/>
                    <a:pt x="115" y="737"/>
                    <a:pt x="82" y="933"/>
                  </a:cubicBezTo>
                  <a:lnTo>
                    <a:pt x="99" y="917"/>
                  </a:lnTo>
                  <a:lnTo>
                    <a:pt x="99" y="917"/>
                  </a:lnTo>
                  <a:cubicBezTo>
                    <a:pt x="99" y="949"/>
                    <a:pt x="82" y="966"/>
                    <a:pt x="82" y="982"/>
                  </a:cubicBezTo>
                  <a:cubicBezTo>
                    <a:pt x="82" y="987"/>
                    <a:pt x="83" y="989"/>
                    <a:pt x="85" y="989"/>
                  </a:cubicBezTo>
                  <a:cubicBezTo>
                    <a:pt x="90" y="989"/>
                    <a:pt x="99" y="973"/>
                    <a:pt x="99" y="949"/>
                  </a:cubicBezTo>
                  <a:cubicBezTo>
                    <a:pt x="99" y="926"/>
                    <a:pt x="99" y="903"/>
                    <a:pt x="104" y="903"/>
                  </a:cubicBezTo>
                  <a:cubicBezTo>
                    <a:pt x="107" y="903"/>
                    <a:pt x="110" y="907"/>
                    <a:pt x="115" y="917"/>
                  </a:cubicBezTo>
                  <a:cubicBezTo>
                    <a:pt x="82" y="966"/>
                    <a:pt x="82" y="1195"/>
                    <a:pt x="50" y="1228"/>
                  </a:cubicBezTo>
                  <a:cubicBezTo>
                    <a:pt x="50" y="1260"/>
                    <a:pt x="50" y="1260"/>
                    <a:pt x="50" y="1260"/>
                  </a:cubicBezTo>
                  <a:cubicBezTo>
                    <a:pt x="56" y="1254"/>
                    <a:pt x="60" y="1250"/>
                    <a:pt x="63" y="1250"/>
                  </a:cubicBezTo>
                  <a:cubicBezTo>
                    <a:pt x="66" y="1250"/>
                    <a:pt x="66" y="1258"/>
                    <a:pt x="66" y="1277"/>
                  </a:cubicBezTo>
                  <a:lnTo>
                    <a:pt x="50" y="1293"/>
                  </a:lnTo>
                  <a:lnTo>
                    <a:pt x="66" y="1309"/>
                  </a:lnTo>
                  <a:cubicBezTo>
                    <a:pt x="50" y="1359"/>
                    <a:pt x="50" y="1375"/>
                    <a:pt x="33" y="1375"/>
                  </a:cubicBezTo>
                  <a:lnTo>
                    <a:pt x="33" y="1326"/>
                  </a:lnTo>
                  <a:cubicBezTo>
                    <a:pt x="21" y="1373"/>
                    <a:pt x="27" y="1438"/>
                    <a:pt x="24" y="1476"/>
                  </a:cubicBezTo>
                  <a:lnTo>
                    <a:pt x="24" y="1476"/>
                  </a:lnTo>
                  <a:lnTo>
                    <a:pt x="33" y="1440"/>
                  </a:lnTo>
                  <a:lnTo>
                    <a:pt x="33" y="1440"/>
                  </a:lnTo>
                  <a:cubicBezTo>
                    <a:pt x="33" y="1620"/>
                    <a:pt x="0" y="1817"/>
                    <a:pt x="17" y="1981"/>
                  </a:cubicBezTo>
                  <a:cubicBezTo>
                    <a:pt x="33" y="2095"/>
                    <a:pt x="17" y="2079"/>
                    <a:pt x="17" y="2210"/>
                  </a:cubicBezTo>
                  <a:cubicBezTo>
                    <a:pt x="17" y="2242"/>
                    <a:pt x="33" y="2275"/>
                    <a:pt x="33" y="2308"/>
                  </a:cubicBezTo>
                  <a:cubicBezTo>
                    <a:pt x="28" y="2303"/>
                    <a:pt x="25" y="2301"/>
                    <a:pt x="23" y="2301"/>
                  </a:cubicBezTo>
                  <a:cubicBezTo>
                    <a:pt x="17" y="2301"/>
                    <a:pt x="17" y="2313"/>
                    <a:pt x="17" y="2324"/>
                  </a:cubicBezTo>
                  <a:cubicBezTo>
                    <a:pt x="17" y="2330"/>
                    <a:pt x="17" y="2336"/>
                    <a:pt x="17" y="2341"/>
                  </a:cubicBezTo>
                  <a:cubicBezTo>
                    <a:pt x="17" y="2472"/>
                    <a:pt x="17" y="2406"/>
                    <a:pt x="50" y="2488"/>
                  </a:cubicBezTo>
                  <a:lnTo>
                    <a:pt x="33" y="2521"/>
                  </a:lnTo>
                  <a:cubicBezTo>
                    <a:pt x="50" y="2537"/>
                    <a:pt x="50" y="2553"/>
                    <a:pt x="66" y="2619"/>
                  </a:cubicBezTo>
                  <a:cubicBezTo>
                    <a:pt x="58" y="2603"/>
                    <a:pt x="54" y="2599"/>
                    <a:pt x="52" y="2599"/>
                  </a:cubicBezTo>
                  <a:cubicBezTo>
                    <a:pt x="50" y="2599"/>
                    <a:pt x="50" y="2603"/>
                    <a:pt x="50" y="2603"/>
                  </a:cubicBezTo>
                  <a:cubicBezTo>
                    <a:pt x="50" y="2612"/>
                    <a:pt x="44" y="2622"/>
                    <a:pt x="39" y="2622"/>
                  </a:cubicBezTo>
                  <a:cubicBezTo>
                    <a:pt x="36" y="2622"/>
                    <a:pt x="33" y="2616"/>
                    <a:pt x="33" y="2603"/>
                  </a:cubicBezTo>
                  <a:lnTo>
                    <a:pt x="33" y="2603"/>
                  </a:lnTo>
                  <a:cubicBezTo>
                    <a:pt x="17" y="2750"/>
                    <a:pt x="82" y="2815"/>
                    <a:pt x="50" y="2881"/>
                  </a:cubicBezTo>
                  <a:cubicBezTo>
                    <a:pt x="54" y="2890"/>
                    <a:pt x="57" y="2894"/>
                    <a:pt x="60" y="2894"/>
                  </a:cubicBezTo>
                  <a:cubicBezTo>
                    <a:pt x="66" y="2894"/>
                    <a:pt x="66" y="2867"/>
                    <a:pt x="66" y="2832"/>
                  </a:cubicBezTo>
                  <a:cubicBezTo>
                    <a:pt x="66" y="2805"/>
                    <a:pt x="55" y="2778"/>
                    <a:pt x="60" y="2778"/>
                  </a:cubicBezTo>
                  <a:cubicBezTo>
                    <a:pt x="61" y="2778"/>
                    <a:pt x="63" y="2780"/>
                    <a:pt x="66" y="2783"/>
                  </a:cubicBezTo>
                  <a:cubicBezTo>
                    <a:pt x="66" y="2778"/>
                    <a:pt x="66" y="2776"/>
                    <a:pt x="67" y="2776"/>
                  </a:cubicBezTo>
                  <a:cubicBezTo>
                    <a:pt x="70" y="2776"/>
                    <a:pt x="85" y="2853"/>
                    <a:pt x="99" y="2881"/>
                  </a:cubicBezTo>
                  <a:cubicBezTo>
                    <a:pt x="99" y="2930"/>
                    <a:pt x="66" y="2979"/>
                    <a:pt x="99" y="3094"/>
                  </a:cubicBezTo>
                  <a:lnTo>
                    <a:pt x="82" y="3061"/>
                  </a:lnTo>
                  <a:lnTo>
                    <a:pt x="82" y="3061"/>
                  </a:lnTo>
                  <a:cubicBezTo>
                    <a:pt x="99" y="3110"/>
                    <a:pt x="115" y="3143"/>
                    <a:pt x="115" y="3208"/>
                  </a:cubicBezTo>
                  <a:cubicBezTo>
                    <a:pt x="148" y="3225"/>
                    <a:pt x="131" y="3274"/>
                    <a:pt x="164" y="3274"/>
                  </a:cubicBezTo>
                  <a:cubicBezTo>
                    <a:pt x="148" y="3241"/>
                    <a:pt x="131" y="3208"/>
                    <a:pt x="131" y="3175"/>
                  </a:cubicBezTo>
                  <a:lnTo>
                    <a:pt x="131" y="3175"/>
                  </a:lnTo>
                  <a:cubicBezTo>
                    <a:pt x="148" y="3225"/>
                    <a:pt x="180" y="3274"/>
                    <a:pt x="213" y="3372"/>
                  </a:cubicBezTo>
                  <a:lnTo>
                    <a:pt x="180" y="3323"/>
                  </a:lnTo>
                  <a:lnTo>
                    <a:pt x="180" y="3323"/>
                  </a:lnTo>
                  <a:cubicBezTo>
                    <a:pt x="180" y="3356"/>
                    <a:pt x="197" y="3372"/>
                    <a:pt x="213" y="3405"/>
                  </a:cubicBezTo>
                  <a:cubicBezTo>
                    <a:pt x="197" y="3405"/>
                    <a:pt x="180" y="3372"/>
                    <a:pt x="164" y="3339"/>
                  </a:cubicBezTo>
                  <a:cubicBezTo>
                    <a:pt x="162" y="3334"/>
                    <a:pt x="160" y="3329"/>
                    <a:pt x="158" y="3324"/>
                  </a:cubicBezTo>
                  <a:lnTo>
                    <a:pt x="158" y="3324"/>
                  </a:lnTo>
                  <a:cubicBezTo>
                    <a:pt x="157" y="3324"/>
                    <a:pt x="156" y="3325"/>
                    <a:pt x="155" y="3325"/>
                  </a:cubicBezTo>
                  <a:cubicBezTo>
                    <a:pt x="153" y="3325"/>
                    <a:pt x="151" y="3324"/>
                    <a:pt x="148" y="3323"/>
                  </a:cubicBezTo>
                  <a:lnTo>
                    <a:pt x="148" y="3323"/>
                  </a:lnTo>
                  <a:cubicBezTo>
                    <a:pt x="180" y="3356"/>
                    <a:pt x="180" y="3437"/>
                    <a:pt x="230" y="3503"/>
                  </a:cubicBezTo>
                  <a:lnTo>
                    <a:pt x="262" y="3552"/>
                  </a:lnTo>
                  <a:lnTo>
                    <a:pt x="230" y="3519"/>
                  </a:lnTo>
                  <a:lnTo>
                    <a:pt x="230" y="3519"/>
                  </a:lnTo>
                  <a:cubicBezTo>
                    <a:pt x="262" y="3568"/>
                    <a:pt x="279" y="3634"/>
                    <a:pt x="328" y="3683"/>
                  </a:cubicBezTo>
                  <a:cubicBezTo>
                    <a:pt x="279" y="3617"/>
                    <a:pt x="279" y="3617"/>
                    <a:pt x="295" y="3617"/>
                  </a:cubicBezTo>
                  <a:cubicBezTo>
                    <a:pt x="295" y="3617"/>
                    <a:pt x="305" y="3617"/>
                    <a:pt x="302" y="3610"/>
                  </a:cubicBezTo>
                  <a:lnTo>
                    <a:pt x="302" y="3610"/>
                  </a:lnTo>
                  <a:cubicBezTo>
                    <a:pt x="346" y="3668"/>
                    <a:pt x="361" y="3684"/>
                    <a:pt x="361" y="3716"/>
                  </a:cubicBezTo>
                  <a:cubicBezTo>
                    <a:pt x="375" y="3730"/>
                    <a:pt x="389" y="3768"/>
                    <a:pt x="444" y="3809"/>
                  </a:cubicBezTo>
                  <a:lnTo>
                    <a:pt x="444" y="3809"/>
                  </a:lnTo>
                  <a:cubicBezTo>
                    <a:pt x="425" y="3794"/>
                    <a:pt x="410" y="3778"/>
                    <a:pt x="417" y="3778"/>
                  </a:cubicBezTo>
                  <a:cubicBezTo>
                    <a:pt x="418" y="3778"/>
                    <a:pt x="421" y="3779"/>
                    <a:pt x="426" y="3781"/>
                  </a:cubicBezTo>
                  <a:cubicBezTo>
                    <a:pt x="443" y="3798"/>
                    <a:pt x="460" y="3815"/>
                    <a:pt x="475" y="3830"/>
                  </a:cubicBezTo>
                  <a:lnTo>
                    <a:pt x="475" y="3830"/>
                  </a:lnTo>
                  <a:cubicBezTo>
                    <a:pt x="463" y="3823"/>
                    <a:pt x="453" y="3816"/>
                    <a:pt x="444" y="3809"/>
                  </a:cubicBezTo>
                  <a:lnTo>
                    <a:pt x="444" y="3809"/>
                  </a:lnTo>
                  <a:cubicBezTo>
                    <a:pt x="454" y="3817"/>
                    <a:pt x="465" y="3825"/>
                    <a:pt x="475" y="3830"/>
                  </a:cubicBezTo>
                  <a:lnTo>
                    <a:pt x="475" y="3830"/>
                  </a:lnTo>
                  <a:cubicBezTo>
                    <a:pt x="489" y="3844"/>
                    <a:pt x="500" y="3855"/>
                    <a:pt x="508" y="3863"/>
                  </a:cubicBezTo>
                  <a:cubicBezTo>
                    <a:pt x="542" y="3877"/>
                    <a:pt x="559" y="3882"/>
                    <a:pt x="566" y="3882"/>
                  </a:cubicBezTo>
                  <a:cubicBezTo>
                    <a:pt x="576" y="3882"/>
                    <a:pt x="566" y="3872"/>
                    <a:pt x="557" y="3863"/>
                  </a:cubicBezTo>
                  <a:lnTo>
                    <a:pt x="557" y="3863"/>
                  </a:lnTo>
                  <a:cubicBezTo>
                    <a:pt x="590" y="3896"/>
                    <a:pt x="622" y="3879"/>
                    <a:pt x="672" y="3896"/>
                  </a:cubicBezTo>
                  <a:lnTo>
                    <a:pt x="655" y="3896"/>
                  </a:lnTo>
                  <a:cubicBezTo>
                    <a:pt x="721" y="3928"/>
                    <a:pt x="737" y="3928"/>
                    <a:pt x="737" y="3928"/>
                  </a:cubicBezTo>
                  <a:cubicBezTo>
                    <a:pt x="744" y="3922"/>
                    <a:pt x="748" y="3918"/>
                    <a:pt x="755" y="3918"/>
                  </a:cubicBezTo>
                  <a:cubicBezTo>
                    <a:pt x="765" y="3918"/>
                    <a:pt x="781" y="3926"/>
                    <a:pt x="819" y="3945"/>
                  </a:cubicBezTo>
                  <a:lnTo>
                    <a:pt x="753" y="3945"/>
                  </a:lnTo>
                  <a:lnTo>
                    <a:pt x="819" y="3961"/>
                  </a:lnTo>
                  <a:lnTo>
                    <a:pt x="802" y="3961"/>
                  </a:lnTo>
                  <a:cubicBezTo>
                    <a:pt x="868" y="3978"/>
                    <a:pt x="884" y="3994"/>
                    <a:pt x="950" y="4010"/>
                  </a:cubicBezTo>
                  <a:cubicBezTo>
                    <a:pt x="950" y="4002"/>
                    <a:pt x="954" y="3998"/>
                    <a:pt x="966" y="3998"/>
                  </a:cubicBezTo>
                  <a:cubicBezTo>
                    <a:pt x="978" y="3998"/>
                    <a:pt x="999" y="4002"/>
                    <a:pt x="1032" y="4010"/>
                  </a:cubicBezTo>
                  <a:cubicBezTo>
                    <a:pt x="1048" y="4027"/>
                    <a:pt x="1040" y="4027"/>
                    <a:pt x="1038" y="4027"/>
                  </a:cubicBezTo>
                  <a:cubicBezTo>
                    <a:pt x="1036" y="4027"/>
                    <a:pt x="1040" y="4027"/>
                    <a:pt x="1081" y="4043"/>
                  </a:cubicBezTo>
                  <a:cubicBezTo>
                    <a:pt x="1064" y="4043"/>
                    <a:pt x="1032" y="4043"/>
                    <a:pt x="999" y="4027"/>
                  </a:cubicBezTo>
                  <a:lnTo>
                    <a:pt x="983" y="4027"/>
                  </a:lnTo>
                  <a:cubicBezTo>
                    <a:pt x="1015" y="4043"/>
                    <a:pt x="1081" y="4059"/>
                    <a:pt x="1113" y="4076"/>
                  </a:cubicBezTo>
                  <a:lnTo>
                    <a:pt x="1081" y="4059"/>
                  </a:lnTo>
                  <a:lnTo>
                    <a:pt x="1081" y="4059"/>
                  </a:lnTo>
                  <a:cubicBezTo>
                    <a:pt x="1130" y="4076"/>
                    <a:pt x="1163" y="4076"/>
                    <a:pt x="1195" y="4092"/>
                  </a:cubicBezTo>
                  <a:lnTo>
                    <a:pt x="1179" y="4092"/>
                  </a:lnTo>
                  <a:cubicBezTo>
                    <a:pt x="1212" y="4109"/>
                    <a:pt x="1228" y="4109"/>
                    <a:pt x="1244" y="4125"/>
                  </a:cubicBezTo>
                  <a:lnTo>
                    <a:pt x="1195" y="4125"/>
                  </a:lnTo>
                  <a:cubicBezTo>
                    <a:pt x="1228" y="4125"/>
                    <a:pt x="1261" y="4141"/>
                    <a:pt x="1277" y="4158"/>
                  </a:cubicBezTo>
                  <a:lnTo>
                    <a:pt x="1294" y="4190"/>
                  </a:lnTo>
                  <a:cubicBezTo>
                    <a:pt x="1326" y="4239"/>
                    <a:pt x="1408" y="4289"/>
                    <a:pt x="1424" y="4370"/>
                  </a:cubicBezTo>
                  <a:lnTo>
                    <a:pt x="1424" y="4387"/>
                  </a:lnTo>
                  <a:cubicBezTo>
                    <a:pt x="1441" y="4420"/>
                    <a:pt x="1441" y="4452"/>
                    <a:pt x="1441" y="4485"/>
                  </a:cubicBezTo>
                  <a:cubicBezTo>
                    <a:pt x="1441" y="4534"/>
                    <a:pt x="1441" y="4567"/>
                    <a:pt x="1457" y="4616"/>
                  </a:cubicBezTo>
                  <a:lnTo>
                    <a:pt x="1441" y="4681"/>
                  </a:lnTo>
                  <a:cubicBezTo>
                    <a:pt x="1441" y="4695"/>
                    <a:pt x="1441" y="4700"/>
                    <a:pt x="1442" y="4700"/>
                  </a:cubicBezTo>
                  <a:cubicBezTo>
                    <a:pt x="1444" y="4700"/>
                    <a:pt x="1448" y="4691"/>
                    <a:pt x="1457" y="4681"/>
                  </a:cubicBezTo>
                  <a:cubicBezTo>
                    <a:pt x="1457" y="4675"/>
                    <a:pt x="1457" y="4668"/>
                    <a:pt x="1458" y="4668"/>
                  </a:cubicBezTo>
                  <a:cubicBezTo>
                    <a:pt x="1460" y="4668"/>
                    <a:pt x="1464" y="4682"/>
                    <a:pt x="1474" y="4731"/>
                  </a:cubicBezTo>
                  <a:cubicBezTo>
                    <a:pt x="1474" y="4780"/>
                    <a:pt x="1474" y="4780"/>
                    <a:pt x="1457" y="4780"/>
                  </a:cubicBezTo>
                  <a:cubicBezTo>
                    <a:pt x="1457" y="4812"/>
                    <a:pt x="1474" y="4845"/>
                    <a:pt x="1474" y="4878"/>
                  </a:cubicBezTo>
                  <a:cubicBezTo>
                    <a:pt x="1474" y="4894"/>
                    <a:pt x="1490" y="4960"/>
                    <a:pt x="1490" y="5025"/>
                  </a:cubicBezTo>
                  <a:cubicBezTo>
                    <a:pt x="1474" y="4992"/>
                    <a:pt x="1474" y="4960"/>
                    <a:pt x="1474" y="4911"/>
                  </a:cubicBezTo>
                  <a:lnTo>
                    <a:pt x="1474" y="5025"/>
                  </a:lnTo>
                  <a:cubicBezTo>
                    <a:pt x="1451" y="4925"/>
                    <a:pt x="1452" y="4886"/>
                    <a:pt x="1449" y="4886"/>
                  </a:cubicBezTo>
                  <a:cubicBezTo>
                    <a:pt x="1448" y="4886"/>
                    <a:pt x="1446" y="4895"/>
                    <a:pt x="1441" y="4911"/>
                  </a:cubicBezTo>
                  <a:cubicBezTo>
                    <a:pt x="1457" y="4911"/>
                    <a:pt x="1457" y="5009"/>
                    <a:pt x="1474" y="5091"/>
                  </a:cubicBezTo>
                  <a:cubicBezTo>
                    <a:pt x="1523" y="5091"/>
                    <a:pt x="1588" y="5091"/>
                    <a:pt x="1637" y="5074"/>
                  </a:cubicBezTo>
                  <a:cubicBezTo>
                    <a:pt x="1670" y="5074"/>
                    <a:pt x="1670" y="5074"/>
                    <a:pt x="1670" y="5058"/>
                  </a:cubicBezTo>
                  <a:lnTo>
                    <a:pt x="1703" y="5058"/>
                  </a:lnTo>
                  <a:cubicBezTo>
                    <a:pt x="1714" y="5060"/>
                    <a:pt x="1724" y="5061"/>
                    <a:pt x="1732" y="5061"/>
                  </a:cubicBezTo>
                  <a:cubicBezTo>
                    <a:pt x="1778" y="5061"/>
                    <a:pt x="1768" y="5025"/>
                    <a:pt x="1866" y="5025"/>
                  </a:cubicBezTo>
                  <a:lnTo>
                    <a:pt x="1899" y="5025"/>
                  </a:lnTo>
                  <a:lnTo>
                    <a:pt x="1981" y="5009"/>
                  </a:lnTo>
                  <a:lnTo>
                    <a:pt x="1965" y="5025"/>
                  </a:lnTo>
                  <a:lnTo>
                    <a:pt x="1965" y="5025"/>
                  </a:lnTo>
                  <a:lnTo>
                    <a:pt x="2096" y="5009"/>
                  </a:lnTo>
                  <a:lnTo>
                    <a:pt x="2161" y="4976"/>
                  </a:lnTo>
                  <a:lnTo>
                    <a:pt x="2161" y="4976"/>
                  </a:lnTo>
                  <a:cubicBezTo>
                    <a:pt x="2194" y="4992"/>
                    <a:pt x="2145" y="4992"/>
                    <a:pt x="2161" y="4992"/>
                  </a:cubicBezTo>
                  <a:lnTo>
                    <a:pt x="2227" y="4976"/>
                  </a:lnTo>
                  <a:cubicBezTo>
                    <a:pt x="2243" y="4976"/>
                    <a:pt x="2194" y="4992"/>
                    <a:pt x="2145" y="5009"/>
                  </a:cubicBezTo>
                  <a:cubicBezTo>
                    <a:pt x="2161" y="5014"/>
                    <a:pt x="2172" y="5016"/>
                    <a:pt x="2180" y="5016"/>
                  </a:cubicBezTo>
                  <a:cubicBezTo>
                    <a:pt x="2197" y="5016"/>
                    <a:pt x="2205" y="5009"/>
                    <a:pt x="2227" y="5009"/>
                  </a:cubicBezTo>
                  <a:cubicBezTo>
                    <a:pt x="2243" y="4992"/>
                    <a:pt x="2276" y="4992"/>
                    <a:pt x="2341" y="4992"/>
                  </a:cubicBezTo>
                  <a:lnTo>
                    <a:pt x="2276" y="5009"/>
                  </a:lnTo>
                  <a:lnTo>
                    <a:pt x="2439" y="5009"/>
                  </a:lnTo>
                  <a:cubicBezTo>
                    <a:pt x="2423" y="5009"/>
                    <a:pt x="2292" y="4992"/>
                    <a:pt x="2357" y="4976"/>
                  </a:cubicBezTo>
                  <a:lnTo>
                    <a:pt x="2357" y="4976"/>
                  </a:lnTo>
                  <a:lnTo>
                    <a:pt x="2292" y="4992"/>
                  </a:lnTo>
                  <a:cubicBezTo>
                    <a:pt x="2308" y="4976"/>
                    <a:pt x="2325" y="4976"/>
                    <a:pt x="2357" y="4976"/>
                  </a:cubicBezTo>
                  <a:lnTo>
                    <a:pt x="2538" y="4976"/>
                  </a:lnTo>
                  <a:lnTo>
                    <a:pt x="2538" y="4992"/>
                  </a:lnTo>
                  <a:cubicBezTo>
                    <a:pt x="2587" y="4976"/>
                    <a:pt x="2587" y="4960"/>
                    <a:pt x="2603" y="4960"/>
                  </a:cubicBezTo>
                  <a:cubicBezTo>
                    <a:pt x="2669" y="4960"/>
                    <a:pt x="2685" y="4960"/>
                    <a:pt x="2701" y="4976"/>
                  </a:cubicBezTo>
                  <a:cubicBezTo>
                    <a:pt x="2783" y="4960"/>
                    <a:pt x="2636" y="4960"/>
                    <a:pt x="2734" y="4943"/>
                  </a:cubicBezTo>
                  <a:lnTo>
                    <a:pt x="2816" y="4943"/>
                  </a:lnTo>
                  <a:cubicBezTo>
                    <a:pt x="2832" y="4943"/>
                    <a:pt x="2865" y="4927"/>
                    <a:pt x="2881" y="4927"/>
                  </a:cubicBezTo>
                  <a:cubicBezTo>
                    <a:pt x="2898" y="4911"/>
                    <a:pt x="2898" y="4878"/>
                    <a:pt x="2898" y="4845"/>
                  </a:cubicBezTo>
                  <a:lnTo>
                    <a:pt x="2898" y="4796"/>
                  </a:lnTo>
                  <a:lnTo>
                    <a:pt x="2881" y="4763"/>
                  </a:lnTo>
                  <a:cubicBezTo>
                    <a:pt x="2889" y="4747"/>
                    <a:pt x="2894" y="4743"/>
                    <a:pt x="2896" y="4743"/>
                  </a:cubicBezTo>
                  <a:cubicBezTo>
                    <a:pt x="2898" y="4743"/>
                    <a:pt x="2898" y="4747"/>
                    <a:pt x="2898" y="4747"/>
                  </a:cubicBezTo>
                  <a:lnTo>
                    <a:pt x="2898" y="4698"/>
                  </a:lnTo>
                  <a:cubicBezTo>
                    <a:pt x="2898" y="4665"/>
                    <a:pt x="2881" y="4698"/>
                    <a:pt x="2881" y="4632"/>
                  </a:cubicBezTo>
                  <a:cubicBezTo>
                    <a:pt x="2865" y="4616"/>
                    <a:pt x="2914" y="4501"/>
                    <a:pt x="2898" y="4420"/>
                  </a:cubicBezTo>
                  <a:lnTo>
                    <a:pt x="2898" y="4420"/>
                  </a:lnTo>
                  <a:lnTo>
                    <a:pt x="2914" y="4436"/>
                  </a:lnTo>
                  <a:cubicBezTo>
                    <a:pt x="2914" y="4321"/>
                    <a:pt x="2914" y="4338"/>
                    <a:pt x="2898" y="4256"/>
                  </a:cubicBezTo>
                  <a:lnTo>
                    <a:pt x="2914" y="4174"/>
                  </a:lnTo>
                  <a:lnTo>
                    <a:pt x="2914" y="4174"/>
                  </a:lnTo>
                  <a:cubicBezTo>
                    <a:pt x="2910" y="4191"/>
                    <a:pt x="2907" y="4198"/>
                    <a:pt x="2904" y="4198"/>
                  </a:cubicBezTo>
                  <a:cubicBezTo>
                    <a:pt x="2897" y="4198"/>
                    <a:pt x="2893" y="4141"/>
                    <a:pt x="2881" y="4092"/>
                  </a:cubicBezTo>
                  <a:lnTo>
                    <a:pt x="2898" y="4092"/>
                  </a:lnTo>
                  <a:lnTo>
                    <a:pt x="2881" y="4076"/>
                  </a:lnTo>
                  <a:lnTo>
                    <a:pt x="2881" y="4027"/>
                  </a:lnTo>
                  <a:lnTo>
                    <a:pt x="2898" y="4059"/>
                  </a:lnTo>
                  <a:lnTo>
                    <a:pt x="2898" y="4092"/>
                  </a:lnTo>
                  <a:cubicBezTo>
                    <a:pt x="2898" y="4105"/>
                    <a:pt x="2908" y="4129"/>
                    <a:pt x="2912" y="4129"/>
                  </a:cubicBezTo>
                  <a:cubicBezTo>
                    <a:pt x="2913" y="4129"/>
                    <a:pt x="2914" y="4128"/>
                    <a:pt x="2914" y="4125"/>
                  </a:cubicBezTo>
                  <a:lnTo>
                    <a:pt x="2914" y="4109"/>
                  </a:lnTo>
                  <a:lnTo>
                    <a:pt x="2914" y="4076"/>
                  </a:lnTo>
                  <a:lnTo>
                    <a:pt x="2930" y="4059"/>
                  </a:lnTo>
                  <a:lnTo>
                    <a:pt x="2947" y="3928"/>
                  </a:lnTo>
                  <a:cubicBezTo>
                    <a:pt x="2930" y="3830"/>
                    <a:pt x="2914" y="3748"/>
                    <a:pt x="2914" y="3601"/>
                  </a:cubicBezTo>
                  <a:lnTo>
                    <a:pt x="2914" y="3601"/>
                  </a:lnTo>
                  <a:cubicBezTo>
                    <a:pt x="2924" y="3620"/>
                    <a:pt x="2928" y="3628"/>
                    <a:pt x="2933" y="3628"/>
                  </a:cubicBezTo>
                  <a:cubicBezTo>
                    <a:pt x="2936" y="3628"/>
                    <a:pt x="2940" y="3624"/>
                    <a:pt x="2947" y="3617"/>
                  </a:cubicBezTo>
                  <a:lnTo>
                    <a:pt x="2963" y="3617"/>
                  </a:lnTo>
                  <a:cubicBezTo>
                    <a:pt x="2955" y="3626"/>
                    <a:pt x="2951" y="3637"/>
                    <a:pt x="2949" y="3650"/>
                  </a:cubicBezTo>
                  <a:lnTo>
                    <a:pt x="2949" y="3650"/>
                  </a:lnTo>
                  <a:cubicBezTo>
                    <a:pt x="2963" y="3647"/>
                    <a:pt x="2964" y="3616"/>
                    <a:pt x="2980" y="3585"/>
                  </a:cubicBezTo>
                  <a:lnTo>
                    <a:pt x="2980" y="3585"/>
                  </a:lnTo>
                  <a:cubicBezTo>
                    <a:pt x="2976" y="3588"/>
                    <a:pt x="2973" y="3590"/>
                    <a:pt x="2970" y="3590"/>
                  </a:cubicBezTo>
                  <a:cubicBezTo>
                    <a:pt x="2950" y="3590"/>
                    <a:pt x="2963" y="3481"/>
                    <a:pt x="2963" y="3437"/>
                  </a:cubicBezTo>
                  <a:lnTo>
                    <a:pt x="2963" y="3437"/>
                  </a:lnTo>
                  <a:cubicBezTo>
                    <a:pt x="2963" y="3437"/>
                    <a:pt x="2979" y="3437"/>
                    <a:pt x="2963" y="3503"/>
                  </a:cubicBezTo>
                  <a:cubicBezTo>
                    <a:pt x="2996" y="3437"/>
                    <a:pt x="2947" y="3405"/>
                    <a:pt x="2963" y="3339"/>
                  </a:cubicBezTo>
                  <a:lnTo>
                    <a:pt x="2963" y="3339"/>
                  </a:lnTo>
                  <a:lnTo>
                    <a:pt x="2963" y="3372"/>
                  </a:lnTo>
                  <a:cubicBezTo>
                    <a:pt x="2963" y="3342"/>
                    <a:pt x="2977" y="3256"/>
                    <a:pt x="2979" y="3256"/>
                  </a:cubicBezTo>
                  <a:cubicBezTo>
                    <a:pt x="2979" y="3256"/>
                    <a:pt x="2980" y="3256"/>
                    <a:pt x="2980" y="3257"/>
                  </a:cubicBezTo>
                  <a:lnTo>
                    <a:pt x="2980" y="3274"/>
                  </a:lnTo>
                  <a:cubicBezTo>
                    <a:pt x="2996" y="3176"/>
                    <a:pt x="2996" y="2946"/>
                    <a:pt x="2980" y="2930"/>
                  </a:cubicBezTo>
                  <a:lnTo>
                    <a:pt x="2980" y="2930"/>
                  </a:lnTo>
                  <a:lnTo>
                    <a:pt x="3012" y="2963"/>
                  </a:lnTo>
                  <a:lnTo>
                    <a:pt x="2963" y="2815"/>
                  </a:lnTo>
                  <a:lnTo>
                    <a:pt x="2980" y="2766"/>
                  </a:lnTo>
                  <a:cubicBezTo>
                    <a:pt x="2985" y="2761"/>
                    <a:pt x="2990" y="2757"/>
                    <a:pt x="2995" y="2757"/>
                  </a:cubicBezTo>
                  <a:cubicBezTo>
                    <a:pt x="3005" y="2757"/>
                    <a:pt x="3012" y="2772"/>
                    <a:pt x="3012" y="2815"/>
                  </a:cubicBezTo>
                  <a:cubicBezTo>
                    <a:pt x="3029" y="2783"/>
                    <a:pt x="3029" y="2750"/>
                    <a:pt x="3029" y="2701"/>
                  </a:cubicBezTo>
                  <a:lnTo>
                    <a:pt x="3029" y="2701"/>
                  </a:lnTo>
                  <a:lnTo>
                    <a:pt x="2996" y="2717"/>
                  </a:lnTo>
                  <a:cubicBezTo>
                    <a:pt x="3027" y="2655"/>
                    <a:pt x="3014" y="2667"/>
                    <a:pt x="3027" y="2597"/>
                  </a:cubicBezTo>
                  <a:lnTo>
                    <a:pt x="3027" y="2597"/>
                  </a:lnTo>
                  <a:cubicBezTo>
                    <a:pt x="3026" y="2599"/>
                    <a:pt x="3024" y="2599"/>
                    <a:pt x="3023" y="2599"/>
                  </a:cubicBezTo>
                  <a:cubicBezTo>
                    <a:pt x="3014" y="2599"/>
                    <a:pt x="3000" y="2573"/>
                    <a:pt x="3012" y="2537"/>
                  </a:cubicBezTo>
                  <a:lnTo>
                    <a:pt x="3012" y="2537"/>
                  </a:lnTo>
                  <a:lnTo>
                    <a:pt x="3029" y="2553"/>
                  </a:lnTo>
                  <a:lnTo>
                    <a:pt x="3013" y="2458"/>
                  </a:lnTo>
                  <a:lnTo>
                    <a:pt x="3013" y="2458"/>
                  </a:lnTo>
                  <a:cubicBezTo>
                    <a:pt x="3014" y="2461"/>
                    <a:pt x="3016" y="2462"/>
                    <a:pt x="3019" y="2462"/>
                  </a:cubicBezTo>
                  <a:cubicBezTo>
                    <a:pt x="3029" y="2462"/>
                    <a:pt x="3045" y="2450"/>
                    <a:pt x="3045" y="2439"/>
                  </a:cubicBezTo>
                  <a:cubicBezTo>
                    <a:pt x="3045" y="2439"/>
                    <a:pt x="3059" y="2354"/>
                    <a:pt x="3048" y="2329"/>
                  </a:cubicBezTo>
                  <a:lnTo>
                    <a:pt x="3048" y="2329"/>
                  </a:lnTo>
                  <a:cubicBezTo>
                    <a:pt x="3053" y="2242"/>
                    <a:pt x="3012" y="2232"/>
                    <a:pt x="3012" y="2128"/>
                  </a:cubicBezTo>
                  <a:lnTo>
                    <a:pt x="3012" y="2128"/>
                  </a:lnTo>
                  <a:cubicBezTo>
                    <a:pt x="3020" y="2136"/>
                    <a:pt x="3033" y="2144"/>
                    <a:pt x="3043" y="2144"/>
                  </a:cubicBezTo>
                  <a:cubicBezTo>
                    <a:pt x="3053" y="2144"/>
                    <a:pt x="3061" y="2136"/>
                    <a:pt x="3061" y="2112"/>
                  </a:cubicBezTo>
                  <a:cubicBezTo>
                    <a:pt x="3061" y="2095"/>
                    <a:pt x="3029" y="2062"/>
                    <a:pt x="3029" y="2013"/>
                  </a:cubicBezTo>
                  <a:lnTo>
                    <a:pt x="3029" y="1882"/>
                  </a:lnTo>
                  <a:cubicBezTo>
                    <a:pt x="3045" y="1948"/>
                    <a:pt x="3061" y="1997"/>
                    <a:pt x="3061" y="2046"/>
                  </a:cubicBezTo>
                  <a:cubicBezTo>
                    <a:pt x="3078" y="2013"/>
                    <a:pt x="3078" y="2030"/>
                    <a:pt x="3078" y="1964"/>
                  </a:cubicBezTo>
                  <a:lnTo>
                    <a:pt x="3094" y="2030"/>
                  </a:lnTo>
                  <a:lnTo>
                    <a:pt x="3110" y="1882"/>
                  </a:lnTo>
                  <a:lnTo>
                    <a:pt x="3078" y="1768"/>
                  </a:lnTo>
                  <a:lnTo>
                    <a:pt x="3094" y="1931"/>
                  </a:lnTo>
                  <a:cubicBezTo>
                    <a:pt x="3078" y="1931"/>
                    <a:pt x="3045" y="1833"/>
                    <a:pt x="3061" y="1719"/>
                  </a:cubicBezTo>
                  <a:cubicBezTo>
                    <a:pt x="3061" y="1714"/>
                    <a:pt x="3061" y="1712"/>
                    <a:pt x="3062" y="1712"/>
                  </a:cubicBezTo>
                  <a:cubicBezTo>
                    <a:pt x="3063" y="1712"/>
                    <a:pt x="3066" y="1723"/>
                    <a:pt x="3078" y="1735"/>
                  </a:cubicBezTo>
                  <a:cubicBezTo>
                    <a:pt x="3078" y="1735"/>
                    <a:pt x="3094" y="1751"/>
                    <a:pt x="3094" y="1751"/>
                  </a:cubicBezTo>
                  <a:lnTo>
                    <a:pt x="3094" y="1670"/>
                  </a:lnTo>
                  <a:cubicBezTo>
                    <a:pt x="3110" y="1620"/>
                    <a:pt x="3078" y="1571"/>
                    <a:pt x="3094" y="1506"/>
                  </a:cubicBezTo>
                  <a:cubicBezTo>
                    <a:pt x="3094" y="1490"/>
                    <a:pt x="3127" y="1440"/>
                    <a:pt x="3110" y="1424"/>
                  </a:cubicBezTo>
                  <a:lnTo>
                    <a:pt x="3110" y="1424"/>
                  </a:lnTo>
                  <a:lnTo>
                    <a:pt x="3045" y="1457"/>
                  </a:lnTo>
                  <a:lnTo>
                    <a:pt x="3045" y="1457"/>
                  </a:lnTo>
                  <a:lnTo>
                    <a:pt x="3061" y="1375"/>
                  </a:lnTo>
                  <a:lnTo>
                    <a:pt x="3061" y="1359"/>
                  </a:lnTo>
                  <a:lnTo>
                    <a:pt x="3061" y="1277"/>
                  </a:lnTo>
                  <a:cubicBezTo>
                    <a:pt x="3061" y="1277"/>
                    <a:pt x="3078" y="1293"/>
                    <a:pt x="3078" y="1309"/>
                  </a:cubicBezTo>
                  <a:cubicBezTo>
                    <a:pt x="3089" y="1309"/>
                    <a:pt x="3092" y="1317"/>
                    <a:pt x="3098" y="1317"/>
                  </a:cubicBezTo>
                  <a:cubicBezTo>
                    <a:pt x="3101" y="1317"/>
                    <a:pt x="3105" y="1315"/>
                    <a:pt x="3110" y="1309"/>
                  </a:cubicBezTo>
                  <a:lnTo>
                    <a:pt x="3094" y="1277"/>
                  </a:lnTo>
                  <a:cubicBezTo>
                    <a:pt x="3094" y="1273"/>
                    <a:pt x="3095" y="1272"/>
                    <a:pt x="3097" y="1272"/>
                  </a:cubicBezTo>
                  <a:cubicBezTo>
                    <a:pt x="3098" y="1272"/>
                    <a:pt x="3100" y="1273"/>
                    <a:pt x="3102" y="1273"/>
                  </a:cubicBezTo>
                  <a:cubicBezTo>
                    <a:pt x="3106" y="1273"/>
                    <a:pt x="3110" y="1269"/>
                    <a:pt x="3110" y="1244"/>
                  </a:cubicBezTo>
                  <a:cubicBezTo>
                    <a:pt x="3099" y="1232"/>
                    <a:pt x="3104" y="1179"/>
                    <a:pt x="3102" y="1179"/>
                  </a:cubicBezTo>
                  <a:lnTo>
                    <a:pt x="3102" y="1179"/>
                  </a:lnTo>
                  <a:cubicBezTo>
                    <a:pt x="3101" y="1179"/>
                    <a:pt x="3099" y="1188"/>
                    <a:pt x="3094" y="1211"/>
                  </a:cubicBezTo>
                  <a:cubicBezTo>
                    <a:pt x="3094" y="1162"/>
                    <a:pt x="3094" y="1146"/>
                    <a:pt x="3110" y="1080"/>
                  </a:cubicBezTo>
                  <a:lnTo>
                    <a:pt x="3110" y="1080"/>
                  </a:lnTo>
                  <a:cubicBezTo>
                    <a:pt x="3107" y="1083"/>
                    <a:pt x="3104" y="1085"/>
                    <a:pt x="3102" y="1085"/>
                  </a:cubicBezTo>
                  <a:cubicBezTo>
                    <a:pt x="3089" y="1085"/>
                    <a:pt x="3078" y="1058"/>
                    <a:pt x="3078" y="1031"/>
                  </a:cubicBezTo>
                  <a:lnTo>
                    <a:pt x="3078" y="966"/>
                  </a:lnTo>
                  <a:lnTo>
                    <a:pt x="3078" y="949"/>
                  </a:lnTo>
                  <a:cubicBezTo>
                    <a:pt x="3094" y="835"/>
                    <a:pt x="3094" y="786"/>
                    <a:pt x="3110" y="671"/>
                  </a:cubicBezTo>
                  <a:lnTo>
                    <a:pt x="3127" y="638"/>
                  </a:lnTo>
                  <a:cubicBezTo>
                    <a:pt x="3127" y="631"/>
                    <a:pt x="3124" y="624"/>
                    <a:pt x="3120" y="615"/>
                  </a:cubicBezTo>
                  <a:lnTo>
                    <a:pt x="3120" y="615"/>
                  </a:lnTo>
                  <a:lnTo>
                    <a:pt x="3127" y="622"/>
                  </a:lnTo>
                  <a:cubicBezTo>
                    <a:pt x="3121" y="606"/>
                    <a:pt x="3118" y="584"/>
                    <a:pt x="3116" y="563"/>
                  </a:cubicBezTo>
                  <a:lnTo>
                    <a:pt x="3116" y="563"/>
                  </a:lnTo>
                  <a:cubicBezTo>
                    <a:pt x="3114" y="565"/>
                    <a:pt x="3113" y="569"/>
                    <a:pt x="3110" y="573"/>
                  </a:cubicBezTo>
                  <a:cubicBezTo>
                    <a:pt x="3110" y="591"/>
                    <a:pt x="3116" y="604"/>
                    <a:pt x="3120" y="615"/>
                  </a:cubicBezTo>
                  <a:lnTo>
                    <a:pt x="3120" y="615"/>
                  </a:lnTo>
                  <a:lnTo>
                    <a:pt x="3094" y="589"/>
                  </a:lnTo>
                  <a:lnTo>
                    <a:pt x="3110" y="246"/>
                  </a:lnTo>
                  <a:cubicBezTo>
                    <a:pt x="3127" y="196"/>
                    <a:pt x="3127" y="115"/>
                    <a:pt x="3127" y="16"/>
                  </a:cubicBezTo>
                  <a:cubicBezTo>
                    <a:pt x="3078" y="16"/>
                    <a:pt x="3029" y="16"/>
                    <a:pt x="2980" y="0"/>
                  </a:cubicBezTo>
                  <a:lnTo>
                    <a:pt x="2930" y="16"/>
                  </a:lnTo>
                  <a:lnTo>
                    <a:pt x="2505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43"/>
            <p:cNvSpPr/>
            <p:nvPr/>
          </p:nvSpPr>
          <p:spPr>
            <a:xfrm>
              <a:off x="7289297" y="262513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43"/>
            <p:cNvSpPr/>
            <p:nvPr/>
          </p:nvSpPr>
          <p:spPr>
            <a:xfrm>
              <a:off x="7153254" y="264613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43"/>
            <p:cNvSpPr/>
            <p:nvPr/>
          </p:nvSpPr>
          <p:spPr>
            <a:xfrm>
              <a:off x="7307192" y="2366659"/>
              <a:ext cx="91" cy="3013"/>
            </a:xfrm>
            <a:custGeom>
              <a:rect b="b" l="l" r="r" t="t"/>
              <a:pathLst>
                <a:path extrusionOk="0" h="33" w="1">
                  <a:moveTo>
                    <a:pt x="0" y="0"/>
                  </a:moveTo>
                  <a:lnTo>
                    <a:pt x="0" y="16"/>
                  </a:lnTo>
                  <a:cubicBezTo>
                    <a:pt x="0" y="33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43"/>
            <p:cNvSpPr/>
            <p:nvPr/>
          </p:nvSpPr>
          <p:spPr>
            <a:xfrm>
              <a:off x="7302718" y="2444358"/>
              <a:ext cx="3104" cy="9587"/>
            </a:xfrm>
            <a:custGeom>
              <a:rect b="b" l="l" r="r" t="t"/>
              <a:pathLst>
                <a:path extrusionOk="0" h="105" w="34">
                  <a:moveTo>
                    <a:pt x="17" y="0"/>
                  </a:moveTo>
                  <a:lnTo>
                    <a:pt x="0" y="49"/>
                  </a:lnTo>
                  <a:cubicBezTo>
                    <a:pt x="0" y="86"/>
                    <a:pt x="0" y="105"/>
                    <a:pt x="7" y="105"/>
                  </a:cubicBezTo>
                  <a:cubicBezTo>
                    <a:pt x="10" y="105"/>
                    <a:pt x="13" y="103"/>
                    <a:pt x="17" y="98"/>
                  </a:cubicBezTo>
                  <a:cubicBezTo>
                    <a:pt x="33" y="17"/>
                    <a:pt x="0" y="82"/>
                    <a:pt x="17" y="0"/>
                  </a:cubicBez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43"/>
            <p:cNvSpPr/>
            <p:nvPr/>
          </p:nvSpPr>
          <p:spPr>
            <a:xfrm>
              <a:off x="7302718" y="2445819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43"/>
            <p:cNvSpPr/>
            <p:nvPr/>
          </p:nvSpPr>
          <p:spPr>
            <a:xfrm>
              <a:off x="7247388" y="2704391"/>
              <a:ext cx="4565" cy="91"/>
            </a:xfrm>
            <a:custGeom>
              <a:rect b="b" l="l" r="r" t="t"/>
              <a:pathLst>
                <a:path extrusionOk="0" h="1" w="50">
                  <a:moveTo>
                    <a:pt x="50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43"/>
            <p:cNvSpPr/>
            <p:nvPr/>
          </p:nvSpPr>
          <p:spPr>
            <a:xfrm>
              <a:off x="7190597" y="270886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43"/>
            <p:cNvSpPr/>
            <p:nvPr/>
          </p:nvSpPr>
          <p:spPr>
            <a:xfrm>
              <a:off x="7153254" y="2681565"/>
              <a:ext cx="2556" cy="6482"/>
            </a:xfrm>
            <a:custGeom>
              <a:rect b="b" l="l" r="r" t="t"/>
              <a:pathLst>
                <a:path extrusionOk="0" h="71" w="28">
                  <a:moveTo>
                    <a:pt x="14" y="1"/>
                  </a:moveTo>
                  <a:cubicBezTo>
                    <a:pt x="11" y="1"/>
                    <a:pt x="6" y="2"/>
                    <a:pt x="0" y="5"/>
                  </a:cubicBezTo>
                  <a:lnTo>
                    <a:pt x="17" y="70"/>
                  </a:lnTo>
                  <a:cubicBezTo>
                    <a:pt x="17" y="30"/>
                    <a:pt x="28" y="1"/>
                    <a:pt x="14" y="1"/>
                  </a:cubicBez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43"/>
            <p:cNvSpPr/>
            <p:nvPr/>
          </p:nvSpPr>
          <p:spPr>
            <a:xfrm>
              <a:off x="7150972" y="2713339"/>
              <a:ext cx="2374" cy="3835"/>
            </a:xfrm>
            <a:custGeom>
              <a:rect b="b" l="l" r="r" t="t"/>
              <a:pathLst>
                <a:path extrusionOk="0" h="42" w="26">
                  <a:moveTo>
                    <a:pt x="9" y="1"/>
                  </a:moveTo>
                  <a:cubicBezTo>
                    <a:pt x="1" y="33"/>
                    <a:pt x="1" y="42"/>
                    <a:pt x="3" y="42"/>
                  </a:cubicBezTo>
                  <a:cubicBezTo>
                    <a:pt x="5" y="42"/>
                    <a:pt x="9" y="33"/>
                    <a:pt x="9" y="33"/>
                  </a:cubicBezTo>
                  <a:cubicBezTo>
                    <a:pt x="25" y="1"/>
                    <a:pt x="9" y="17"/>
                    <a:pt x="9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43"/>
            <p:cNvSpPr/>
            <p:nvPr/>
          </p:nvSpPr>
          <p:spPr>
            <a:xfrm>
              <a:off x="7127872" y="2774603"/>
              <a:ext cx="3013" cy="9039"/>
            </a:xfrm>
            <a:custGeom>
              <a:rect b="b" l="l" r="r" t="t"/>
              <a:pathLst>
                <a:path extrusionOk="0" h="99" w="33">
                  <a:moveTo>
                    <a:pt x="33" y="1"/>
                  </a:moveTo>
                  <a:lnTo>
                    <a:pt x="0" y="99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43"/>
            <p:cNvSpPr/>
            <p:nvPr/>
          </p:nvSpPr>
          <p:spPr>
            <a:xfrm>
              <a:off x="7108424" y="2795512"/>
              <a:ext cx="13513" cy="35973"/>
            </a:xfrm>
            <a:custGeom>
              <a:rect b="b" l="l" r="r" t="t"/>
              <a:pathLst>
                <a:path extrusionOk="0" h="394" w="148">
                  <a:moveTo>
                    <a:pt x="148" y="1"/>
                  </a:moveTo>
                  <a:cubicBezTo>
                    <a:pt x="99" y="132"/>
                    <a:pt x="50" y="296"/>
                    <a:pt x="0" y="394"/>
                  </a:cubicBezTo>
                  <a:cubicBezTo>
                    <a:pt x="50" y="345"/>
                    <a:pt x="82" y="181"/>
                    <a:pt x="131" y="66"/>
                  </a:cubicBezTo>
                  <a:lnTo>
                    <a:pt x="148" y="50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43"/>
            <p:cNvSpPr/>
            <p:nvPr/>
          </p:nvSpPr>
          <p:spPr>
            <a:xfrm>
              <a:off x="7094729" y="2852303"/>
              <a:ext cx="3287" cy="8309"/>
            </a:xfrm>
            <a:custGeom>
              <a:rect b="b" l="l" r="r" t="t"/>
              <a:pathLst>
                <a:path extrusionOk="0" h="91" w="36">
                  <a:moveTo>
                    <a:pt x="36" y="1"/>
                  </a:moveTo>
                  <a:lnTo>
                    <a:pt x="19" y="17"/>
                  </a:lnTo>
                  <a:cubicBezTo>
                    <a:pt x="19" y="33"/>
                    <a:pt x="4" y="49"/>
                    <a:pt x="3" y="80"/>
                  </a:cubicBezTo>
                  <a:lnTo>
                    <a:pt x="3" y="80"/>
                  </a:lnTo>
                  <a:cubicBezTo>
                    <a:pt x="7" y="68"/>
                    <a:pt x="16" y="45"/>
                    <a:pt x="36" y="1"/>
                  </a:cubicBezTo>
                  <a:close/>
                  <a:moveTo>
                    <a:pt x="3" y="80"/>
                  </a:moveTo>
                  <a:cubicBezTo>
                    <a:pt x="0" y="88"/>
                    <a:pt x="0" y="91"/>
                    <a:pt x="1" y="91"/>
                  </a:cubicBezTo>
                  <a:cubicBezTo>
                    <a:pt x="3" y="91"/>
                    <a:pt x="8" y="80"/>
                    <a:pt x="6" y="80"/>
                  </a:cubicBezTo>
                  <a:lnTo>
                    <a:pt x="6" y="80"/>
                  </a:lnTo>
                  <a:cubicBezTo>
                    <a:pt x="6" y="80"/>
                    <a:pt x="5" y="81"/>
                    <a:pt x="3" y="83"/>
                  </a:cubicBezTo>
                  <a:cubicBezTo>
                    <a:pt x="3" y="82"/>
                    <a:pt x="3" y="81"/>
                    <a:pt x="3" y="8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43"/>
            <p:cNvSpPr/>
            <p:nvPr/>
          </p:nvSpPr>
          <p:spPr>
            <a:xfrm>
              <a:off x="7096098" y="2851937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6" y="0"/>
                  </a:moveTo>
                  <a:lnTo>
                    <a:pt x="16" y="0"/>
                  </a:lnTo>
                  <a:cubicBezTo>
                    <a:pt x="15" y="0"/>
                    <a:pt x="12" y="6"/>
                    <a:pt x="4" y="21"/>
                  </a:cubicBezTo>
                  <a:cubicBezTo>
                    <a:pt x="1" y="30"/>
                    <a:pt x="1" y="34"/>
                    <a:pt x="1" y="34"/>
                  </a:cubicBezTo>
                  <a:cubicBezTo>
                    <a:pt x="3" y="34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43"/>
            <p:cNvSpPr/>
            <p:nvPr/>
          </p:nvSpPr>
          <p:spPr>
            <a:xfrm>
              <a:off x="7084138" y="2873302"/>
              <a:ext cx="4930" cy="11230"/>
            </a:xfrm>
            <a:custGeom>
              <a:rect b="b" l="l" r="r" t="t"/>
              <a:pathLst>
                <a:path extrusionOk="0" h="123" w="54">
                  <a:moveTo>
                    <a:pt x="54" y="0"/>
                  </a:moveTo>
                  <a:lnTo>
                    <a:pt x="51" y="11"/>
                  </a:lnTo>
                  <a:lnTo>
                    <a:pt x="51" y="11"/>
                  </a:lnTo>
                  <a:cubicBezTo>
                    <a:pt x="53" y="6"/>
                    <a:pt x="54" y="3"/>
                    <a:pt x="54" y="0"/>
                  </a:cubicBezTo>
                  <a:close/>
                  <a:moveTo>
                    <a:pt x="51" y="11"/>
                  </a:moveTo>
                  <a:lnTo>
                    <a:pt x="51" y="11"/>
                  </a:lnTo>
                  <a:cubicBezTo>
                    <a:pt x="45" y="32"/>
                    <a:pt x="27" y="68"/>
                    <a:pt x="22" y="68"/>
                  </a:cubicBezTo>
                  <a:cubicBezTo>
                    <a:pt x="21" y="68"/>
                    <a:pt x="21" y="67"/>
                    <a:pt x="21" y="66"/>
                  </a:cubicBezTo>
                  <a:cubicBezTo>
                    <a:pt x="5" y="106"/>
                    <a:pt x="0" y="123"/>
                    <a:pt x="5" y="123"/>
                  </a:cubicBezTo>
                  <a:cubicBezTo>
                    <a:pt x="9" y="123"/>
                    <a:pt x="21" y="106"/>
                    <a:pt x="37" y="82"/>
                  </a:cubicBezTo>
                  <a:lnTo>
                    <a:pt x="51" y="1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43"/>
            <p:cNvSpPr/>
            <p:nvPr/>
          </p:nvSpPr>
          <p:spPr>
            <a:xfrm>
              <a:off x="7084503" y="2883711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1"/>
                  </a:moveTo>
                  <a:lnTo>
                    <a:pt x="1" y="50"/>
                  </a:lnTo>
                  <a:cubicBezTo>
                    <a:pt x="17" y="33"/>
                    <a:pt x="17" y="17"/>
                    <a:pt x="17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43"/>
            <p:cNvSpPr/>
            <p:nvPr/>
          </p:nvSpPr>
          <p:spPr>
            <a:xfrm>
              <a:off x="7085964" y="2876224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34" y="1"/>
                  </a:moveTo>
                  <a:cubicBezTo>
                    <a:pt x="26" y="15"/>
                    <a:pt x="22" y="27"/>
                    <a:pt x="20" y="35"/>
                  </a:cubicBezTo>
                  <a:lnTo>
                    <a:pt x="20" y="35"/>
                  </a:lnTo>
                  <a:lnTo>
                    <a:pt x="34" y="1"/>
                  </a:lnTo>
                  <a:close/>
                  <a:moveTo>
                    <a:pt x="20" y="35"/>
                  </a:moveTo>
                  <a:lnTo>
                    <a:pt x="1" y="83"/>
                  </a:lnTo>
                  <a:cubicBezTo>
                    <a:pt x="17" y="83"/>
                    <a:pt x="17" y="83"/>
                    <a:pt x="17" y="50"/>
                  </a:cubicBezTo>
                  <a:cubicBezTo>
                    <a:pt x="17" y="50"/>
                    <a:pt x="17" y="45"/>
                    <a:pt x="20" y="35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43"/>
            <p:cNvSpPr/>
            <p:nvPr/>
          </p:nvSpPr>
          <p:spPr>
            <a:xfrm>
              <a:off x="7090529" y="2859516"/>
              <a:ext cx="5935" cy="12326"/>
            </a:xfrm>
            <a:custGeom>
              <a:rect b="b" l="l" r="r" t="t"/>
              <a:pathLst>
                <a:path extrusionOk="0" h="135" w="65">
                  <a:moveTo>
                    <a:pt x="61" y="1"/>
                  </a:moveTo>
                  <a:lnTo>
                    <a:pt x="61" y="1"/>
                  </a:lnTo>
                  <a:cubicBezTo>
                    <a:pt x="56" y="1"/>
                    <a:pt x="35" y="46"/>
                    <a:pt x="0" y="135"/>
                  </a:cubicBezTo>
                  <a:cubicBezTo>
                    <a:pt x="22" y="102"/>
                    <a:pt x="36" y="63"/>
                    <a:pt x="39" y="63"/>
                  </a:cubicBezTo>
                  <a:lnTo>
                    <a:pt x="39" y="63"/>
                  </a:lnTo>
                  <a:cubicBezTo>
                    <a:pt x="40" y="63"/>
                    <a:pt x="38" y="74"/>
                    <a:pt x="33" y="102"/>
                  </a:cubicBezTo>
                  <a:cubicBezTo>
                    <a:pt x="55" y="34"/>
                    <a:pt x="64" y="1"/>
                    <a:pt x="61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43"/>
            <p:cNvSpPr/>
            <p:nvPr/>
          </p:nvSpPr>
          <p:spPr>
            <a:xfrm>
              <a:off x="7108424" y="2823907"/>
              <a:ext cx="4565" cy="10591"/>
            </a:xfrm>
            <a:custGeom>
              <a:rect b="b" l="l" r="r" t="t"/>
              <a:pathLst>
                <a:path extrusionOk="0" h="116" w="50">
                  <a:moveTo>
                    <a:pt x="50" y="1"/>
                  </a:moveTo>
                  <a:lnTo>
                    <a:pt x="33" y="50"/>
                  </a:lnTo>
                  <a:lnTo>
                    <a:pt x="0" y="115"/>
                  </a:lnTo>
                  <a:cubicBezTo>
                    <a:pt x="0" y="115"/>
                    <a:pt x="50" y="34"/>
                    <a:pt x="50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43"/>
            <p:cNvSpPr/>
            <p:nvPr/>
          </p:nvSpPr>
          <p:spPr>
            <a:xfrm>
              <a:off x="7068068" y="2919593"/>
              <a:ext cx="4565" cy="9039"/>
            </a:xfrm>
            <a:custGeom>
              <a:rect b="b" l="l" r="r" t="t"/>
              <a:pathLst>
                <a:path extrusionOk="0" h="99" w="50">
                  <a:moveTo>
                    <a:pt x="50" y="0"/>
                  </a:moveTo>
                  <a:cubicBezTo>
                    <a:pt x="33" y="33"/>
                    <a:pt x="0" y="99"/>
                    <a:pt x="0" y="99"/>
                  </a:cubicBezTo>
                  <a:lnTo>
                    <a:pt x="33" y="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43"/>
            <p:cNvSpPr/>
            <p:nvPr/>
          </p:nvSpPr>
          <p:spPr>
            <a:xfrm>
              <a:off x="7068068" y="2925528"/>
              <a:ext cx="3104" cy="9130"/>
            </a:xfrm>
            <a:custGeom>
              <a:rect b="b" l="l" r="r" t="t"/>
              <a:pathLst>
                <a:path extrusionOk="0" h="100" w="34">
                  <a:moveTo>
                    <a:pt x="33" y="1"/>
                  </a:moveTo>
                  <a:lnTo>
                    <a:pt x="0" y="99"/>
                  </a:lnTo>
                  <a:cubicBezTo>
                    <a:pt x="33" y="17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43"/>
            <p:cNvSpPr/>
            <p:nvPr/>
          </p:nvSpPr>
          <p:spPr>
            <a:xfrm>
              <a:off x="7084503" y="2876224"/>
              <a:ext cx="6117" cy="16526"/>
            </a:xfrm>
            <a:custGeom>
              <a:rect b="b" l="l" r="r" t="t"/>
              <a:pathLst>
                <a:path extrusionOk="0" h="181" w="67">
                  <a:moveTo>
                    <a:pt x="66" y="1"/>
                  </a:moveTo>
                  <a:lnTo>
                    <a:pt x="1" y="181"/>
                  </a:lnTo>
                  <a:lnTo>
                    <a:pt x="1" y="181"/>
                  </a:lnTo>
                  <a:lnTo>
                    <a:pt x="17" y="164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43"/>
            <p:cNvSpPr/>
            <p:nvPr/>
          </p:nvSpPr>
          <p:spPr>
            <a:xfrm>
              <a:off x="7054646" y="2955476"/>
              <a:ext cx="3013" cy="9039"/>
            </a:xfrm>
            <a:custGeom>
              <a:rect b="b" l="l" r="r" t="t"/>
              <a:pathLst>
                <a:path extrusionOk="0" h="99" w="33">
                  <a:moveTo>
                    <a:pt x="33" y="0"/>
                  </a:moveTo>
                  <a:lnTo>
                    <a:pt x="0" y="99"/>
                  </a:lnTo>
                  <a:lnTo>
                    <a:pt x="17" y="49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43"/>
            <p:cNvSpPr/>
            <p:nvPr/>
          </p:nvSpPr>
          <p:spPr>
            <a:xfrm>
              <a:off x="7042686" y="2981041"/>
              <a:ext cx="6026" cy="17804"/>
            </a:xfrm>
            <a:custGeom>
              <a:rect b="b" l="l" r="r" t="t"/>
              <a:pathLst>
                <a:path extrusionOk="0" h="195" w="66">
                  <a:moveTo>
                    <a:pt x="62" y="1"/>
                  </a:moveTo>
                  <a:cubicBezTo>
                    <a:pt x="56" y="1"/>
                    <a:pt x="45" y="29"/>
                    <a:pt x="45" y="29"/>
                  </a:cubicBezTo>
                  <a:cubicBezTo>
                    <a:pt x="45" y="29"/>
                    <a:pt x="46" y="25"/>
                    <a:pt x="49" y="15"/>
                  </a:cubicBezTo>
                  <a:lnTo>
                    <a:pt x="49" y="15"/>
                  </a:lnTo>
                  <a:cubicBezTo>
                    <a:pt x="17" y="80"/>
                    <a:pt x="0" y="146"/>
                    <a:pt x="0" y="195"/>
                  </a:cubicBezTo>
                  <a:cubicBezTo>
                    <a:pt x="17" y="146"/>
                    <a:pt x="33" y="80"/>
                    <a:pt x="66" y="15"/>
                  </a:cubicBezTo>
                  <a:cubicBezTo>
                    <a:pt x="66" y="5"/>
                    <a:pt x="64" y="1"/>
                    <a:pt x="62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43"/>
            <p:cNvSpPr/>
            <p:nvPr/>
          </p:nvSpPr>
          <p:spPr>
            <a:xfrm>
              <a:off x="7059120" y="2947989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33" y="0"/>
                  </a:moveTo>
                  <a:lnTo>
                    <a:pt x="25" y="25"/>
                  </a:lnTo>
                  <a:lnTo>
                    <a:pt x="25" y="25"/>
                  </a:lnTo>
                  <a:cubicBezTo>
                    <a:pt x="30" y="15"/>
                    <a:pt x="33" y="8"/>
                    <a:pt x="33" y="0"/>
                  </a:cubicBezTo>
                  <a:close/>
                  <a:moveTo>
                    <a:pt x="25" y="25"/>
                  </a:moveTo>
                  <a:lnTo>
                    <a:pt x="25" y="25"/>
                  </a:lnTo>
                  <a:cubicBezTo>
                    <a:pt x="19" y="38"/>
                    <a:pt x="9" y="55"/>
                    <a:pt x="0" y="82"/>
                  </a:cubicBezTo>
                  <a:lnTo>
                    <a:pt x="17" y="50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43"/>
            <p:cNvSpPr/>
            <p:nvPr/>
          </p:nvSpPr>
          <p:spPr>
            <a:xfrm>
              <a:off x="7059120" y="2952463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7" y="1"/>
                  </a:moveTo>
                  <a:lnTo>
                    <a:pt x="17" y="1"/>
                  </a:lnTo>
                  <a:cubicBezTo>
                    <a:pt x="0" y="33"/>
                    <a:pt x="0" y="66"/>
                    <a:pt x="0" y="66"/>
                  </a:cubicBezTo>
                  <a:cubicBezTo>
                    <a:pt x="0" y="66"/>
                    <a:pt x="0" y="33"/>
                    <a:pt x="17" y="1"/>
                  </a:cubicBezTo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43"/>
            <p:cNvSpPr/>
            <p:nvPr/>
          </p:nvSpPr>
          <p:spPr>
            <a:xfrm>
              <a:off x="7074277" y="2912106"/>
              <a:ext cx="2830" cy="10500"/>
            </a:xfrm>
            <a:custGeom>
              <a:rect b="b" l="l" r="r" t="t"/>
              <a:pathLst>
                <a:path extrusionOk="0" h="115" w="31">
                  <a:moveTo>
                    <a:pt x="31" y="1"/>
                  </a:moveTo>
                  <a:cubicBezTo>
                    <a:pt x="19" y="46"/>
                    <a:pt x="0" y="115"/>
                    <a:pt x="6" y="115"/>
                  </a:cubicBezTo>
                  <a:cubicBezTo>
                    <a:pt x="8" y="115"/>
                    <a:pt x="16" y="101"/>
                    <a:pt x="31" y="66"/>
                  </a:cubicBezTo>
                  <a:cubicBezTo>
                    <a:pt x="31" y="33"/>
                    <a:pt x="14" y="82"/>
                    <a:pt x="31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43"/>
            <p:cNvSpPr/>
            <p:nvPr/>
          </p:nvSpPr>
          <p:spPr>
            <a:xfrm>
              <a:off x="7065055" y="2934567"/>
              <a:ext cx="3104" cy="9039"/>
            </a:xfrm>
            <a:custGeom>
              <a:rect b="b" l="l" r="r" t="t"/>
              <a:pathLst>
                <a:path extrusionOk="0" h="99" w="34">
                  <a:moveTo>
                    <a:pt x="33" y="0"/>
                  </a:moveTo>
                  <a:lnTo>
                    <a:pt x="1" y="98"/>
                  </a:lnTo>
                  <a:lnTo>
                    <a:pt x="33" y="0"/>
                  </a:lnTo>
                  <a:cubicBezTo>
                    <a:pt x="33" y="0"/>
                    <a:pt x="33" y="17"/>
                    <a:pt x="33" y="0"/>
                  </a:cubicBezTo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43"/>
            <p:cNvSpPr/>
            <p:nvPr/>
          </p:nvSpPr>
          <p:spPr>
            <a:xfrm>
              <a:off x="7063594" y="2943515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49"/>
                  </a:moveTo>
                  <a:lnTo>
                    <a:pt x="0" y="4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43"/>
            <p:cNvSpPr/>
            <p:nvPr/>
          </p:nvSpPr>
          <p:spPr>
            <a:xfrm>
              <a:off x="7042686" y="2987614"/>
              <a:ext cx="6026" cy="17256"/>
            </a:xfrm>
            <a:custGeom>
              <a:rect b="b" l="l" r="r" t="t"/>
              <a:pathLst>
                <a:path extrusionOk="0" h="189" w="66">
                  <a:moveTo>
                    <a:pt x="64" y="0"/>
                  </a:moveTo>
                  <a:cubicBezTo>
                    <a:pt x="62" y="0"/>
                    <a:pt x="58" y="8"/>
                    <a:pt x="49" y="41"/>
                  </a:cubicBezTo>
                  <a:cubicBezTo>
                    <a:pt x="49" y="43"/>
                    <a:pt x="48" y="46"/>
                    <a:pt x="47" y="48"/>
                  </a:cubicBezTo>
                  <a:lnTo>
                    <a:pt x="47" y="48"/>
                  </a:lnTo>
                  <a:cubicBezTo>
                    <a:pt x="53" y="35"/>
                    <a:pt x="59" y="22"/>
                    <a:pt x="66" y="8"/>
                  </a:cubicBezTo>
                  <a:cubicBezTo>
                    <a:pt x="66" y="8"/>
                    <a:pt x="66" y="0"/>
                    <a:pt x="64" y="0"/>
                  </a:cubicBezTo>
                  <a:close/>
                  <a:moveTo>
                    <a:pt x="47" y="48"/>
                  </a:moveTo>
                  <a:cubicBezTo>
                    <a:pt x="26" y="95"/>
                    <a:pt x="13" y="137"/>
                    <a:pt x="0" y="188"/>
                  </a:cubicBezTo>
                  <a:cubicBezTo>
                    <a:pt x="16" y="126"/>
                    <a:pt x="31" y="93"/>
                    <a:pt x="47" y="48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3"/>
            <p:cNvSpPr/>
            <p:nvPr/>
          </p:nvSpPr>
          <p:spPr>
            <a:xfrm>
              <a:off x="7053094" y="2971910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43"/>
            <p:cNvSpPr/>
            <p:nvPr/>
          </p:nvSpPr>
          <p:spPr>
            <a:xfrm>
              <a:off x="7024699" y="3051070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7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43"/>
            <p:cNvSpPr/>
            <p:nvPr/>
          </p:nvSpPr>
          <p:spPr>
            <a:xfrm>
              <a:off x="7048620" y="2979397"/>
              <a:ext cx="3104" cy="9039"/>
            </a:xfrm>
            <a:custGeom>
              <a:rect b="b" l="l" r="r" t="t"/>
              <a:pathLst>
                <a:path extrusionOk="0" h="99" w="34">
                  <a:moveTo>
                    <a:pt x="33" y="0"/>
                  </a:moveTo>
                  <a:cubicBezTo>
                    <a:pt x="17" y="33"/>
                    <a:pt x="1" y="66"/>
                    <a:pt x="1" y="98"/>
                  </a:cubicBezTo>
                  <a:cubicBezTo>
                    <a:pt x="17" y="49"/>
                    <a:pt x="17" y="33"/>
                    <a:pt x="33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43"/>
            <p:cNvSpPr/>
            <p:nvPr/>
          </p:nvSpPr>
          <p:spPr>
            <a:xfrm>
              <a:off x="7035199" y="3013727"/>
              <a:ext cx="3104" cy="6117"/>
            </a:xfrm>
            <a:custGeom>
              <a:rect b="b" l="l" r="r" t="t"/>
              <a:pathLst>
                <a:path extrusionOk="0" h="67" w="34">
                  <a:moveTo>
                    <a:pt x="33" y="1"/>
                  </a:moveTo>
                  <a:lnTo>
                    <a:pt x="0" y="66"/>
                  </a:lnTo>
                  <a:cubicBezTo>
                    <a:pt x="17" y="50"/>
                    <a:pt x="33" y="17"/>
                    <a:pt x="33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43"/>
            <p:cNvSpPr/>
            <p:nvPr/>
          </p:nvSpPr>
          <p:spPr>
            <a:xfrm>
              <a:off x="7053094" y="297337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43"/>
            <p:cNvSpPr/>
            <p:nvPr/>
          </p:nvSpPr>
          <p:spPr>
            <a:xfrm>
              <a:off x="7051633" y="2973371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17" y="1"/>
                  </a:moveTo>
                  <a:cubicBezTo>
                    <a:pt x="17" y="17"/>
                    <a:pt x="0" y="50"/>
                    <a:pt x="0" y="66"/>
                  </a:cubicBez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43"/>
            <p:cNvSpPr/>
            <p:nvPr/>
          </p:nvSpPr>
          <p:spPr>
            <a:xfrm>
              <a:off x="7026251" y="3030162"/>
              <a:ext cx="7487" cy="21000"/>
            </a:xfrm>
            <a:custGeom>
              <a:rect b="b" l="l" r="r" t="t"/>
              <a:pathLst>
                <a:path extrusionOk="0" h="230" w="82">
                  <a:moveTo>
                    <a:pt x="82" y="1"/>
                  </a:moveTo>
                  <a:cubicBezTo>
                    <a:pt x="77" y="17"/>
                    <a:pt x="71" y="31"/>
                    <a:pt x="66" y="44"/>
                  </a:cubicBezTo>
                  <a:lnTo>
                    <a:pt x="66" y="44"/>
                  </a:lnTo>
                  <a:lnTo>
                    <a:pt x="66" y="33"/>
                  </a:lnTo>
                  <a:lnTo>
                    <a:pt x="53" y="70"/>
                  </a:lnTo>
                  <a:lnTo>
                    <a:pt x="53" y="70"/>
                  </a:lnTo>
                  <a:cubicBezTo>
                    <a:pt x="58" y="62"/>
                    <a:pt x="62" y="53"/>
                    <a:pt x="66" y="44"/>
                  </a:cubicBezTo>
                  <a:lnTo>
                    <a:pt x="66" y="44"/>
                  </a:lnTo>
                  <a:lnTo>
                    <a:pt x="66" y="50"/>
                  </a:lnTo>
                  <a:lnTo>
                    <a:pt x="82" y="1"/>
                  </a:lnTo>
                  <a:close/>
                  <a:moveTo>
                    <a:pt x="53" y="70"/>
                  </a:moveTo>
                  <a:cubicBezTo>
                    <a:pt x="44" y="89"/>
                    <a:pt x="32" y="109"/>
                    <a:pt x="17" y="132"/>
                  </a:cubicBezTo>
                  <a:cubicBezTo>
                    <a:pt x="0" y="214"/>
                    <a:pt x="0" y="230"/>
                    <a:pt x="0" y="230"/>
                  </a:cubicBezTo>
                  <a:lnTo>
                    <a:pt x="53" y="7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43"/>
            <p:cNvSpPr/>
            <p:nvPr/>
          </p:nvSpPr>
          <p:spPr>
            <a:xfrm>
              <a:off x="7033738" y="3004871"/>
              <a:ext cx="9039" cy="25382"/>
            </a:xfrm>
            <a:custGeom>
              <a:rect b="b" l="l" r="r" t="t"/>
              <a:pathLst>
                <a:path extrusionOk="0" h="278" w="99">
                  <a:moveTo>
                    <a:pt x="98" y="0"/>
                  </a:moveTo>
                  <a:lnTo>
                    <a:pt x="98" y="0"/>
                  </a:lnTo>
                  <a:cubicBezTo>
                    <a:pt x="84" y="27"/>
                    <a:pt x="71" y="54"/>
                    <a:pt x="57" y="81"/>
                  </a:cubicBezTo>
                  <a:lnTo>
                    <a:pt x="65" y="81"/>
                  </a:lnTo>
                  <a:lnTo>
                    <a:pt x="49" y="98"/>
                  </a:lnTo>
                  <a:cubicBezTo>
                    <a:pt x="52" y="92"/>
                    <a:pt x="55" y="87"/>
                    <a:pt x="57" y="81"/>
                  </a:cubicBezTo>
                  <a:lnTo>
                    <a:pt x="49" y="81"/>
                  </a:lnTo>
                  <a:lnTo>
                    <a:pt x="0" y="278"/>
                  </a:lnTo>
                  <a:cubicBezTo>
                    <a:pt x="16" y="247"/>
                    <a:pt x="31" y="201"/>
                    <a:pt x="47" y="112"/>
                  </a:cubicBezTo>
                  <a:lnTo>
                    <a:pt x="47" y="112"/>
                  </a:lnTo>
                  <a:cubicBezTo>
                    <a:pt x="48" y="107"/>
                    <a:pt x="49" y="102"/>
                    <a:pt x="49" y="98"/>
                  </a:cubicBezTo>
                  <a:lnTo>
                    <a:pt x="49" y="98"/>
                  </a:lnTo>
                  <a:cubicBezTo>
                    <a:pt x="49" y="124"/>
                    <a:pt x="38" y="193"/>
                    <a:pt x="43" y="193"/>
                  </a:cubicBezTo>
                  <a:cubicBezTo>
                    <a:pt x="44" y="193"/>
                    <a:pt x="46" y="189"/>
                    <a:pt x="49" y="180"/>
                  </a:cubicBezTo>
                  <a:cubicBezTo>
                    <a:pt x="98" y="65"/>
                    <a:pt x="82" y="98"/>
                    <a:pt x="98" y="16"/>
                  </a:cubicBezTo>
                  <a:lnTo>
                    <a:pt x="98" y="16"/>
                  </a:lnTo>
                  <a:cubicBezTo>
                    <a:pt x="78" y="77"/>
                    <a:pt x="72" y="95"/>
                    <a:pt x="72" y="95"/>
                  </a:cubicBezTo>
                  <a:cubicBezTo>
                    <a:pt x="71" y="95"/>
                    <a:pt x="83" y="57"/>
                    <a:pt x="82" y="57"/>
                  </a:cubicBezTo>
                  <a:lnTo>
                    <a:pt x="82" y="57"/>
                  </a:lnTo>
                  <a:cubicBezTo>
                    <a:pt x="81" y="57"/>
                    <a:pt x="77" y="67"/>
                    <a:pt x="65" y="98"/>
                  </a:cubicBezTo>
                  <a:cubicBezTo>
                    <a:pt x="65" y="65"/>
                    <a:pt x="82" y="33"/>
                    <a:pt x="98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43"/>
            <p:cNvSpPr/>
            <p:nvPr/>
          </p:nvSpPr>
          <p:spPr>
            <a:xfrm>
              <a:off x="7074003" y="292854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43"/>
            <p:cNvSpPr/>
            <p:nvPr/>
          </p:nvSpPr>
          <p:spPr>
            <a:xfrm>
              <a:off x="7066607" y="2923428"/>
              <a:ext cx="9495" cy="18626"/>
            </a:xfrm>
            <a:custGeom>
              <a:rect b="b" l="l" r="r" t="t"/>
              <a:pathLst>
                <a:path extrusionOk="0" h="204" w="104">
                  <a:moveTo>
                    <a:pt x="100" y="1"/>
                  </a:moveTo>
                  <a:cubicBezTo>
                    <a:pt x="99" y="1"/>
                    <a:pt x="94" y="11"/>
                    <a:pt x="82" y="40"/>
                  </a:cubicBezTo>
                  <a:lnTo>
                    <a:pt x="82" y="57"/>
                  </a:lnTo>
                  <a:cubicBezTo>
                    <a:pt x="93" y="36"/>
                    <a:pt x="103" y="1"/>
                    <a:pt x="100" y="1"/>
                  </a:cubicBezTo>
                  <a:close/>
                  <a:moveTo>
                    <a:pt x="82" y="57"/>
                  </a:moveTo>
                  <a:lnTo>
                    <a:pt x="82" y="57"/>
                  </a:lnTo>
                  <a:cubicBezTo>
                    <a:pt x="49" y="122"/>
                    <a:pt x="16" y="188"/>
                    <a:pt x="0" y="204"/>
                  </a:cubicBezTo>
                  <a:cubicBezTo>
                    <a:pt x="16" y="188"/>
                    <a:pt x="33" y="171"/>
                    <a:pt x="66" y="122"/>
                  </a:cubicBezTo>
                  <a:cubicBezTo>
                    <a:pt x="66" y="122"/>
                    <a:pt x="66" y="106"/>
                    <a:pt x="82" y="57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3"/>
            <p:cNvSpPr/>
            <p:nvPr/>
          </p:nvSpPr>
          <p:spPr>
            <a:xfrm>
              <a:off x="7066607" y="2942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3"/>
            <p:cNvSpPr/>
            <p:nvPr/>
          </p:nvSpPr>
          <p:spPr>
            <a:xfrm>
              <a:off x="7050173" y="2974923"/>
              <a:ext cx="6026" cy="14974"/>
            </a:xfrm>
            <a:custGeom>
              <a:rect b="b" l="l" r="r" t="t"/>
              <a:pathLst>
                <a:path extrusionOk="0" h="164" w="66">
                  <a:moveTo>
                    <a:pt x="49" y="0"/>
                  </a:moveTo>
                  <a:lnTo>
                    <a:pt x="0" y="164"/>
                  </a:lnTo>
                  <a:lnTo>
                    <a:pt x="33" y="82"/>
                  </a:lnTo>
                  <a:cubicBezTo>
                    <a:pt x="66" y="0"/>
                    <a:pt x="49" y="16"/>
                    <a:pt x="49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3"/>
            <p:cNvSpPr/>
            <p:nvPr/>
          </p:nvSpPr>
          <p:spPr>
            <a:xfrm>
              <a:off x="7023238" y="3051070"/>
              <a:ext cx="1552" cy="9130"/>
            </a:xfrm>
            <a:custGeom>
              <a:rect b="b" l="l" r="r" t="t"/>
              <a:pathLst>
                <a:path extrusionOk="0" h="100" w="17">
                  <a:moveTo>
                    <a:pt x="17" y="1"/>
                  </a:moveTo>
                  <a:lnTo>
                    <a:pt x="0" y="99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43"/>
            <p:cNvSpPr/>
            <p:nvPr/>
          </p:nvSpPr>
          <p:spPr>
            <a:xfrm>
              <a:off x="7015751" y="3072070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4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43"/>
            <p:cNvSpPr/>
            <p:nvPr/>
          </p:nvSpPr>
          <p:spPr>
            <a:xfrm>
              <a:off x="6831957" y="3463671"/>
              <a:ext cx="10500" cy="9222"/>
            </a:xfrm>
            <a:custGeom>
              <a:rect b="b" l="l" r="r" t="t"/>
              <a:pathLst>
                <a:path extrusionOk="0" h="101" w="115">
                  <a:moveTo>
                    <a:pt x="1" y="0"/>
                  </a:moveTo>
                  <a:lnTo>
                    <a:pt x="1" y="0"/>
                  </a:lnTo>
                  <a:cubicBezTo>
                    <a:pt x="45" y="44"/>
                    <a:pt x="101" y="100"/>
                    <a:pt x="113" y="100"/>
                  </a:cubicBezTo>
                  <a:cubicBezTo>
                    <a:pt x="114" y="100"/>
                    <a:pt x="115" y="100"/>
                    <a:pt x="115" y="98"/>
                  </a:cubicBezTo>
                  <a:lnTo>
                    <a:pt x="98" y="81"/>
                  </a:lnTo>
                  <a:cubicBezTo>
                    <a:pt x="50" y="49"/>
                    <a:pt x="17" y="17"/>
                    <a:pt x="1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43"/>
            <p:cNvSpPr/>
            <p:nvPr/>
          </p:nvSpPr>
          <p:spPr>
            <a:xfrm>
              <a:off x="7274323" y="3514436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0"/>
                  </a:moveTo>
                  <a:lnTo>
                    <a:pt x="17" y="0"/>
                  </a:lnTo>
                  <a:cubicBezTo>
                    <a:pt x="0" y="33"/>
                    <a:pt x="0" y="49"/>
                    <a:pt x="0" y="49"/>
                  </a:cubicBezTo>
                  <a:cubicBezTo>
                    <a:pt x="17" y="17"/>
                    <a:pt x="17" y="17"/>
                    <a:pt x="17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43"/>
            <p:cNvSpPr/>
            <p:nvPr/>
          </p:nvSpPr>
          <p:spPr>
            <a:xfrm>
              <a:off x="6936591" y="3276773"/>
              <a:ext cx="9039" cy="13513"/>
            </a:xfrm>
            <a:custGeom>
              <a:rect b="b" l="l" r="r" t="t"/>
              <a:pathLst>
                <a:path extrusionOk="0" h="148" w="99">
                  <a:moveTo>
                    <a:pt x="98" y="1"/>
                  </a:moveTo>
                  <a:cubicBezTo>
                    <a:pt x="78" y="31"/>
                    <a:pt x="58" y="60"/>
                    <a:pt x="38" y="90"/>
                  </a:cubicBezTo>
                  <a:lnTo>
                    <a:pt x="38" y="90"/>
                  </a:lnTo>
                  <a:cubicBezTo>
                    <a:pt x="58" y="65"/>
                    <a:pt x="74" y="37"/>
                    <a:pt x="98" y="1"/>
                  </a:cubicBezTo>
                  <a:close/>
                  <a:moveTo>
                    <a:pt x="38" y="90"/>
                  </a:moveTo>
                  <a:lnTo>
                    <a:pt x="38" y="90"/>
                  </a:lnTo>
                  <a:cubicBezTo>
                    <a:pt x="32" y="99"/>
                    <a:pt x="25" y="107"/>
                    <a:pt x="16" y="115"/>
                  </a:cubicBezTo>
                  <a:lnTo>
                    <a:pt x="0" y="148"/>
                  </a:lnTo>
                  <a:cubicBezTo>
                    <a:pt x="13" y="129"/>
                    <a:pt x="26" y="110"/>
                    <a:pt x="38" y="9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43"/>
            <p:cNvSpPr/>
            <p:nvPr/>
          </p:nvSpPr>
          <p:spPr>
            <a:xfrm>
              <a:off x="7204110" y="2683482"/>
              <a:ext cx="7487" cy="4565"/>
            </a:xfrm>
            <a:custGeom>
              <a:rect b="b" l="l" r="r" t="t"/>
              <a:pathLst>
                <a:path extrusionOk="0" h="50" w="82">
                  <a:moveTo>
                    <a:pt x="82" y="0"/>
                  </a:moveTo>
                  <a:lnTo>
                    <a:pt x="82" y="0"/>
                  </a:lnTo>
                  <a:cubicBezTo>
                    <a:pt x="49" y="17"/>
                    <a:pt x="16" y="33"/>
                    <a:pt x="0" y="49"/>
                  </a:cubicBezTo>
                  <a:cubicBezTo>
                    <a:pt x="49" y="33"/>
                    <a:pt x="65" y="17"/>
                    <a:pt x="82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43"/>
            <p:cNvSpPr/>
            <p:nvPr/>
          </p:nvSpPr>
          <p:spPr>
            <a:xfrm>
              <a:off x="6993382" y="3147396"/>
              <a:ext cx="730" cy="2465"/>
            </a:xfrm>
            <a:custGeom>
              <a:rect b="b" l="l" r="r" t="t"/>
              <a:pathLst>
                <a:path extrusionOk="0" h="27" w="8">
                  <a:moveTo>
                    <a:pt x="7" y="0"/>
                  </a:moveTo>
                  <a:cubicBezTo>
                    <a:pt x="6" y="0"/>
                    <a:pt x="0" y="16"/>
                    <a:pt x="0" y="26"/>
                  </a:cubicBezTo>
                  <a:cubicBezTo>
                    <a:pt x="6" y="7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43"/>
            <p:cNvSpPr/>
            <p:nvPr/>
          </p:nvSpPr>
          <p:spPr>
            <a:xfrm>
              <a:off x="7002330" y="313032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43"/>
            <p:cNvSpPr/>
            <p:nvPr/>
          </p:nvSpPr>
          <p:spPr>
            <a:xfrm>
              <a:off x="6993382" y="3143743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6" y="1"/>
                  </a:moveTo>
                  <a:lnTo>
                    <a:pt x="0" y="50"/>
                  </a:lnTo>
                  <a:cubicBezTo>
                    <a:pt x="0" y="50"/>
                    <a:pt x="16" y="33"/>
                    <a:pt x="16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43"/>
            <p:cNvSpPr/>
            <p:nvPr/>
          </p:nvSpPr>
          <p:spPr>
            <a:xfrm>
              <a:off x="6994843" y="3140183"/>
              <a:ext cx="1552" cy="3652"/>
            </a:xfrm>
            <a:custGeom>
              <a:rect b="b" l="l" r="r" t="t"/>
              <a:pathLst>
                <a:path extrusionOk="0" h="40" w="17">
                  <a:moveTo>
                    <a:pt x="14" y="1"/>
                  </a:moveTo>
                  <a:cubicBezTo>
                    <a:pt x="9" y="1"/>
                    <a:pt x="0" y="16"/>
                    <a:pt x="0" y="40"/>
                  </a:cubicBezTo>
                  <a:lnTo>
                    <a:pt x="17" y="7"/>
                  </a:lnTo>
                  <a:cubicBezTo>
                    <a:pt x="17" y="3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43"/>
            <p:cNvSpPr/>
            <p:nvPr/>
          </p:nvSpPr>
          <p:spPr>
            <a:xfrm>
              <a:off x="6991830" y="3148217"/>
              <a:ext cx="1643" cy="7396"/>
            </a:xfrm>
            <a:custGeom>
              <a:rect b="b" l="l" r="r" t="t"/>
              <a:pathLst>
                <a:path extrusionOk="0" h="81" w="18">
                  <a:moveTo>
                    <a:pt x="17" y="1"/>
                  </a:moveTo>
                  <a:cubicBezTo>
                    <a:pt x="17" y="33"/>
                    <a:pt x="1" y="49"/>
                    <a:pt x="1" y="80"/>
                  </a:cubicBezTo>
                  <a:lnTo>
                    <a:pt x="1" y="80"/>
                  </a:lnTo>
                  <a:cubicBezTo>
                    <a:pt x="1" y="49"/>
                    <a:pt x="17" y="33"/>
                    <a:pt x="17" y="17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43"/>
            <p:cNvSpPr/>
            <p:nvPr/>
          </p:nvSpPr>
          <p:spPr>
            <a:xfrm>
              <a:off x="6782653" y="2638652"/>
              <a:ext cx="645691" cy="1068604"/>
            </a:xfrm>
            <a:custGeom>
              <a:rect b="b" l="l" r="r" t="t"/>
              <a:pathLst>
                <a:path extrusionOk="0" h="11704" w="7072">
                  <a:moveTo>
                    <a:pt x="4757" y="462"/>
                  </a:moveTo>
                  <a:cubicBezTo>
                    <a:pt x="4752" y="464"/>
                    <a:pt x="4744" y="468"/>
                    <a:pt x="4731" y="475"/>
                  </a:cubicBezTo>
                  <a:cubicBezTo>
                    <a:pt x="4739" y="471"/>
                    <a:pt x="4748" y="467"/>
                    <a:pt x="4757" y="462"/>
                  </a:cubicBezTo>
                  <a:close/>
                  <a:moveTo>
                    <a:pt x="4711" y="487"/>
                  </a:moveTo>
                  <a:cubicBezTo>
                    <a:pt x="4708" y="487"/>
                    <a:pt x="4704" y="488"/>
                    <a:pt x="4698" y="491"/>
                  </a:cubicBezTo>
                  <a:cubicBezTo>
                    <a:pt x="4702" y="490"/>
                    <a:pt x="4706" y="488"/>
                    <a:pt x="4711" y="487"/>
                  </a:cubicBezTo>
                  <a:lnTo>
                    <a:pt x="4711" y="487"/>
                  </a:lnTo>
                  <a:cubicBezTo>
                    <a:pt x="4711" y="487"/>
                    <a:pt x="4711" y="487"/>
                    <a:pt x="4711" y="487"/>
                  </a:cubicBezTo>
                  <a:close/>
                  <a:moveTo>
                    <a:pt x="4272" y="720"/>
                  </a:moveTo>
                  <a:lnTo>
                    <a:pt x="4250" y="737"/>
                  </a:lnTo>
                  <a:lnTo>
                    <a:pt x="4250" y="737"/>
                  </a:lnTo>
                  <a:cubicBezTo>
                    <a:pt x="4255" y="734"/>
                    <a:pt x="4259" y="732"/>
                    <a:pt x="4264" y="729"/>
                  </a:cubicBezTo>
                  <a:lnTo>
                    <a:pt x="4264" y="729"/>
                  </a:lnTo>
                  <a:cubicBezTo>
                    <a:pt x="4266" y="727"/>
                    <a:pt x="4269" y="724"/>
                    <a:pt x="4272" y="720"/>
                  </a:cubicBezTo>
                  <a:close/>
                  <a:moveTo>
                    <a:pt x="4250" y="737"/>
                  </a:moveTo>
                  <a:cubicBezTo>
                    <a:pt x="4227" y="750"/>
                    <a:pt x="4211" y="761"/>
                    <a:pt x="4207" y="770"/>
                  </a:cubicBezTo>
                  <a:lnTo>
                    <a:pt x="4250" y="737"/>
                  </a:lnTo>
                  <a:close/>
                  <a:moveTo>
                    <a:pt x="6793" y="2603"/>
                  </a:moveTo>
                  <a:cubicBezTo>
                    <a:pt x="6795" y="2611"/>
                    <a:pt x="6797" y="2619"/>
                    <a:pt x="6798" y="2627"/>
                  </a:cubicBezTo>
                  <a:lnTo>
                    <a:pt x="6798" y="2627"/>
                  </a:lnTo>
                  <a:cubicBezTo>
                    <a:pt x="6801" y="2625"/>
                    <a:pt x="6799" y="2615"/>
                    <a:pt x="6793" y="2603"/>
                  </a:cubicBezTo>
                  <a:close/>
                  <a:moveTo>
                    <a:pt x="2427" y="5322"/>
                  </a:moveTo>
                  <a:lnTo>
                    <a:pt x="2427" y="5322"/>
                  </a:lnTo>
                  <a:cubicBezTo>
                    <a:pt x="2418" y="5347"/>
                    <a:pt x="2410" y="5369"/>
                    <a:pt x="2406" y="5385"/>
                  </a:cubicBezTo>
                  <a:cubicBezTo>
                    <a:pt x="2413" y="5372"/>
                    <a:pt x="2420" y="5346"/>
                    <a:pt x="2427" y="5322"/>
                  </a:cubicBezTo>
                  <a:close/>
                  <a:moveTo>
                    <a:pt x="2345" y="5486"/>
                  </a:moveTo>
                  <a:lnTo>
                    <a:pt x="2324" y="5516"/>
                  </a:lnTo>
                  <a:lnTo>
                    <a:pt x="2341" y="5500"/>
                  </a:lnTo>
                  <a:cubicBezTo>
                    <a:pt x="2342" y="5495"/>
                    <a:pt x="2344" y="5490"/>
                    <a:pt x="2345" y="5486"/>
                  </a:cubicBezTo>
                  <a:close/>
                  <a:moveTo>
                    <a:pt x="2226" y="5860"/>
                  </a:moveTo>
                  <a:lnTo>
                    <a:pt x="2226" y="5860"/>
                  </a:lnTo>
                  <a:cubicBezTo>
                    <a:pt x="2217" y="5902"/>
                    <a:pt x="2214" y="5919"/>
                    <a:pt x="2216" y="5921"/>
                  </a:cubicBezTo>
                  <a:lnTo>
                    <a:pt x="2216" y="5921"/>
                  </a:lnTo>
                  <a:cubicBezTo>
                    <a:pt x="2222" y="5898"/>
                    <a:pt x="2226" y="5877"/>
                    <a:pt x="2226" y="5860"/>
                  </a:cubicBezTo>
                  <a:close/>
                  <a:moveTo>
                    <a:pt x="2177" y="6089"/>
                  </a:moveTo>
                  <a:lnTo>
                    <a:pt x="2177" y="6089"/>
                  </a:lnTo>
                  <a:cubicBezTo>
                    <a:pt x="2170" y="6125"/>
                    <a:pt x="2166" y="6139"/>
                    <a:pt x="2165" y="6139"/>
                  </a:cubicBezTo>
                  <a:cubicBezTo>
                    <a:pt x="2164" y="6139"/>
                    <a:pt x="2168" y="6117"/>
                    <a:pt x="2177" y="6089"/>
                  </a:cubicBezTo>
                  <a:close/>
                  <a:moveTo>
                    <a:pt x="2217" y="6061"/>
                  </a:moveTo>
                  <a:cubicBezTo>
                    <a:pt x="2224" y="6061"/>
                    <a:pt x="2226" y="6085"/>
                    <a:pt x="2226" y="6090"/>
                  </a:cubicBezTo>
                  <a:lnTo>
                    <a:pt x="2226" y="6090"/>
                  </a:lnTo>
                  <a:cubicBezTo>
                    <a:pt x="2210" y="6221"/>
                    <a:pt x="2177" y="6286"/>
                    <a:pt x="2144" y="6368"/>
                  </a:cubicBezTo>
                  <a:lnTo>
                    <a:pt x="2193" y="6269"/>
                  </a:lnTo>
                  <a:lnTo>
                    <a:pt x="2193" y="6269"/>
                  </a:lnTo>
                  <a:cubicBezTo>
                    <a:pt x="2182" y="6293"/>
                    <a:pt x="2170" y="6348"/>
                    <a:pt x="2159" y="6396"/>
                  </a:cubicBezTo>
                  <a:lnTo>
                    <a:pt x="2159" y="6396"/>
                  </a:lnTo>
                  <a:cubicBezTo>
                    <a:pt x="2162" y="6388"/>
                    <a:pt x="2166" y="6379"/>
                    <a:pt x="2169" y="6369"/>
                  </a:cubicBezTo>
                  <a:lnTo>
                    <a:pt x="2169" y="6369"/>
                  </a:lnTo>
                  <a:cubicBezTo>
                    <a:pt x="2165" y="6384"/>
                    <a:pt x="2160" y="6399"/>
                    <a:pt x="2155" y="6414"/>
                  </a:cubicBezTo>
                  <a:lnTo>
                    <a:pt x="2155" y="6414"/>
                  </a:lnTo>
                  <a:cubicBezTo>
                    <a:pt x="2156" y="6408"/>
                    <a:pt x="2157" y="6402"/>
                    <a:pt x="2159" y="6396"/>
                  </a:cubicBezTo>
                  <a:lnTo>
                    <a:pt x="2159" y="6396"/>
                  </a:lnTo>
                  <a:cubicBezTo>
                    <a:pt x="2152" y="6414"/>
                    <a:pt x="2147" y="6428"/>
                    <a:pt x="2145" y="6441"/>
                  </a:cubicBezTo>
                  <a:lnTo>
                    <a:pt x="2145" y="6441"/>
                  </a:lnTo>
                  <a:cubicBezTo>
                    <a:pt x="2148" y="6432"/>
                    <a:pt x="2151" y="6423"/>
                    <a:pt x="2155" y="6414"/>
                  </a:cubicBezTo>
                  <a:lnTo>
                    <a:pt x="2155" y="6414"/>
                  </a:lnTo>
                  <a:cubicBezTo>
                    <a:pt x="2151" y="6427"/>
                    <a:pt x="2148" y="6439"/>
                    <a:pt x="2144" y="6449"/>
                  </a:cubicBezTo>
                  <a:cubicBezTo>
                    <a:pt x="2144" y="6447"/>
                    <a:pt x="2145" y="6444"/>
                    <a:pt x="2145" y="6441"/>
                  </a:cubicBezTo>
                  <a:lnTo>
                    <a:pt x="2145" y="6441"/>
                  </a:lnTo>
                  <a:cubicBezTo>
                    <a:pt x="2078" y="6629"/>
                    <a:pt x="1982" y="6809"/>
                    <a:pt x="1866" y="6990"/>
                  </a:cubicBezTo>
                  <a:cubicBezTo>
                    <a:pt x="1882" y="6940"/>
                    <a:pt x="1948" y="6826"/>
                    <a:pt x="1997" y="6695"/>
                  </a:cubicBezTo>
                  <a:cubicBezTo>
                    <a:pt x="2035" y="6626"/>
                    <a:pt x="2049" y="6611"/>
                    <a:pt x="2053" y="6611"/>
                  </a:cubicBezTo>
                  <a:cubicBezTo>
                    <a:pt x="2057" y="6611"/>
                    <a:pt x="2056" y="6620"/>
                    <a:pt x="2058" y="6620"/>
                  </a:cubicBezTo>
                  <a:cubicBezTo>
                    <a:pt x="2059" y="6620"/>
                    <a:pt x="2060" y="6618"/>
                    <a:pt x="2063" y="6613"/>
                  </a:cubicBezTo>
                  <a:cubicBezTo>
                    <a:pt x="2079" y="6531"/>
                    <a:pt x="2112" y="6482"/>
                    <a:pt x="2128" y="6449"/>
                  </a:cubicBezTo>
                  <a:cubicBezTo>
                    <a:pt x="2128" y="6400"/>
                    <a:pt x="2128" y="6368"/>
                    <a:pt x="2144" y="6335"/>
                  </a:cubicBezTo>
                  <a:cubicBezTo>
                    <a:pt x="2144" y="6286"/>
                    <a:pt x="2161" y="6237"/>
                    <a:pt x="2193" y="6106"/>
                  </a:cubicBezTo>
                  <a:cubicBezTo>
                    <a:pt x="2205" y="6072"/>
                    <a:pt x="2212" y="6061"/>
                    <a:pt x="2217" y="6061"/>
                  </a:cubicBezTo>
                  <a:close/>
                  <a:moveTo>
                    <a:pt x="1424" y="7530"/>
                  </a:moveTo>
                  <a:cubicBezTo>
                    <a:pt x="1391" y="7562"/>
                    <a:pt x="1359" y="7595"/>
                    <a:pt x="1326" y="7628"/>
                  </a:cubicBezTo>
                  <a:cubicBezTo>
                    <a:pt x="1359" y="7595"/>
                    <a:pt x="1375" y="7562"/>
                    <a:pt x="1408" y="7530"/>
                  </a:cubicBezTo>
                  <a:close/>
                  <a:moveTo>
                    <a:pt x="982" y="7955"/>
                  </a:moveTo>
                  <a:cubicBezTo>
                    <a:pt x="949" y="7988"/>
                    <a:pt x="900" y="8021"/>
                    <a:pt x="868" y="8070"/>
                  </a:cubicBezTo>
                  <a:lnTo>
                    <a:pt x="851" y="8054"/>
                  </a:lnTo>
                  <a:lnTo>
                    <a:pt x="835" y="8086"/>
                  </a:lnTo>
                  <a:cubicBezTo>
                    <a:pt x="802" y="8119"/>
                    <a:pt x="753" y="8152"/>
                    <a:pt x="720" y="8184"/>
                  </a:cubicBezTo>
                  <a:lnTo>
                    <a:pt x="720" y="8135"/>
                  </a:lnTo>
                  <a:cubicBezTo>
                    <a:pt x="737" y="8135"/>
                    <a:pt x="917" y="8004"/>
                    <a:pt x="966" y="7955"/>
                  </a:cubicBezTo>
                  <a:close/>
                  <a:moveTo>
                    <a:pt x="180" y="8545"/>
                  </a:moveTo>
                  <a:lnTo>
                    <a:pt x="147" y="8577"/>
                  </a:lnTo>
                  <a:cubicBezTo>
                    <a:pt x="131" y="8594"/>
                    <a:pt x="115" y="8610"/>
                    <a:pt x="82" y="8643"/>
                  </a:cubicBezTo>
                  <a:lnTo>
                    <a:pt x="131" y="8659"/>
                  </a:lnTo>
                  <a:lnTo>
                    <a:pt x="327" y="8806"/>
                  </a:lnTo>
                  <a:cubicBezTo>
                    <a:pt x="295" y="8790"/>
                    <a:pt x="262" y="8774"/>
                    <a:pt x="229" y="8757"/>
                  </a:cubicBezTo>
                  <a:cubicBezTo>
                    <a:pt x="197" y="8741"/>
                    <a:pt x="180" y="8741"/>
                    <a:pt x="164" y="8725"/>
                  </a:cubicBezTo>
                  <a:cubicBezTo>
                    <a:pt x="131" y="8708"/>
                    <a:pt x="98" y="8676"/>
                    <a:pt x="66" y="8659"/>
                  </a:cubicBezTo>
                  <a:lnTo>
                    <a:pt x="49" y="8643"/>
                  </a:lnTo>
                  <a:lnTo>
                    <a:pt x="49" y="8626"/>
                  </a:lnTo>
                  <a:lnTo>
                    <a:pt x="131" y="8577"/>
                  </a:lnTo>
                  <a:lnTo>
                    <a:pt x="180" y="8545"/>
                  </a:lnTo>
                  <a:close/>
                  <a:moveTo>
                    <a:pt x="1473" y="9707"/>
                  </a:moveTo>
                  <a:cubicBezTo>
                    <a:pt x="1482" y="9714"/>
                    <a:pt x="1490" y="9719"/>
                    <a:pt x="1496" y="9723"/>
                  </a:cubicBezTo>
                  <a:lnTo>
                    <a:pt x="1496" y="9723"/>
                  </a:lnTo>
                  <a:cubicBezTo>
                    <a:pt x="1489" y="9718"/>
                    <a:pt x="1481" y="9712"/>
                    <a:pt x="1473" y="9707"/>
                  </a:cubicBezTo>
                  <a:close/>
                  <a:moveTo>
                    <a:pt x="1473" y="9658"/>
                  </a:moveTo>
                  <a:lnTo>
                    <a:pt x="1571" y="9723"/>
                  </a:lnTo>
                  <a:lnTo>
                    <a:pt x="1571" y="9723"/>
                  </a:lnTo>
                  <a:lnTo>
                    <a:pt x="1473" y="9674"/>
                  </a:lnTo>
                  <a:lnTo>
                    <a:pt x="1473" y="9658"/>
                  </a:lnTo>
                  <a:close/>
                  <a:moveTo>
                    <a:pt x="3437" y="11098"/>
                  </a:moveTo>
                  <a:lnTo>
                    <a:pt x="3503" y="11147"/>
                  </a:lnTo>
                  <a:lnTo>
                    <a:pt x="3487" y="11147"/>
                  </a:lnTo>
                  <a:lnTo>
                    <a:pt x="3519" y="11164"/>
                  </a:lnTo>
                  <a:lnTo>
                    <a:pt x="3552" y="11196"/>
                  </a:lnTo>
                  <a:lnTo>
                    <a:pt x="3618" y="11245"/>
                  </a:lnTo>
                  <a:lnTo>
                    <a:pt x="3618" y="11245"/>
                  </a:lnTo>
                  <a:lnTo>
                    <a:pt x="3454" y="11131"/>
                  </a:lnTo>
                  <a:lnTo>
                    <a:pt x="3454" y="11131"/>
                  </a:lnTo>
                  <a:lnTo>
                    <a:pt x="3487" y="11147"/>
                  </a:lnTo>
                  <a:cubicBezTo>
                    <a:pt x="3470" y="11139"/>
                    <a:pt x="3458" y="11131"/>
                    <a:pt x="3452" y="11127"/>
                  </a:cubicBezTo>
                  <a:lnTo>
                    <a:pt x="3452" y="11127"/>
                  </a:lnTo>
                  <a:lnTo>
                    <a:pt x="3454" y="11131"/>
                  </a:lnTo>
                  <a:cubicBezTo>
                    <a:pt x="3449" y="11126"/>
                    <a:pt x="3447" y="11124"/>
                    <a:pt x="3447" y="11124"/>
                  </a:cubicBezTo>
                  <a:lnTo>
                    <a:pt x="3447" y="11124"/>
                  </a:lnTo>
                  <a:cubicBezTo>
                    <a:pt x="3448" y="11124"/>
                    <a:pt x="3449" y="11125"/>
                    <a:pt x="3452" y="11127"/>
                  </a:cubicBezTo>
                  <a:lnTo>
                    <a:pt x="3452" y="11127"/>
                  </a:lnTo>
                  <a:lnTo>
                    <a:pt x="3437" y="11098"/>
                  </a:lnTo>
                  <a:close/>
                  <a:moveTo>
                    <a:pt x="3552" y="11229"/>
                  </a:moveTo>
                  <a:cubicBezTo>
                    <a:pt x="3584" y="11255"/>
                    <a:pt x="3602" y="11268"/>
                    <a:pt x="3611" y="11273"/>
                  </a:cubicBezTo>
                  <a:lnTo>
                    <a:pt x="3611" y="11273"/>
                  </a:lnTo>
                  <a:cubicBezTo>
                    <a:pt x="3586" y="11254"/>
                    <a:pt x="3565" y="11239"/>
                    <a:pt x="3552" y="11229"/>
                  </a:cubicBezTo>
                  <a:close/>
                  <a:moveTo>
                    <a:pt x="5680" y="0"/>
                  </a:moveTo>
                  <a:lnTo>
                    <a:pt x="5647" y="17"/>
                  </a:lnTo>
                  <a:lnTo>
                    <a:pt x="5582" y="66"/>
                  </a:lnTo>
                  <a:cubicBezTo>
                    <a:pt x="5296" y="208"/>
                    <a:pt x="5026" y="336"/>
                    <a:pt x="4757" y="462"/>
                  </a:cubicBezTo>
                  <a:lnTo>
                    <a:pt x="4757" y="462"/>
                  </a:lnTo>
                  <a:cubicBezTo>
                    <a:pt x="4760" y="461"/>
                    <a:pt x="4761" y="461"/>
                    <a:pt x="4762" y="461"/>
                  </a:cubicBezTo>
                  <a:lnTo>
                    <a:pt x="4762" y="461"/>
                  </a:lnTo>
                  <a:cubicBezTo>
                    <a:pt x="4765" y="461"/>
                    <a:pt x="4740" y="475"/>
                    <a:pt x="4711" y="487"/>
                  </a:cubicBezTo>
                  <a:lnTo>
                    <a:pt x="4711" y="487"/>
                  </a:lnTo>
                  <a:cubicBezTo>
                    <a:pt x="4719" y="487"/>
                    <a:pt x="4701" y="508"/>
                    <a:pt x="4714" y="508"/>
                  </a:cubicBezTo>
                  <a:lnTo>
                    <a:pt x="4469" y="606"/>
                  </a:lnTo>
                  <a:cubicBezTo>
                    <a:pt x="4446" y="640"/>
                    <a:pt x="4334" y="691"/>
                    <a:pt x="4264" y="729"/>
                  </a:cubicBezTo>
                  <a:lnTo>
                    <a:pt x="4264" y="729"/>
                  </a:lnTo>
                  <a:cubicBezTo>
                    <a:pt x="4248" y="747"/>
                    <a:pt x="4250" y="753"/>
                    <a:pt x="4262" y="753"/>
                  </a:cubicBezTo>
                  <a:cubicBezTo>
                    <a:pt x="4276" y="753"/>
                    <a:pt x="4305" y="745"/>
                    <a:pt x="4338" y="737"/>
                  </a:cubicBezTo>
                  <a:lnTo>
                    <a:pt x="4338" y="737"/>
                  </a:lnTo>
                  <a:lnTo>
                    <a:pt x="4109" y="851"/>
                  </a:lnTo>
                  <a:cubicBezTo>
                    <a:pt x="4109" y="851"/>
                    <a:pt x="3356" y="2685"/>
                    <a:pt x="2799" y="4289"/>
                  </a:cubicBezTo>
                  <a:cubicBezTo>
                    <a:pt x="2787" y="4324"/>
                    <a:pt x="2776" y="4351"/>
                    <a:pt x="2776" y="4351"/>
                  </a:cubicBezTo>
                  <a:cubicBezTo>
                    <a:pt x="2776" y="4351"/>
                    <a:pt x="2778" y="4347"/>
                    <a:pt x="2783" y="4338"/>
                  </a:cubicBezTo>
                  <a:lnTo>
                    <a:pt x="2783" y="4338"/>
                  </a:lnTo>
                  <a:cubicBezTo>
                    <a:pt x="2766" y="4387"/>
                    <a:pt x="2750" y="4436"/>
                    <a:pt x="2734" y="4485"/>
                  </a:cubicBezTo>
                  <a:cubicBezTo>
                    <a:pt x="2740" y="4447"/>
                    <a:pt x="2736" y="4431"/>
                    <a:pt x="2728" y="4431"/>
                  </a:cubicBezTo>
                  <a:cubicBezTo>
                    <a:pt x="2714" y="4431"/>
                    <a:pt x="2688" y="4468"/>
                    <a:pt x="2668" y="4518"/>
                  </a:cubicBezTo>
                  <a:cubicBezTo>
                    <a:pt x="2668" y="4518"/>
                    <a:pt x="2668" y="4518"/>
                    <a:pt x="2635" y="4632"/>
                  </a:cubicBezTo>
                  <a:cubicBezTo>
                    <a:pt x="2649" y="4606"/>
                    <a:pt x="2704" y="4474"/>
                    <a:pt x="2708" y="4474"/>
                  </a:cubicBezTo>
                  <a:lnTo>
                    <a:pt x="2708" y="4474"/>
                  </a:lnTo>
                  <a:cubicBezTo>
                    <a:pt x="2709" y="4474"/>
                    <a:pt x="2707" y="4482"/>
                    <a:pt x="2701" y="4502"/>
                  </a:cubicBezTo>
                  <a:cubicBezTo>
                    <a:pt x="2668" y="4632"/>
                    <a:pt x="2668" y="4600"/>
                    <a:pt x="2635" y="4665"/>
                  </a:cubicBezTo>
                  <a:cubicBezTo>
                    <a:pt x="2640" y="4659"/>
                    <a:pt x="2643" y="4656"/>
                    <a:pt x="2644" y="4656"/>
                  </a:cubicBezTo>
                  <a:cubicBezTo>
                    <a:pt x="2656" y="4656"/>
                    <a:pt x="2619" y="4784"/>
                    <a:pt x="2619" y="4813"/>
                  </a:cubicBezTo>
                  <a:cubicBezTo>
                    <a:pt x="2603" y="4878"/>
                    <a:pt x="2570" y="4943"/>
                    <a:pt x="2554" y="5009"/>
                  </a:cubicBezTo>
                  <a:lnTo>
                    <a:pt x="2537" y="5025"/>
                  </a:lnTo>
                  <a:lnTo>
                    <a:pt x="2537" y="5069"/>
                  </a:lnTo>
                  <a:lnTo>
                    <a:pt x="2537" y="5069"/>
                  </a:lnTo>
                  <a:cubicBezTo>
                    <a:pt x="2465" y="5265"/>
                    <a:pt x="2418" y="5446"/>
                    <a:pt x="2357" y="5598"/>
                  </a:cubicBezTo>
                  <a:lnTo>
                    <a:pt x="2357" y="5615"/>
                  </a:lnTo>
                  <a:lnTo>
                    <a:pt x="2341" y="5680"/>
                  </a:lnTo>
                  <a:cubicBezTo>
                    <a:pt x="2336" y="5689"/>
                    <a:pt x="2334" y="5693"/>
                    <a:pt x="2332" y="5693"/>
                  </a:cubicBezTo>
                  <a:cubicBezTo>
                    <a:pt x="2326" y="5693"/>
                    <a:pt x="2352" y="5605"/>
                    <a:pt x="2350" y="5605"/>
                  </a:cubicBezTo>
                  <a:lnTo>
                    <a:pt x="2350" y="5605"/>
                  </a:lnTo>
                  <a:cubicBezTo>
                    <a:pt x="2350" y="5605"/>
                    <a:pt x="2347" y="5612"/>
                    <a:pt x="2341" y="5631"/>
                  </a:cubicBezTo>
                  <a:cubicBezTo>
                    <a:pt x="2357" y="5533"/>
                    <a:pt x="2390" y="5418"/>
                    <a:pt x="2423" y="5287"/>
                  </a:cubicBezTo>
                  <a:lnTo>
                    <a:pt x="2446" y="5264"/>
                  </a:lnTo>
                  <a:lnTo>
                    <a:pt x="2446" y="5264"/>
                  </a:lnTo>
                  <a:cubicBezTo>
                    <a:pt x="2440" y="5276"/>
                    <a:pt x="2433" y="5299"/>
                    <a:pt x="2427" y="5322"/>
                  </a:cubicBezTo>
                  <a:lnTo>
                    <a:pt x="2427" y="5322"/>
                  </a:lnTo>
                  <a:cubicBezTo>
                    <a:pt x="2434" y="5302"/>
                    <a:pt x="2442" y="5281"/>
                    <a:pt x="2450" y="5260"/>
                  </a:cubicBezTo>
                  <a:lnTo>
                    <a:pt x="2450" y="5260"/>
                  </a:lnTo>
                  <a:lnTo>
                    <a:pt x="2455" y="5254"/>
                  </a:lnTo>
                  <a:lnTo>
                    <a:pt x="2455" y="5254"/>
                  </a:lnTo>
                  <a:cubicBezTo>
                    <a:pt x="2454" y="5254"/>
                    <a:pt x="2453" y="5255"/>
                    <a:pt x="2452" y="5256"/>
                  </a:cubicBezTo>
                  <a:lnTo>
                    <a:pt x="2452" y="5256"/>
                  </a:lnTo>
                  <a:cubicBezTo>
                    <a:pt x="2473" y="5200"/>
                    <a:pt x="2496" y="5142"/>
                    <a:pt x="2504" y="5107"/>
                  </a:cubicBezTo>
                  <a:lnTo>
                    <a:pt x="2504" y="5107"/>
                  </a:lnTo>
                  <a:lnTo>
                    <a:pt x="2455" y="5205"/>
                  </a:lnTo>
                  <a:cubicBezTo>
                    <a:pt x="2488" y="5107"/>
                    <a:pt x="2504" y="4976"/>
                    <a:pt x="2554" y="4845"/>
                  </a:cubicBezTo>
                  <a:lnTo>
                    <a:pt x="2554" y="4845"/>
                  </a:lnTo>
                  <a:cubicBezTo>
                    <a:pt x="2521" y="4911"/>
                    <a:pt x="2537" y="4878"/>
                    <a:pt x="2504" y="4960"/>
                  </a:cubicBezTo>
                  <a:cubicBezTo>
                    <a:pt x="2507" y="4955"/>
                    <a:pt x="2508" y="4952"/>
                    <a:pt x="2509" y="4952"/>
                  </a:cubicBezTo>
                  <a:lnTo>
                    <a:pt x="2509" y="4952"/>
                  </a:lnTo>
                  <a:cubicBezTo>
                    <a:pt x="2515" y="4952"/>
                    <a:pt x="2430" y="5183"/>
                    <a:pt x="2439" y="5183"/>
                  </a:cubicBezTo>
                  <a:cubicBezTo>
                    <a:pt x="2441" y="5183"/>
                    <a:pt x="2446" y="5175"/>
                    <a:pt x="2455" y="5156"/>
                  </a:cubicBezTo>
                  <a:lnTo>
                    <a:pt x="2455" y="5156"/>
                  </a:lnTo>
                  <a:cubicBezTo>
                    <a:pt x="2406" y="5255"/>
                    <a:pt x="2406" y="5320"/>
                    <a:pt x="2341" y="5435"/>
                  </a:cubicBezTo>
                  <a:cubicBezTo>
                    <a:pt x="2348" y="5435"/>
                    <a:pt x="2356" y="5424"/>
                    <a:pt x="2359" y="5424"/>
                  </a:cubicBezTo>
                  <a:lnTo>
                    <a:pt x="2359" y="5424"/>
                  </a:lnTo>
                  <a:cubicBezTo>
                    <a:pt x="2362" y="5424"/>
                    <a:pt x="2359" y="5436"/>
                    <a:pt x="2345" y="5486"/>
                  </a:cubicBezTo>
                  <a:lnTo>
                    <a:pt x="2345" y="5486"/>
                  </a:lnTo>
                  <a:lnTo>
                    <a:pt x="2357" y="5467"/>
                  </a:lnTo>
                  <a:lnTo>
                    <a:pt x="2357" y="5467"/>
                  </a:lnTo>
                  <a:cubicBezTo>
                    <a:pt x="2341" y="5516"/>
                    <a:pt x="2292" y="5696"/>
                    <a:pt x="2292" y="5746"/>
                  </a:cubicBezTo>
                  <a:cubicBezTo>
                    <a:pt x="2287" y="5763"/>
                    <a:pt x="2285" y="5769"/>
                    <a:pt x="2284" y="5769"/>
                  </a:cubicBezTo>
                  <a:cubicBezTo>
                    <a:pt x="2282" y="5769"/>
                    <a:pt x="2285" y="5739"/>
                    <a:pt x="2281" y="5739"/>
                  </a:cubicBezTo>
                  <a:cubicBezTo>
                    <a:pt x="2280" y="5739"/>
                    <a:pt x="2278" y="5741"/>
                    <a:pt x="2275" y="5746"/>
                  </a:cubicBezTo>
                  <a:lnTo>
                    <a:pt x="2259" y="5844"/>
                  </a:lnTo>
                  <a:cubicBezTo>
                    <a:pt x="2248" y="5844"/>
                    <a:pt x="2221" y="5922"/>
                    <a:pt x="2216" y="5922"/>
                  </a:cubicBezTo>
                  <a:cubicBezTo>
                    <a:pt x="2216" y="5922"/>
                    <a:pt x="2216" y="5921"/>
                    <a:pt x="2216" y="5921"/>
                  </a:cubicBezTo>
                  <a:lnTo>
                    <a:pt x="2216" y="5921"/>
                  </a:lnTo>
                  <a:cubicBezTo>
                    <a:pt x="2209" y="5943"/>
                    <a:pt x="2201" y="5967"/>
                    <a:pt x="2193" y="5991"/>
                  </a:cubicBezTo>
                  <a:cubicBezTo>
                    <a:pt x="2177" y="6057"/>
                    <a:pt x="2144" y="6171"/>
                    <a:pt x="2128" y="6237"/>
                  </a:cubicBezTo>
                  <a:cubicBezTo>
                    <a:pt x="2115" y="6287"/>
                    <a:pt x="2113" y="6356"/>
                    <a:pt x="2112" y="6356"/>
                  </a:cubicBezTo>
                  <a:cubicBezTo>
                    <a:pt x="2112" y="6356"/>
                    <a:pt x="2112" y="6350"/>
                    <a:pt x="2112" y="6335"/>
                  </a:cubicBezTo>
                  <a:cubicBezTo>
                    <a:pt x="2095" y="6368"/>
                    <a:pt x="2095" y="6417"/>
                    <a:pt x="2079" y="6433"/>
                  </a:cubicBezTo>
                  <a:lnTo>
                    <a:pt x="2046" y="6531"/>
                  </a:lnTo>
                  <a:cubicBezTo>
                    <a:pt x="1997" y="6646"/>
                    <a:pt x="1948" y="6760"/>
                    <a:pt x="1882" y="6875"/>
                  </a:cubicBezTo>
                  <a:cubicBezTo>
                    <a:pt x="1833" y="6908"/>
                    <a:pt x="1817" y="6957"/>
                    <a:pt x="1784" y="6990"/>
                  </a:cubicBezTo>
                  <a:cubicBezTo>
                    <a:pt x="1796" y="6978"/>
                    <a:pt x="1805" y="6969"/>
                    <a:pt x="1813" y="6960"/>
                  </a:cubicBezTo>
                  <a:lnTo>
                    <a:pt x="1813" y="6960"/>
                  </a:lnTo>
                  <a:cubicBezTo>
                    <a:pt x="1781" y="7008"/>
                    <a:pt x="1750" y="7056"/>
                    <a:pt x="1702" y="7104"/>
                  </a:cubicBezTo>
                  <a:cubicBezTo>
                    <a:pt x="1670" y="7170"/>
                    <a:pt x="1621" y="7235"/>
                    <a:pt x="1539" y="7317"/>
                  </a:cubicBezTo>
                  <a:lnTo>
                    <a:pt x="1522" y="7333"/>
                  </a:lnTo>
                  <a:cubicBezTo>
                    <a:pt x="1490" y="7366"/>
                    <a:pt x="1441" y="7415"/>
                    <a:pt x="1408" y="7448"/>
                  </a:cubicBezTo>
                  <a:cubicBezTo>
                    <a:pt x="1359" y="7497"/>
                    <a:pt x="1326" y="7546"/>
                    <a:pt x="1310" y="7562"/>
                  </a:cubicBezTo>
                  <a:cubicBezTo>
                    <a:pt x="1228" y="7612"/>
                    <a:pt x="999" y="7857"/>
                    <a:pt x="868" y="7955"/>
                  </a:cubicBezTo>
                  <a:lnTo>
                    <a:pt x="868" y="7972"/>
                  </a:lnTo>
                  <a:cubicBezTo>
                    <a:pt x="786" y="8037"/>
                    <a:pt x="704" y="8119"/>
                    <a:pt x="606" y="8201"/>
                  </a:cubicBezTo>
                  <a:lnTo>
                    <a:pt x="622" y="8201"/>
                  </a:lnTo>
                  <a:cubicBezTo>
                    <a:pt x="524" y="8283"/>
                    <a:pt x="377" y="8381"/>
                    <a:pt x="229" y="8495"/>
                  </a:cubicBezTo>
                  <a:cubicBezTo>
                    <a:pt x="229" y="8479"/>
                    <a:pt x="262" y="8463"/>
                    <a:pt x="295" y="8430"/>
                  </a:cubicBezTo>
                  <a:lnTo>
                    <a:pt x="295" y="8430"/>
                  </a:lnTo>
                  <a:cubicBezTo>
                    <a:pt x="262" y="8463"/>
                    <a:pt x="213" y="8479"/>
                    <a:pt x="180" y="8512"/>
                  </a:cubicBezTo>
                  <a:cubicBezTo>
                    <a:pt x="115" y="8545"/>
                    <a:pt x="66" y="8594"/>
                    <a:pt x="0" y="8643"/>
                  </a:cubicBezTo>
                  <a:cubicBezTo>
                    <a:pt x="82" y="8692"/>
                    <a:pt x="147" y="8741"/>
                    <a:pt x="229" y="8790"/>
                  </a:cubicBezTo>
                  <a:cubicBezTo>
                    <a:pt x="278" y="8839"/>
                    <a:pt x="327" y="8872"/>
                    <a:pt x="377" y="8905"/>
                  </a:cubicBezTo>
                  <a:cubicBezTo>
                    <a:pt x="426" y="8937"/>
                    <a:pt x="458" y="8970"/>
                    <a:pt x="475" y="8987"/>
                  </a:cubicBezTo>
                  <a:lnTo>
                    <a:pt x="475" y="8970"/>
                  </a:lnTo>
                  <a:lnTo>
                    <a:pt x="491" y="8987"/>
                  </a:lnTo>
                  <a:lnTo>
                    <a:pt x="529" y="9024"/>
                  </a:lnTo>
                  <a:lnTo>
                    <a:pt x="529" y="9024"/>
                  </a:lnTo>
                  <a:cubicBezTo>
                    <a:pt x="515" y="9016"/>
                    <a:pt x="502" y="9008"/>
                    <a:pt x="491" y="9003"/>
                  </a:cubicBezTo>
                  <a:lnTo>
                    <a:pt x="491" y="9003"/>
                  </a:lnTo>
                  <a:lnTo>
                    <a:pt x="540" y="9036"/>
                  </a:lnTo>
                  <a:lnTo>
                    <a:pt x="529" y="9024"/>
                  </a:lnTo>
                  <a:lnTo>
                    <a:pt x="529" y="9024"/>
                  </a:lnTo>
                  <a:cubicBezTo>
                    <a:pt x="557" y="9041"/>
                    <a:pt x="589" y="9063"/>
                    <a:pt x="622" y="9085"/>
                  </a:cubicBezTo>
                  <a:lnTo>
                    <a:pt x="638" y="9117"/>
                  </a:lnTo>
                  <a:lnTo>
                    <a:pt x="655" y="9117"/>
                  </a:lnTo>
                  <a:cubicBezTo>
                    <a:pt x="669" y="9131"/>
                    <a:pt x="677" y="9136"/>
                    <a:pt x="680" y="9136"/>
                  </a:cubicBezTo>
                  <a:cubicBezTo>
                    <a:pt x="685" y="9136"/>
                    <a:pt x="681" y="9127"/>
                    <a:pt x="671" y="9117"/>
                  </a:cubicBezTo>
                  <a:lnTo>
                    <a:pt x="671" y="9117"/>
                  </a:lnTo>
                  <a:cubicBezTo>
                    <a:pt x="688" y="9134"/>
                    <a:pt x="720" y="9150"/>
                    <a:pt x="737" y="9150"/>
                  </a:cubicBezTo>
                  <a:cubicBezTo>
                    <a:pt x="753" y="9199"/>
                    <a:pt x="868" y="9248"/>
                    <a:pt x="900" y="9298"/>
                  </a:cubicBezTo>
                  <a:cubicBezTo>
                    <a:pt x="933" y="9314"/>
                    <a:pt x="1146" y="9461"/>
                    <a:pt x="1179" y="9461"/>
                  </a:cubicBezTo>
                  <a:cubicBezTo>
                    <a:pt x="1179" y="9461"/>
                    <a:pt x="1186" y="9468"/>
                    <a:pt x="1181" y="9468"/>
                  </a:cubicBezTo>
                  <a:cubicBezTo>
                    <a:pt x="1179" y="9468"/>
                    <a:pt x="1173" y="9467"/>
                    <a:pt x="1162" y="9461"/>
                  </a:cubicBezTo>
                  <a:lnTo>
                    <a:pt x="1162" y="9461"/>
                  </a:lnTo>
                  <a:cubicBezTo>
                    <a:pt x="1211" y="9494"/>
                    <a:pt x="1260" y="9543"/>
                    <a:pt x="1310" y="9576"/>
                  </a:cubicBezTo>
                  <a:lnTo>
                    <a:pt x="1326" y="9592"/>
                  </a:lnTo>
                  <a:lnTo>
                    <a:pt x="1457" y="9674"/>
                  </a:lnTo>
                  <a:cubicBezTo>
                    <a:pt x="1500" y="9706"/>
                    <a:pt x="1521" y="9731"/>
                    <a:pt x="1513" y="9731"/>
                  </a:cubicBezTo>
                  <a:cubicBezTo>
                    <a:pt x="1511" y="9731"/>
                    <a:pt x="1505" y="9728"/>
                    <a:pt x="1496" y="9723"/>
                  </a:cubicBezTo>
                  <a:lnTo>
                    <a:pt x="1496" y="9723"/>
                  </a:lnTo>
                  <a:cubicBezTo>
                    <a:pt x="1634" y="9820"/>
                    <a:pt x="1611" y="9809"/>
                    <a:pt x="1752" y="9887"/>
                  </a:cubicBezTo>
                  <a:lnTo>
                    <a:pt x="1752" y="9903"/>
                  </a:lnTo>
                  <a:cubicBezTo>
                    <a:pt x="1801" y="9936"/>
                    <a:pt x="1882" y="9985"/>
                    <a:pt x="1915" y="10018"/>
                  </a:cubicBezTo>
                  <a:cubicBezTo>
                    <a:pt x="2013" y="10116"/>
                    <a:pt x="2472" y="10427"/>
                    <a:pt x="2750" y="10656"/>
                  </a:cubicBezTo>
                  <a:cubicBezTo>
                    <a:pt x="2742" y="10645"/>
                    <a:pt x="2740" y="10641"/>
                    <a:pt x="2743" y="10641"/>
                  </a:cubicBezTo>
                  <a:cubicBezTo>
                    <a:pt x="2756" y="10641"/>
                    <a:pt x="2884" y="10754"/>
                    <a:pt x="2897" y="10754"/>
                  </a:cubicBezTo>
                  <a:cubicBezTo>
                    <a:pt x="2909" y="10766"/>
                    <a:pt x="2928" y="10785"/>
                    <a:pt x="2922" y="10785"/>
                  </a:cubicBezTo>
                  <a:cubicBezTo>
                    <a:pt x="2920" y="10785"/>
                    <a:pt x="2913" y="10781"/>
                    <a:pt x="2897" y="10771"/>
                  </a:cubicBezTo>
                  <a:lnTo>
                    <a:pt x="2897" y="10771"/>
                  </a:lnTo>
                  <a:cubicBezTo>
                    <a:pt x="3045" y="10869"/>
                    <a:pt x="3110" y="10934"/>
                    <a:pt x="3225" y="11000"/>
                  </a:cubicBezTo>
                  <a:lnTo>
                    <a:pt x="3208" y="11000"/>
                  </a:lnTo>
                  <a:lnTo>
                    <a:pt x="3274" y="11049"/>
                  </a:lnTo>
                  <a:cubicBezTo>
                    <a:pt x="3274" y="11051"/>
                    <a:pt x="3273" y="11052"/>
                    <a:pt x="3273" y="11053"/>
                  </a:cubicBezTo>
                  <a:lnTo>
                    <a:pt x="3273" y="11053"/>
                  </a:lnTo>
                  <a:cubicBezTo>
                    <a:pt x="3258" y="11042"/>
                    <a:pt x="3242" y="11030"/>
                    <a:pt x="3225" y="11016"/>
                  </a:cubicBezTo>
                  <a:lnTo>
                    <a:pt x="3225" y="11016"/>
                  </a:lnTo>
                  <a:cubicBezTo>
                    <a:pt x="3238" y="11029"/>
                    <a:pt x="3262" y="11053"/>
                    <a:pt x="3271" y="11053"/>
                  </a:cubicBezTo>
                  <a:cubicBezTo>
                    <a:pt x="3271" y="11053"/>
                    <a:pt x="3272" y="11053"/>
                    <a:pt x="3273" y="11053"/>
                  </a:cubicBezTo>
                  <a:lnTo>
                    <a:pt x="3273" y="11053"/>
                  </a:lnTo>
                  <a:cubicBezTo>
                    <a:pt x="3346" y="11106"/>
                    <a:pt x="3382" y="11122"/>
                    <a:pt x="3402" y="11122"/>
                  </a:cubicBezTo>
                  <a:cubicBezTo>
                    <a:pt x="3411" y="11122"/>
                    <a:pt x="3417" y="11119"/>
                    <a:pt x="3421" y="11114"/>
                  </a:cubicBezTo>
                  <a:cubicBezTo>
                    <a:pt x="3487" y="11180"/>
                    <a:pt x="3536" y="11213"/>
                    <a:pt x="3585" y="11245"/>
                  </a:cubicBezTo>
                  <a:cubicBezTo>
                    <a:pt x="3604" y="11255"/>
                    <a:pt x="3622" y="11275"/>
                    <a:pt x="3616" y="11275"/>
                  </a:cubicBezTo>
                  <a:cubicBezTo>
                    <a:pt x="3615" y="11275"/>
                    <a:pt x="3613" y="11274"/>
                    <a:pt x="3611" y="11273"/>
                  </a:cubicBezTo>
                  <a:lnTo>
                    <a:pt x="3611" y="11273"/>
                  </a:lnTo>
                  <a:cubicBezTo>
                    <a:pt x="3712" y="11348"/>
                    <a:pt x="3883" y="11475"/>
                    <a:pt x="3896" y="11475"/>
                  </a:cubicBezTo>
                  <a:lnTo>
                    <a:pt x="3978" y="11540"/>
                  </a:lnTo>
                  <a:cubicBezTo>
                    <a:pt x="4043" y="11573"/>
                    <a:pt x="4076" y="11605"/>
                    <a:pt x="4109" y="11622"/>
                  </a:cubicBezTo>
                  <a:cubicBezTo>
                    <a:pt x="4125" y="11638"/>
                    <a:pt x="4141" y="11655"/>
                    <a:pt x="4174" y="11671"/>
                  </a:cubicBezTo>
                  <a:lnTo>
                    <a:pt x="4207" y="11704"/>
                  </a:lnTo>
                  <a:lnTo>
                    <a:pt x="4240" y="11655"/>
                  </a:lnTo>
                  <a:lnTo>
                    <a:pt x="4223" y="11704"/>
                  </a:lnTo>
                  <a:cubicBezTo>
                    <a:pt x="4240" y="11655"/>
                    <a:pt x="4256" y="11622"/>
                    <a:pt x="4272" y="11589"/>
                  </a:cubicBezTo>
                  <a:cubicBezTo>
                    <a:pt x="4289" y="11556"/>
                    <a:pt x="4321" y="11524"/>
                    <a:pt x="4354" y="11475"/>
                  </a:cubicBezTo>
                  <a:cubicBezTo>
                    <a:pt x="4501" y="11245"/>
                    <a:pt x="4403" y="11376"/>
                    <a:pt x="4551" y="11147"/>
                  </a:cubicBezTo>
                  <a:lnTo>
                    <a:pt x="4534" y="11147"/>
                  </a:lnTo>
                  <a:cubicBezTo>
                    <a:pt x="4518" y="11114"/>
                    <a:pt x="4665" y="10967"/>
                    <a:pt x="4731" y="10820"/>
                  </a:cubicBezTo>
                  <a:lnTo>
                    <a:pt x="4731" y="10820"/>
                  </a:lnTo>
                  <a:lnTo>
                    <a:pt x="4698" y="10869"/>
                  </a:lnTo>
                  <a:cubicBezTo>
                    <a:pt x="4731" y="10787"/>
                    <a:pt x="4829" y="10672"/>
                    <a:pt x="4878" y="10607"/>
                  </a:cubicBezTo>
                  <a:lnTo>
                    <a:pt x="4878" y="10607"/>
                  </a:lnTo>
                  <a:lnTo>
                    <a:pt x="4862" y="10656"/>
                  </a:lnTo>
                  <a:cubicBezTo>
                    <a:pt x="4976" y="10476"/>
                    <a:pt x="4862" y="10623"/>
                    <a:pt x="4927" y="10476"/>
                  </a:cubicBezTo>
                  <a:cubicBezTo>
                    <a:pt x="4931" y="10474"/>
                    <a:pt x="4934" y="10473"/>
                    <a:pt x="4936" y="10473"/>
                  </a:cubicBezTo>
                  <a:cubicBezTo>
                    <a:pt x="4944" y="10473"/>
                    <a:pt x="4944" y="10482"/>
                    <a:pt x="4949" y="10482"/>
                  </a:cubicBezTo>
                  <a:cubicBezTo>
                    <a:pt x="4953" y="10482"/>
                    <a:pt x="4963" y="10472"/>
                    <a:pt x="4992" y="10427"/>
                  </a:cubicBezTo>
                  <a:cubicBezTo>
                    <a:pt x="5025" y="10378"/>
                    <a:pt x="5107" y="10132"/>
                    <a:pt x="5205" y="10001"/>
                  </a:cubicBezTo>
                  <a:lnTo>
                    <a:pt x="5205" y="10001"/>
                  </a:lnTo>
                  <a:cubicBezTo>
                    <a:pt x="5188" y="10019"/>
                    <a:pt x="5175" y="10036"/>
                    <a:pt x="5172" y="10036"/>
                  </a:cubicBezTo>
                  <a:cubicBezTo>
                    <a:pt x="5169" y="10036"/>
                    <a:pt x="5174" y="10023"/>
                    <a:pt x="5189" y="9985"/>
                  </a:cubicBezTo>
                  <a:cubicBezTo>
                    <a:pt x="5238" y="9887"/>
                    <a:pt x="5353" y="9723"/>
                    <a:pt x="5385" y="9625"/>
                  </a:cubicBezTo>
                  <a:lnTo>
                    <a:pt x="5402" y="9592"/>
                  </a:lnTo>
                  <a:cubicBezTo>
                    <a:pt x="5434" y="9527"/>
                    <a:pt x="5516" y="9330"/>
                    <a:pt x="5533" y="9281"/>
                  </a:cubicBezTo>
                  <a:cubicBezTo>
                    <a:pt x="5565" y="9248"/>
                    <a:pt x="5631" y="9134"/>
                    <a:pt x="5680" y="9019"/>
                  </a:cubicBezTo>
                  <a:cubicBezTo>
                    <a:pt x="5729" y="8888"/>
                    <a:pt x="5778" y="8790"/>
                    <a:pt x="5795" y="8790"/>
                  </a:cubicBezTo>
                  <a:lnTo>
                    <a:pt x="5893" y="8545"/>
                  </a:lnTo>
                  <a:cubicBezTo>
                    <a:pt x="5975" y="8397"/>
                    <a:pt x="5991" y="8332"/>
                    <a:pt x="6007" y="8266"/>
                  </a:cubicBezTo>
                  <a:cubicBezTo>
                    <a:pt x="6013" y="8255"/>
                    <a:pt x="6016" y="8252"/>
                    <a:pt x="6019" y="8252"/>
                  </a:cubicBezTo>
                  <a:cubicBezTo>
                    <a:pt x="6024" y="8252"/>
                    <a:pt x="6024" y="8266"/>
                    <a:pt x="6024" y="8266"/>
                  </a:cubicBezTo>
                  <a:cubicBezTo>
                    <a:pt x="6122" y="8037"/>
                    <a:pt x="6138" y="8021"/>
                    <a:pt x="6204" y="7808"/>
                  </a:cubicBezTo>
                  <a:lnTo>
                    <a:pt x="6220" y="7792"/>
                  </a:lnTo>
                  <a:cubicBezTo>
                    <a:pt x="6220" y="7759"/>
                    <a:pt x="6269" y="7677"/>
                    <a:pt x="6318" y="7579"/>
                  </a:cubicBezTo>
                  <a:cubicBezTo>
                    <a:pt x="6367" y="7464"/>
                    <a:pt x="6417" y="7333"/>
                    <a:pt x="6449" y="7219"/>
                  </a:cubicBezTo>
                  <a:lnTo>
                    <a:pt x="6449" y="7235"/>
                  </a:lnTo>
                  <a:cubicBezTo>
                    <a:pt x="6482" y="7104"/>
                    <a:pt x="6548" y="6957"/>
                    <a:pt x="6613" y="6810"/>
                  </a:cubicBezTo>
                  <a:cubicBezTo>
                    <a:pt x="6646" y="6679"/>
                    <a:pt x="6695" y="6548"/>
                    <a:pt x="6695" y="6498"/>
                  </a:cubicBezTo>
                  <a:lnTo>
                    <a:pt x="6728" y="6318"/>
                  </a:lnTo>
                  <a:lnTo>
                    <a:pt x="6728" y="6318"/>
                  </a:lnTo>
                  <a:cubicBezTo>
                    <a:pt x="6707" y="6389"/>
                    <a:pt x="6700" y="6412"/>
                    <a:pt x="6698" y="6412"/>
                  </a:cubicBezTo>
                  <a:cubicBezTo>
                    <a:pt x="6694" y="6412"/>
                    <a:pt x="6708" y="6346"/>
                    <a:pt x="6704" y="6346"/>
                  </a:cubicBezTo>
                  <a:lnTo>
                    <a:pt x="6704" y="6346"/>
                  </a:lnTo>
                  <a:cubicBezTo>
                    <a:pt x="6704" y="6346"/>
                    <a:pt x="6703" y="6346"/>
                    <a:pt x="6703" y="6346"/>
                  </a:cubicBezTo>
                  <a:lnTo>
                    <a:pt x="6703" y="6346"/>
                  </a:lnTo>
                  <a:cubicBezTo>
                    <a:pt x="6726" y="6287"/>
                    <a:pt x="6752" y="6211"/>
                    <a:pt x="6755" y="6211"/>
                  </a:cubicBezTo>
                  <a:lnTo>
                    <a:pt x="6755" y="6211"/>
                  </a:lnTo>
                  <a:cubicBezTo>
                    <a:pt x="6755" y="6211"/>
                    <a:pt x="6752" y="6223"/>
                    <a:pt x="6744" y="6253"/>
                  </a:cubicBezTo>
                  <a:lnTo>
                    <a:pt x="6744" y="6269"/>
                  </a:lnTo>
                  <a:cubicBezTo>
                    <a:pt x="6744" y="6273"/>
                    <a:pt x="6744" y="6274"/>
                    <a:pt x="6745" y="6274"/>
                  </a:cubicBezTo>
                  <a:cubicBezTo>
                    <a:pt x="6754" y="6274"/>
                    <a:pt x="6822" y="5991"/>
                    <a:pt x="6826" y="5991"/>
                  </a:cubicBezTo>
                  <a:cubicBezTo>
                    <a:pt x="6826" y="5991"/>
                    <a:pt x="6826" y="5991"/>
                    <a:pt x="6826" y="5991"/>
                  </a:cubicBezTo>
                  <a:cubicBezTo>
                    <a:pt x="6891" y="5762"/>
                    <a:pt x="6940" y="5533"/>
                    <a:pt x="6989" y="5304"/>
                  </a:cubicBezTo>
                  <a:cubicBezTo>
                    <a:pt x="7006" y="5189"/>
                    <a:pt x="7022" y="5074"/>
                    <a:pt x="7022" y="4960"/>
                  </a:cubicBezTo>
                  <a:cubicBezTo>
                    <a:pt x="7039" y="4894"/>
                    <a:pt x="7039" y="4845"/>
                    <a:pt x="7055" y="4796"/>
                  </a:cubicBezTo>
                  <a:cubicBezTo>
                    <a:pt x="7055" y="4731"/>
                    <a:pt x="7055" y="4682"/>
                    <a:pt x="7055" y="4616"/>
                  </a:cubicBezTo>
                  <a:lnTo>
                    <a:pt x="7039" y="4665"/>
                  </a:lnTo>
                  <a:lnTo>
                    <a:pt x="7039" y="4518"/>
                  </a:lnTo>
                  <a:cubicBezTo>
                    <a:pt x="7045" y="4498"/>
                    <a:pt x="7049" y="4486"/>
                    <a:pt x="7052" y="4486"/>
                  </a:cubicBezTo>
                  <a:cubicBezTo>
                    <a:pt x="7055" y="4486"/>
                    <a:pt x="7055" y="4509"/>
                    <a:pt x="7055" y="4567"/>
                  </a:cubicBezTo>
                  <a:cubicBezTo>
                    <a:pt x="7071" y="4518"/>
                    <a:pt x="7055" y="4387"/>
                    <a:pt x="7039" y="4387"/>
                  </a:cubicBezTo>
                  <a:cubicBezTo>
                    <a:pt x="7043" y="4323"/>
                    <a:pt x="7048" y="4301"/>
                    <a:pt x="7052" y="4301"/>
                  </a:cubicBezTo>
                  <a:cubicBezTo>
                    <a:pt x="7061" y="4301"/>
                    <a:pt x="7069" y="4413"/>
                    <a:pt x="7071" y="4413"/>
                  </a:cubicBezTo>
                  <a:cubicBezTo>
                    <a:pt x="7071" y="4413"/>
                    <a:pt x="7071" y="4410"/>
                    <a:pt x="7071" y="4403"/>
                  </a:cubicBezTo>
                  <a:lnTo>
                    <a:pt x="7071" y="4338"/>
                  </a:lnTo>
                  <a:cubicBezTo>
                    <a:pt x="7055" y="4256"/>
                    <a:pt x="7055" y="4256"/>
                    <a:pt x="7039" y="4125"/>
                  </a:cubicBezTo>
                  <a:cubicBezTo>
                    <a:pt x="7039" y="4027"/>
                    <a:pt x="7055" y="4076"/>
                    <a:pt x="7055" y="4043"/>
                  </a:cubicBezTo>
                  <a:cubicBezTo>
                    <a:pt x="7055" y="4043"/>
                    <a:pt x="7055" y="4027"/>
                    <a:pt x="7039" y="3994"/>
                  </a:cubicBezTo>
                  <a:lnTo>
                    <a:pt x="7039" y="3798"/>
                  </a:lnTo>
                  <a:lnTo>
                    <a:pt x="7022" y="3880"/>
                  </a:lnTo>
                  <a:cubicBezTo>
                    <a:pt x="7022" y="3810"/>
                    <a:pt x="7014" y="3741"/>
                    <a:pt x="7009" y="3741"/>
                  </a:cubicBezTo>
                  <a:cubicBezTo>
                    <a:pt x="7007" y="3741"/>
                    <a:pt x="7006" y="3753"/>
                    <a:pt x="7006" y="3781"/>
                  </a:cubicBezTo>
                  <a:cubicBezTo>
                    <a:pt x="7006" y="3716"/>
                    <a:pt x="6989" y="3536"/>
                    <a:pt x="6957" y="3356"/>
                  </a:cubicBezTo>
                  <a:cubicBezTo>
                    <a:pt x="6940" y="3176"/>
                    <a:pt x="6891" y="3012"/>
                    <a:pt x="6891" y="2979"/>
                  </a:cubicBezTo>
                  <a:cubicBezTo>
                    <a:pt x="6860" y="2871"/>
                    <a:pt x="6829" y="2763"/>
                    <a:pt x="6798" y="2627"/>
                  </a:cubicBezTo>
                  <a:lnTo>
                    <a:pt x="6798" y="2627"/>
                  </a:lnTo>
                  <a:cubicBezTo>
                    <a:pt x="6798" y="2627"/>
                    <a:pt x="6798" y="2627"/>
                    <a:pt x="6798" y="2627"/>
                  </a:cubicBezTo>
                  <a:cubicBezTo>
                    <a:pt x="6793" y="2627"/>
                    <a:pt x="6780" y="2605"/>
                    <a:pt x="6760" y="2537"/>
                  </a:cubicBezTo>
                  <a:lnTo>
                    <a:pt x="6760" y="2537"/>
                  </a:lnTo>
                  <a:cubicBezTo>
                    <a:pt x="6762" y="2539"/>
                    <a:pt x="6764" y="2540"/>
                    <a:pt x="6765" y="2540"/>
                  </a:cubicBezTo>
                  <a:cubicBezTo>
                    <a:pt x="6776" y="2540"/>
                    <a:pt x="6775" y="2481"/>
                    <a:pt x="6760" y="2423"/>
                  </a:cubicBezTo>
                  <a:cubicBezTo>
                    <a:pt x="6730" y="2346"/>
                    <a:pt x="6713" y="2270"/>
                    <a:pt x="6698" y="2207"/>
                  </a:cubicBezTo>
                  <a:lnTo>
                    <a:pt x="6698" y="2207"/>
                  </a:lnTo>
                  <a:cubicBezTo>
                    <a:pt x="6699" y="2208"/>
                    <a:pt x="6699" y="2208"/>
                    <a:pt x="6699" y="2208"/>
                  </a:cubicBezTo>
                  <a:cubicBezTo>
                    <a:pt x="6700" y="2208"/>
                    <a:pt x="6698" y="2204"/>
                    <a:pt x="6695" y="2194"/>
                  </a:cubicBezTo>
                  <a:lnTo>
                    <a:pt x="6695" y="2194"/>
                  </a:lnTo>
                  <a:cubicBezTo>
                    <a:pt x="6696" y="2198"/>
                    <a:pt x="6697" y="2202"/>
                    <a:pt x="6698" y="2207"/>
                  </a:cubicBezTo>
                  <a:lnTo>
                    <a:pt x="6698" y="2207"/>
                  </a:lnTo>
                  <a:cubicBezTo>
                    <a:pt x="6693" y="2197"/>
                    <a:pt x="6669" y="2138"/>
                    <a:pt x="6646" y="2079"/>
                  </a:cubicBezTo>
                  <a:cubicBezTo>
                    <a:pt x="6634" y="2021"/>
                    <a:pt x="6614" y="1970"/>
                    <a:pt x="6609" y="1970"/>
                  </a:cubicBezTo>
                  <a:lnTo>
                    <a:pt x="6609" y="1970"/>
                  </a:lnTo>
                  <a:cubicBezTo>
                    <a:pt x="6608" y="1970"/>
                    <a:pt x="6608" y="1978"/>
                    <a:pt x="6613" y="1997"/>
                  </a:cubicBezTo>
                  <a:cubicBezTo>
                    <a:pt x="6597" y="1948"/>
                    <a:pt x="6597" y="1944"/>
                    <a:pt x="6599" y="1944"/>
                  </a:cubicBezTo>
                  <a:cubicBezTo>
                    <a:pt x="6599" y="1944"/>
                    <a:pt x="6600" y="1944"/>
                    <a:pt x="6600" y="1944"/>
                  </a:cubicBezTo>
                  <a:cubicBezTo>
                    <a:pt x="6602" y="1944"/>
                    <a:pt x="6603" y="1941"/>
                    <a:pt x="6597" y="1915"/>
                  </a:cubicBezTo>
                  <a:cubicBezTo>
                    <a:pt x="6548" y="1784"/>
                    <a:pt x="6515" y="1653"/>
                    <a:pt x="6449" y="1522"/>
                  </a:cubicBezTo>
                  <a:cubicBezTo>
                    <a:pt x="6433" y="1457"/>
                    <a:pt x="6400" y="1375"/>
                    <a:pt x="6367" y="1310"/>
                  </a:cubicBezTo>
                  <a:cubicBezTo>
                    <a:pt x="6335" y="1244"/>
                    <a:pt x="6302" y="1162"/>
                    <a:pt x="6269" y="1097"/>
                  </a:cubicBezTo>
                  <a:lnTo>
                    <a:pt x="6269" y="1097"/>
                  </a:lnTo>
                  <a:cubicBezTo>
                    <a:pt x="6269" y="1097"/>
                    <a:pt x="6275" y="1115"/>
                    <a:pt x="6273" y="1115"/>
                  </a:cubicBezTo>
                  <a:cubicBezTo>
                    <a:pt x="6271" y="1115"/>
                    <a:pt x="6266" y="1107"/>
                    <a:pt x="6253" y="1081"/>
                  </a:cubicBezTo>
                  <a:cubicBezTo>
                    <a:pt x="6237" y="1031"/>
                    <a:pt x="6220" y="982"/>
                    <a:pt x="6204" y="917"/>
                  </a:cubicBezTo>
                  <a:cubicBezTo>
                    <a:pt x="6171" y="868"/>
                    <a:pt x="6155" y="884"/>
                    <a:pt x="6122" y="770"/>
                  </a:cubicBezTo>
                  <a:cubicBezTo>
                    <a:pt x="6122" y="779"/>
                    <a:pt x="6122" y="795"/>
                    <a:pt x="6118" y="795"/>
                  </a:cubicBezTo>
                  <a:cubicBezTo>
                    <a:pt x="6116" y="795"/>
                    <a:pt x="6112" y="789"/>
                    <a:pt x="6106" y="770"/>
                  </a:cubicBezTo>
                  <a:cubicBezTo>
                    <a:pt x="6040" y="639"/>
                    <a:pt x="5975" y="491"/>
                    <a:pt x="5893" y="360"/>
                  </a:cubicBezTo>
                  <a:cubicBezTo>
                    <a:pt x="5860" y="295"/>
                    <a:pt x="5827" y="229"/>
                    <a:pt x="5778" y="164"/>
                  </a:cubicBezTo>
                  <a:lnTo>
                    <a:pt x="5713" y="33"/>
                  </a:lnTo>
                  <a:lnTo>
                    <a:pt x="568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43"/>
            <p:cNvSpPr/>
            <p:nvPr/>
          </p:nvSpPr>
          <p:spPr>
            <a:xfrm>
              <a:off x="7002330" y="3106400"/>
              <a:ext cx="3104" cy="9039"/>
            </a:xfrm>
            <a:custGeom>
              <a:rect b="b" l="l" r="r" t="t"/>
              <a:pathLst>
                <a:path extrusionOk="0" h="99" w="34">
                  <a:moveTo>
                    <a:pt x="33" y="1"/>
                  </a:moveTo>
                  <a:lnTo>
                    <a:pt x="0" y="99"/>
                  </a:lnTo>
                  <a:cubicBezTo>
                    <a:pt x="17" y="66"/>
                    <a:pt x="33" y="50"/>
                    <a:pt x="33" y="17"/>
                  </a:cubicBezTo>
                  <a:cubicBezTo>
                    <a:pt x="33" y="14"/>
                    <a:pt x="33" y="9"/>
                    <a:pt x="33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43"/>
            <p:cNvSpPr/>
            <p:nvPr/>
          </p:nvSpPr>
          <p:spPr>
            <a:xfrm>
              <a:off x="7011277" y="3088231"/>
              <a:ext cx="4565" cy="12326"/>
            </a:xfrm>
            <a:custGeom>
              <a:rect b="b" l="l" r="r" t="t"/>
              <a:pathLst>
                <a:path extrusionOk="0" h="135" w="50">
                  <a:moveTo>
                    <a:pt x="44" y="1"/>
                  </a:moveTo>
                  <a:cubicBezTo>
                    <a:pt x="30" y="1"/>
                    <a:pt x="15" y="61"/>
                    <a:pt x="0" y="134"/>
                  </a:cubicBezTo>
                  <a:cubicBezTo>
                    <a:pt x="17" y="118"/>
                    <a:pt x="33" y="69"/>
                    <a:pt x="50" y="3"/>
                  </a:cubicBezTo>
                  <a:cubicBezTo>
                    <a:pt x="48" y="1"/>
                    <a:pt x="46" y="1"/>
                    <a:pt x="44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43"/>
            <p:cNvSpPr/>
            <p:nvPr/>
          </p:nvSpPr>
          <p:spPr>
            <a:xfrm>
              <a:off x="7015751" y="3080653"/>
              <a:ext cx="3104" cy="6391"/>
            </a:xfrm>
            <a:custGeom>
              <a:rect b="b" l="l" r="r" t="t"/>
              <a:pathLst>
                <a:path extrusionOk="0" h="70" w="34">
                  <a:moveTo>
                    <a:pt x="26" y="0"/>
                  </a:moveTo>
                  <a:cubicBezTo>
                    <a:pt x="16" y="0"/>
                    <a:pt x="14" y="29"/>
                    <a:pt x="1" y="70"/>
                  </a:cubicBezTo>
                  <a:lnTo>
                    <a:pt x="33" y="4"/>
                  </a:lnTo>
                  <a:cubicBezTo>
                    <a:pt x="30" y="1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43"/>
            <p:cNvSpPr/>
            <p:nvPr/>
          </p:nvSpPr>
          <p:spPr>
            <a:xfrm>
              <a:off x="6988086" y="3158443"/>
              <a:ext cx="2374" cy="10682"/>
            </a:xfrm>
            <a:custGeom>
              <a:rect b="b" l="l" r="r" t="t"/>
              <a:pathLst>
                <a:path extrusionOk="0" h="117" w="26">
                  <a:moveTo>
                    <a:pt x="25" y="1"/>
                  </a:moveTo>
                  <a:cubicBezTo>
                    <a:pt x="24" y="1"/>
                    <a:pt x="23" y="3"/>
                    <a:pt x="22" y="7"/>
                  </a:cubicBezTo>
                  <a:lnTo>
                    <a:pt x="22" y="7"/>
                  </a:lnTo>
                  <a:cubicBezTo>
                    <a:pt x="23" y="6"/>
                    <a:pt x="24" y="5"/>
                    <a:pt x="25" y="3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2" y="7"/>
                  </a:moveTo>
                  <a:cubicBezTo>
                    <a:pt x="18" y="12"/>
                    <a:pt x="17" y="16"/>
                    <a:pt x="19" y="21"/>
                  </a:cubicBezTo>
                  <a:lnTo>
                    <a:pt x="19" y="21"/>
                  </a:lnTo>
                  <a:cubicBezTo>
                    <a:pt x="20" y="15"/>
                    <a:pt x="21" y="10"/>
                    <a:pt x="22" y="7"/>
                  </a:cubicBezTo>
                  <a:close/>
                  <a:moveTo>
                    <a:pt x="19" y="21"/>
                  </a:moveTo>
                  <a:cubicBezTo>
                    <a:pt x="11" y="54"/>
                    <a:pt x="0" y="116"/>
                    <a:pt x="4" y="116"/>
                  </a:cubicBezTo>
                  <a:cubicBezTo>
                    <a:pt x="6" y="116"/>
                    <a:pt x="13" y="99"/>
                    <a:pt x="25" y="53"/>
                  </a:cubicBezTo>
                  <a:cubicBezTo>
                    <a:pt x="25" y="35"/>
                    <a:pt x="21" y="27"/>
                    <a:pt x="19" y="2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43"/>
            <p:cNvSpPr/>
            <p:nvPr/>
          </p:nvSpPr>
          <p:spPr>
            <a:xfrm>
              <a:off x="6999317" y="3131783"/>
              <a:ext cx="4565" cy="12052"/>
            </a:xfrm>
            <a:custGeom>
              <a:rect b="b" l="l" r="r" t="t"/>
              <a:pathLst>
                <a:path extrusionOk="0" h="132" w="50">
                  <a:moveTo>
                    <a:pt x="50" y="1"/>
                  </a:moveTo>
                  <a:lnTo>
                    <a:pt x="33" y="34"/>
                  </a:lnTo>
                  <a:lnTo>
                    <a:pt x="28" y="49"/>
                  </a:lnTo>
                  <a:lnTo>
                    <a:pt x="28" y="49"/>
                  </a:lnTo>
                  <a:cubicBezTo>
                    <a:pt x="34" y="34"/>
                    <a:pt x="41" y="17"/>
                    <a:pt x="50" y="1"/>
                  </a:cubicBezTo>
                  <a:close/>
                  <a:moveTo>
                    <a:pt x="28" y="49"/>
                  </a:moveTo>
                  <a:cubicBezTo>
                    <a:pt x="10" y="95"/>
                    <a:pt x="1" y="132"/>
                    <a:pt x="1" y="132"/>
                  </a:cubicBezTo>
                  <a:lnTo>
                    <a:pt x="28" y="49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43"/>
            <p:cNvSpPr/>
            <p:nvPr/>
          </p:nvSpPr>
          <p:spPr>
            <a:xfrm>
              <a:off x="7003790" y="3124296"/>
              <a:ext cx="1643" cy="7578"/>
            </a:xfrm>
            <a:custGeom>
              <a:rect b="b" l="l" r="r" t="t"/>
              <a:pathLst>
                <a:path extrusionOk="0" h="83" w="18">
                  <a:moveTo>
                    <a:pt x="1" y="83"/>
                  </a:moveTo>
                  <a:cubicBezTo>
                    <a:pt x="1" y="50"/>
                    <a:pt x="17" y="17"/>
                    <a:pt x="17" y="1"/>
                  </a:cubicBezTo>
                  <a:cubicBezTo>
                    <a:pt x="17" y="17"/>
                    <a:pt x="1" y="50"/>
                    <a:pt x="1" y="83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43"/>
            <p:cNvSpPr/>
            <p:nvPr/>
          </p:nvSpPr>
          <p:spPr>
            <a:xfrm>
              <a:off x="6961973" y="3249473"/>
              <a:ext cx="6026" cy="10956"/>
            </a:xfrm>
            <a:custGeom>
              <a:rect b="b" l="l" r="r" t="t"/>
              <a:pathLst>
                <a:path extrusionOk="0" h="120" w="66">
                  <a:moveTo>
                    <a:pt x="64" y="1"/>
                  </a:moveTo>
                  <a:cubicBezTo>
                    <a:pt x="60" y="1"/>
                    <a:pt x="46" y="27"/>
                    <a:pt x="33" y="54"/>
                  </a:cubicBezTo>
                  <a:cubicBezTo>
                    <a:pt x="30" y="63"/>
                    <a:pt x="27" y="71"/>
                    <a:pt x="24" y="78"/>
                  </a:cubicBezTo>
                  <a:lnTo>
                    <a:pt x="24" y="78"/>
                  </a:lnTo>
                  <a:lnTo>
                    <a:pt x="66" y="5"/>
                  </a:lnTo>
                  <a:cubicBezTo>
                    <a:pt x="66" y="2"/>
                    <a:pt x="65" y="1"/>
                    <a:pt x="64" y="1"/>
                  </a:cubicBezTo>
                  <a:close/>
                  <a:moveTo>
                    <a:pt x="24" y="78"/>
                  </a:moveTo>
                  <a:lnTo>
                    <a:pt x="0" y="120"/>
                  </a:lnTo>
                  <a:cubicBezTo>
                    <a:pt x="0" y="120"/>
                    <a:pt x="11" y="109"/>
                    <a:pt x="24" y="78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43"/>
            <p:cNvSpPr/>
            <p:nvPr/>
          </p:nvSpPr>
          <p:spPr>
            <a:xfrm>
              <a:off x="7168228" y="2701378"/>
              <a:ext cx="7578" cy="3104"/>
            </a:xfrm>
            <a:custGeom>
              <a:rect b="b" l="l" r="r" t="t"/>
              <a:pathLst>
                <a:path extrusionOk="0" h="34" w="83">
                  <a:moveTo>
                    <a:pt x="82" y="1"/>
                  </a:moveTo>
                  <a:lnTo>
                    <a:pt x="0" y="33"/>
                  </a:lnTo>
                  <a:lnTo>
                    <a:pt x="66" y="1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43"/>
            <p:cNvSpPr/>
            <p:nvPr/>
          </p:nvSpPr>
          <p:spPr>
            <a:xfrm>
              <a:off x="7156267" y="2708865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33" y="1"/>
                  </a:moveTo>
                  <a:lnTo>
                    <a:pt x="0" y="50"/>
                  </a:lnTo>
                  <a:lnTo>
                    <a:pt x="0" y="50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43"/>
            <p:cNvSpPr/>
            <p:nvPr/>
          </p:nvSpPr>
          <p:spPr>
            <a:xfrm>
              <a:off x="7135359" y="249512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43"/>
            <p:cNvSpPr/>
            <p:nvPr/>
          </p:nvSpPr>
          <p:spPr>
            <a:xfrm>
              <a:off x="7132346" y="249064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43"/>
            <p:cNvSpPr/>
            <p:nvPr/>
          </p:nvSpPr>
          <p:spPr>
            <a:xfrm>
              <a:off x="7132346" y="2486175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43"/>
            <p:cNvSpPr/>
            <p:nvPr/>
          </p:nvSpPr>
          <p:spPr>
            <a:xfrm>
              <a:off x="7133807" y="24847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3"/>
            <p:cNvSpPr/>
            <p:nvPr/>
          </p:nvSpPr>
          <p:spPr>
            <a:xfrm>
              <a:off x="7133807" y="248170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3"/>
            <p:cNvSpPr/>
            <p:nvPr/>
          </p:nvSpPr>
          <p:spPr>
            <a:xfrm>
              <a:off x="7133807" y="248170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43"/>
            <p:cNvSpPr/>
            <p:nvPr/>
          </p:nvSpPr>
          <p:spPr>
            <a:xfrm>
              <a:off x="7132346" y="2483162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43"/>
            <p:cNvSpPr/>
            <p:nvPr/>
          </p:nvSpPr>
          <p:spPr>
            <a:xfrm>
              <a:off x="7130794" y="248617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3"/>
            <p:cNvSpPr/>
            <p:nvPr/>
          </p:nvSpPr>
          <p:spPr>
            <a:xfrm>
              <a:off x="7133807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3"/>
            <p:cNvSpPr/>
            <p:nvPr/>
          </p:nvSpPr>
          <p:spPr>
            <a:xfrm>
              <a:off x="7132346" y="247868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3"/>
            <p:cNvSpPr/>
            <p:nvPr/>
          </p:nvSpPr>
          <p:spPr>
            <a:xfrm>
              <a:off x="7132346" y="248170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43"/>
            <p:cNvSpPr/>
            <p:nvPr/>
          </p:nvSpPr>
          <p:spPr>
            <a:xfrm>
              <a:off x="7133807" y="247576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43"/>
            <p:cNvSpPr/>
            <p:nvPr/>
          </p:nvSpPr>
          <p:spPr>
            <a:xfrm>
              <a:off x="7133807" y="24727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3"/>
            <p:cNvSpPr/>
            <p:nvPr/>
          </p:nvSpPr>
          <p:spPr>
            <a:xfrm>
              <a:off x="7132346" y="247722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3"/>
            <p:cNvSpPr/>
            <p:nvPr/>
          </p:nvSpPr>
          <p:spPr>
            <a:xfrm>
              <a:off x="7132346" y="247576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3"/>
            <p:cNvSpPr/>
            <p:nvPr/>
          </p:nvSpPr>
          <p:spPr>
            <a:xfrm>
              <a:off x="7130794" y="248024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3"/>
            <p:cNvSpPr/>
            <p:nvPr/>
          </p:nvSpPr>
          <p:spPr>
            <a:xfrm>
              <a:off x="7132346" y="24772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3"/>
            <p:cNvSpPr/>
            <p:nvPr/>
          </p:nvSpPr>
          <p:spPr>
            <a:xfrm>
              <a:off x="7132346" y="24772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43"/>
            <p:cNvSpPr/>
            <p:nvPr/>
          </p:nvSpPr>
          <p:spPr>
            <a:xfrm>
              <a:off x="7132346" y="24727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43"/>
            <p:cNvSpPr/>
            <p:nvPr/>
          </p:nvSpPr>
          <p:spPr>
            <a:xfrm>
              <a:off x="7130794" y="24697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3"/>
            <p:cNvSpPr/>
            <p:nvPr/>
          </p:nvSpPr>
          <p:spPr>
            <a:xfrm>
              <a:off x="7132346" y="24742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3"/>
            <p:cNvSpPr/>
            <p:nvPr/>
          </p:nvSpPr>
          <p:spPr>
            <a:xfrm>
              <a:off x="7132346" y="247120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43"/>
            <p:cNvSpPr/>
            <p:nvPr/>
          </p:nvSpPr>
          <p:spPr>
            <a:xfrm>
              <a:off x="7132346" y="247421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43"/>
            <p:cNvSpPr/>
            <p:nvPr/>
          </p:nvSpPr>
          <p:spPr>
            <a:xfrm>
              <a:off x="7130794" y="246974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43"/>
            <p:cNvSpPr/>
            <p:nvPr/>
          </p:nvSpPr>
          <p:spPr>
            <a:xfrm>
              <a:off x="7130794" y="2471202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43"/>
            <p:cNvSpPr/>
            <p:nvPr/>
          </p:nvSpPr>
          <p:spPr>
            <a:xfrm>
              <a:off x="7129333" y="24772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43"/>
            <p:cNvSpPr/>
            <p:nvPr/>
          </p:nvSpPr>
          <p:spPr>
            <a:xfrm>
              <a:off x="7129333" y="247421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17" y="1"/>
                  </a:lnTo>
                  <a:lnTo>
                    <a:pt x="1" y="17"/>
                  </a:lnTo>
                  <a:lnTo>
                    <a:pt x="17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43"/>
            <p:cNvSpPr/>
            <p:nvPr/>
          </p:nvSpPr>
          <p:spPr>
            <a:xfrm>
              <a:off x="7130794" y="246828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43"/>
            <p:cNvSpPr/>
            <p:nvPr/>
          </p:nvSpPr>
          <p:spPr>
            <a:xfrm>
              <a:off x="7130794" y="246672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43"/>
            <p:cNvSpPr/>
            <p:nvPr/>
          </p:nvSpPr>
          <p:spPr>
            <a:xfrm>
              <a:off x="7126320" y="24293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43"/>
            <p:cNvSpPr/>
            <p:nvPr/>
          </p:nvSpPr>
          <p:spPr>
            <a:xfrm>
              <a:off x="7129333" y="245184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43"/>
            <p:cNvSpPr/>
            <p:nvPr/>
          </p:nvSpPr>
          <p:spPr>
            <a:xfrm>
              <a:off x="7129333" y="245029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43"/>
            <p:cNvSpPr/>
            <p:nvPr/>
          </p:nvSpPr>
          <p:spPr>
            <a:xfrm>
              <a:off x="7130794" y="246079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43"/>
            <p:cNvSpPr/>
            <p:nvPr/>
          </p:nvSpPr>
          <p:spPr>
            <a:xfrm>
              <a:off x="7106963" y="2417424"/>
              <a:ext cx="25473" cy="92763"/>
            </a:xfrm>
            <a:custGeom>
              <a:rect b="b" l="l" r="r" t="t"/>
              <a:pathLst>
                <a:path extrusionOk="0" h="1016" w="279">
                  <a:moveTo>
                    <a:pt x="180" y="181"/>
                  </a:moveTo>
                  <a:lnTo>
                    <a:pt x="196" y="197"/>
                  </a:lnTo>
                  <a:lnTo>
                    <a:pt x="196" y="213"/>
                  </a:lnTo>
                  <a:lnTo>
                    <a:pt x="180" y="197"/>
                  </a:lnTo>
                  <a:lnTo>
                    <a:pt x="180" y="181"/>
                  </a:lnTo>
                  <a:close/>
                  <a:moveTo>
                    <a:pt x="213" y="263"/>
                  </a:moveTo>
                  <a:lnTo>
                    <a:pt x="196" y="279"/>
                  </a:lnTo>
                  <a:lnTo>
                    <a:pt x="180" y="279"/>
                  </a:lnTo>
                  <a:lnTo>
                    <a:pt x="196" y="263"/>
                  </a:lnTo>
                  <a:close/>
                  <a:moveTo>
                    <a:pt x="196" y="377"/>
                  </a:moveTo>
                  <a:lnTo>
                    <a:pt x="229" y="393"/>
                  </a:lnTo>
                  <a:lnTo>
                    <a:pt x="213" y="410"/>
                  </a:lnTo>
                  <a:lnTo>
                    <a:pt x="246" y="443"/>
                  </a:lnTo>
                  <a:lnTo>
                    <a:pt x="213" y="459"/>
                  </a:lnTo>
                  <a:lnTo>
                    <a:pt x="213" y="426"/>
                  </a:lnTo>
                  <a:lnTo>
                    <a:pt x="196" y="377"/>
                  </a:lnTo>
                  <a:close/>
                  <a:moveTo>
                    <a:pt x="246" y="524"/>
                  </a:moveTo>
                  <a:lnTo>
                    <a:pt x="262" y="541"/>
                  </a:lnTo>
                  <a:lnTo>
                    <a:pt x="262" y="524"/>
                  </a:lnTo>
                  <a:close/>
                  <a:moveTo>
                    <a:pt x="262" y="557"/>
                  </a:moveTo>
                  <a:lnTo>
                    <a:pt x="246" y="574"/>
                  </a:lnTo>
                  <a:lnTo>
                    <a:pt x="262" y="574"/>
                  </a:lnTo>
                  <a:lnTo>
                    <a:pt x="262" y="557"/>
                  </a:lnTo>
                  <a:close/>
                  <a:moveTo>
                    <a:pt x="115" y="1"/>
                  </a:moveTo>
                  <a:lnTo>
                    <a:pt x="115" y="50"/>
                  </a:lnTo>
                  <a:lnTo>
                    <a:pt x="115" y="66"/>
                  </a:lnTo>
                  <a:lnTo>
                    <a:pt x="98" y="66"/>
                  </a:lnTo>
                  <a:lnTo>
                    <a:pt x="115" y="99"/>
                  </a:lnTo>
                  <a:lnTo>
                    <a:pt x="98" y="99"/>
                  </a:lnTo>
                  <a:lnTo>
                    <a:pt x="115" y="115"/>
                  </a:lnTo>
                  <a:lnTo>
                    <a:pt x="115" y="132"/>
                  </a:lnTo>
                  <a:lnTo>
                    <a:pt x="115" y="164"/>
                  </a:lnTo>
                  <a:lnTo>
                    <a:pt x="115" y="181"/>
                  </a:lnTo>
                  <a:lnTo>
                    <a:pt x="115" y="197"/>
                  </a:lnTo>
                  <a:lnTo>
                    <a:pt x="98" y="230"/>
                  </a:lnTo>
                  <a:lnTo>
                    <a:pt x="115" y="230"/>
                  </a:lnTo>
                  <a:lnTo>
                    <a:pt x="98" y="263"/>
                  </a:lnTo>
                  <a:lnTo>
                    <a:pt x="82" y="279"/>
                  </a:lnTo>
                  <a:lnTo>
                    <a:pt x="66" y="295"/>
                  </a:lnTo>
                  <a:lnTo>
                    <a:pt x="82" y="328"/>
                  </a:lnTo>
                  <a:lnTo>
                    <a:pt x="82" y="361"/>
                  </a:lnTo>
                  <a:lnTo>
                    <a:pt x="82" y="377"/>
                  </a:lnTo>
                  <a:cubicBezTo>
                    <a:pt x="66" y="393"/>
                    <a:pt x="98" y="426"/>
                    <a:pt x="66" y="426"/>
                  </a:cubicBezTo>
                  <a:lnTo>
                    <a:pt x="66" y="443"/>
                  </a:lnTo>
                  <a:lnTo>
                    <a:pt x="66" y="459"/>
                  </a:lnTo>
                  <a:lnTo>
                    <a:pt x="66" y="508"/>
                  </a:lnTo>
                  <a:lnTo>
                    <a:pt x="49" y="557"/>
                  </a:lnTo>
                  <a:lnTo>
                    <a:pt x="49" y="541"/>
                  </a:lnTo>
                  <a:cubicBezTo>
                    <a:pt x="49" y="574"/>
                    <a:pt x="16" y="590"/>
                    <a:pt x="49" y="606"/>
                  </a:cubicBezTo>
                  <a:lnTo>
                    <a:pt x="49" y="623"/>
                  </a:lnTo>
                  <a:lnTo>
                    <a:pt x="66" y="623"/>
                  </a:lnTo>
                  <a:lnTo>
                    <a:pt x="33" y="639"/>
                  </a:lnTo>
                  <a:cubicBezTo>
                    <a:pt x="33" y="688"/>
                    <a:pt x="16" y="721"/>
                    <a:pt x="16" y="754"/>
                  </a:cubicBezTo>
                  <a:lnTo>
                    <a:pt x="33" y="737"/>
                  </a:lnTo>
                  <a:lnTo>
                    <a:pt x="33" y="754"/>
                  </a:lnTo>
                  <a:lnTo>
                    <a:pt x="16" y="754"/>
                  </a:lnTo>
                  <a:lnTo>
                    <a:pt x="33" y="770"/>
                  </a:lnTo>
                  <a:lnTo>
                    <a:pt x="16" y="770"/>
                  </a:lnTo>
                  <a:lnTo>
                    <a:pt x="16" y="786"/>
                  </a:lnTo>
                  <a:lnTo>
                    <a:pt x="16" y="803"/>
                  </a:lnTo>
                  <a:lnTo>
                    <a:pt x="33" y="819"/>
                  </a:lnTo>
                  <a:lnTo>
                    <a:pt x="16" y="868"/>
                  </a:lnTo>
                  <a:lnTo>
                    <a:pt x="16" y="901"/>
                  </a:lnTo>
                  <a:lnTo>
                    <a:pt x="0" y="934"/>
                  </a:lnTo>
                  <a:lnTo>
                    <a:pt x="16" y="950"/>
                  </a:lnTo>
                  <a:lnTo>
                    <a:pt x="16" y="966"/>
                  </a:lnTo>
                  <a:cubicBezTo>
                    <a:pt x="33" y="983"/>
                    <a:pt x="49" y="1015"/>
                    <a:pt x="98" y="1015"/>
                  </a:cubicBezTo>
                  <a:lnTo>
                    <a:pt x="98" y="999"/>
                  </a:lnTo>
                  <a:lnTo>
                    <a:pt x="115" y="1015"/>
                  </a:lnTo>
                  <a:lnTo>
                    <a:pt x="131" y="999"/>
                  </a:lnTo>
                  <a:lnTo>
                    <a:pt x="131" y="983"/>
                  </a:lnTo>
                  <a:cubicBezTo>
                    <a:pt x="180" y="966"/>
                    <a:pt x="196" y="917"/>
                    <a:pt x="246" y="917"/>
                  </a:cubicBezTo>
                  <a:lnTo>
                    <a:pt x="246" y="901"/>
                  </a:lnTo>
                  <a:lnTo>
                    <a:pt x="262" y="901"/>
                  </a:lnTo>
                  <a:lnTo>
                    <a:pt x="278" y="885"/>
                  </a:lnTo>
                  <a:lnTo>
                    <a:pt x="262" y="868"/>
                  </a:lnTo>
                  <a:lnTo>
                    <a:pt x="278" y="868"/>
                  </a:lnTo>
                  <a:lnTo>
                    <a:pt x="229" y="590"/>
                  </a:lnTo>
                  <a:lnTo>
                    <a:pt x="229" y="574"/>
                  </a:lnTo>
                  <a:lnTo>
                    <a:pt x="246" y="574"/>
                  </a:lnTo>
                  <a:lnTo>
                    <a:pt x="246" y="557"/>
                  </a:lnTo>
                  <a:lnTo>
                    <a:pt x="229" y="557"/>
                  </a:lnTo>
                  <a:lnTo>
                    <a:pt x="213" y="492"/>
                  </a:lnTo>
                  <a:lnTo>
                    <a:pt x="229" y="492"/>
                  </a:lnTo>
                  <a:lnTo>
                    <a:pt x="246" y="508"/>
                  </a:lnTo>
                  <a:lnTo>
                    <a:pt x="229" y="508"/>
                  </a:lnTo>
                  <a:lnTo>
                    <a:pt x="246" y="524"/>
                  </a:lnTo>
                  <a:lnTo>
                    <a:pt x="262" y="492"/>
                  </a:lnTo>
                  <a:lnTo>
                    <a:pt x="246" y="475"/>
                  </a:lnTo>
                  <a:lnTo>
                    <a:pt x="262" y="459"/>
                  </a:lnTo>
                  <a:lnTo>
                    <a:pt x="262" y="426"/>
                  </a:lnTo>
                  <a:lnTo>
                    <a:pt x="246" y="426"/>
                  </a:lnTo>
                  <a:lnTo>
                    <a:pt x="246" y="410"/>
                  </a:lnTo>
                  <a:lnTo>
                    <a:pt x="246" y="361"/>
                  </a:lnTo>
                  <a:lnTo>
                    <a:pt x="229" y="344"/>
                  </a:lnTo>
                  <a:lnTo>
                    <a:pt x="246" y="344"/>
                  </a:lnTo>
                  <a:lnTo>
                    <a:pt x="229" y="312"/>
                  </a:lnTo>
                  <a:lnTo>
                    <a:pt x="229" y="263"/>
                  </a:lnTo>
                  <a:lnTo>
                    <a:pt x="213" y="246"/>
                  </a:lnTo>
                  <a:lnTo>
                    <a:pt x="213" y="213"/>
                  </a:lnTo>
                  <a:lnTo>
                    <a:pt x="213" y="164"/>
                  </a:lnTo>
                  <a:lnTo>
                    <a:pt x="196" y="164"/>
                  </a:lnTo>
                  <a:lnTo>
                    <a:pt x="213" y="148"/>
                  </a:lnTo>
                  <a:lnTo>
                    <a:pt x="196" y="148"/>
                  </a:lnTo>
                  <a:lnTo>
                    <a:pt x="196" y="132"/>
                  </a:lnTo>
                  <a:lnTo>
                    <a:pt x="196" y="115"/>
                  </a:lnTo>
                  <a:lnTo>
                    <a:pt x="180" y="99"/>
                  </a:lnTo>
                  <a:lnTo>
                    <a:pt x="180" y="82"/>
                  </a:lnTo>
                  <a:lnTo>
                    <a:pt x="180" y="66"/>
                  </a:lnTo>
                  <a:lnTo>
                    <a:pt x="164" y="50"/>
                  </a:lnTo>
                  <a:lnTo>
                    <a:pt x="180" y="50"/>
                  </a:lnTo>
                  <a:lnTo>
                    <a:pt x="180" y="33"/>
                  </a:lnTo>
                  <a:lnTo>
                    <a:pt x="164" y="33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43"/>
            <p:cNvSpPr/>
            <p:nvPr/>
          </p:nvSpPr>
          <p:spPr>
            <a:xfrm>
              <a:off x="7130794" y="246380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43"/>
            <p:cNvSpPr/>
            <p:nvPr/>
          </p:nvSpPr>
          <p:spPr>
            <a:xfrm>
              <a:off x="7129333" y="246526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43"/>
            <p:cNvSpPr/>
            <p:nvPr/>
          </p:nvSpPr>
          <p:spPr>
            <a:xfrm>
              <a:off x="7129333" y="24667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3"/>
            <p:cNvSpPr/>
            <p:nvPr/>
          </p:nvSpPr>
          <p:spPr>
            <a:xfrm>
              <a:off x="7130794" y="246079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43"/>
            <p:cNvSpPr/>
            <p:nvPr/>
          </p:nvSpPr>
          <p:spPr>
            <a:xfrm>
              <a:off x="7127872" y="246526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43"/>
            <p:cNvSpPr/>
            <p:nvPr/>
          </p:nvSpPr>
          <p:spPr>
            <a:xfrm>
              <a:off x="7127872" y="246225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43"/>
            <p:cNvSpPr/>
            <p:nvPr/>
          </p:nvSpPr>
          <p:spPr>
            <a:xfrm>
              <a:off x="7126320" y="245330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43"/>
            <p:cNvSpPr/>
            <p:nvPr/>
          </p:nvSpPr>
          <p:spPr>
            <a:xfrm>
              <a:off x="7132346" y="249959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43"/>
            <p:cNvSpPr/>
            <p:nvPr/>
          </p:nvSpPr>
          <p:spPr>
            <a:xfrm>
              <a:off x="7132346" y="249813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43"/>
            <p:cNvSpPr/>
            <p:nvPr/>
          </p:nvSpPr>
          <p:spPr>
            <a:xfrm>
              <a:off x="7172702" y="247120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43"/>
            <p:cNvSpPr/>
            <p:nvPr/>
          </p:nvSpPr>
          <p:spPr>
            <a:xfrm>
              <a:off x="7175715" y="247275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43"/>
            <p:cNvSpPr/>
            <p:nvPr/>
          </p:nvSpPr>
          <p:spPr>
            <a:xfrm>
              <a:off x="7175715" y="247421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43"/>
            <p:cNvSpPr/>
            <p:nvPr/>
          </p:nvSpPr>
          <p:spPr>
            <a:xfrm>
              <a:off x="7174163" y="247576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43"/>
            <p:cNvSpPr/>
            <p:nvPr/>
          </p:nvSpPr>
          <p:spPr>
            <a:xfrm>
              <a:off x="7174163" y="247576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43"/>
            <p:cNvSpPr/>
            <p:nvPr/>
          </p:nvSpPr>
          <p:spPr>
            <a:xfrm>
              <a:off x="7172702" y="247722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43"/>
            <p:cNvSpPr/>
            <p:nvPr/>
          </p:nvSpPr>
          <p:spPr>
            <a:xfrm>
              <a:off x="7174163" y="24772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43"/>
            <p:cNvSpPr/>
            <p:nvPr/>
          </p:nvSpPr>
          <p:spPr>
            <a:xfrm>
              <a:off x="7174163" y="24772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43"/>
            <p:cNvSpPr/>
            <p:nvPr/>
          </p:nvSpPr>
          <p:spPr>
            <a:xfrm>
              <a:off x="7174163" y="247576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43"/>
            <p:cNvSpPr/>
            <p:nvPr/>
          </p:nvSpPr>
          <p:spPr>
            <a:xfrm>
              <a:off x="7177176" y="247421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3"/>
            <p:cNvSpPr/>
            <p:nvPr/>
          </p:nvSpPr>
          <p:spPr>
            <a:xfrm>
              <a:off x="7172702" y="247868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43"/>
            <p:cNvSpPr/>
            <p:nvPr/>
          </p:nvSpPr>
          <p:spPr>
            <a:xfrm>
              <a:off x="7174163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43"/>
            <p:cNvSpPr/>
            <p:nvPr/>
          </p:nvSpPr>
          <p:spPr>
            <a:xfrm>
              <a:off x="7174163" y="247722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43"/>
            <p:cNvSpPr/>
            <p:nvPr/>
          </p:nvSpPr>
          <p:spPr>
            <a:xfrm>
              <a:off x="7172702" y="247868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43"/>
            <p:cNvSpPr/>
            <p:nvPr/>
          </p:nvSpPr>
          <p:spPr>
            <a:xfrm>
              <a:off x="7172702" y="24802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43"/>
            <p:cNvSpPr/>
            <p:nvPr/>
          </p:nvSpPr>
          <p:spPr>
            <a:xfrm>
              <a:off x="7172702" y="24802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6"/>
                  </a:moveTo>
                  <a:lnTo>
                    <a:pt x="0" y="0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43"/>
            <p:cNvSpPr/>
            <p:nvPr/>
          </p:nvSpPr>
          <p:spPr>
            <a:xfrm>
              <a:off x="7174163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43"/>
            <p:cNvSpPr/>
            <p:nvPr/>
          </p:nvSpPr>
          <p:spPr>
            <a:xfrm>
              <a:off x="7174163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43"/>
            <p:cNvSpPr/>
            <p:nvPr/>
          </p:nvSpPr>
          <p:spPr>
            <a:xfrm>
              <a:off x="7174163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43"/>
            <p:cNvSpPr/>
            <p:nvPr/>
          </p:nvSpPr>
          <p:spPr>
            <a:xfrm>
              <a:off x="7175715" y="247722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43"/>
            <p:cNvSpPr/>
            <p:nvPr/>
          </p:nvSpPr>
          <p:spPr>
            <a:xfrm>
              <a:off x="7174163" y="247868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43"/>
            <p:cNvSpPr/>
            <p:nvPr/>
          </p:nvSpPr>
          <p:spPr>
            <a:xfrm>
              <a:off x="7175715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43"/>
            <p:cNvSpPr/>
            <p:nvPr/>
          </p:nvSpPr>
          <p:spPr>
            <a:xfrm>
              <a:off x="7174163" y="248024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43"/>
            <p:cNvSpPr/>
            <p:nvPr/>
          </p:nvSpPr>
          <p:spPr>
            <a:xfrm>
              <a:off x="7174163" y="24802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43"/>
            <p:cNvSpPr/>
            <p:nvPr/>
          </p:nvSpPr>
          <p:spPr>
            <a:xfrm>
              <a:off x="7174163" y="248316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43"/>
            <p:cNvSpPr/>
            <p:nvPr/>
          </p:nvSpPr>
          <p:spPr>
            <a:xfrm>
              <a:off x="7174163" y="24802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43"/>
            <p:cNvSpPr/>
            <p:nvPr/>
          </p:nvSpPr>
          <p:spPr>
            <a:xfrm>
              <a:off x="7174163" y="24817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43"/>
            <p:cNvSpPr/>
            <p:nvPr/>
          </p:nvSpPr>
          <p:spPr>
            <a:xfrm>
              <a:off x="7174163" y="24802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43"/>
            <p:cNvSpPr/>
            <p:nvPr/>
          </p:nvSpPr>
          <p:spPr>
            <a:xfrm>
              <a:off x="7174163" y="24802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43"/>
            <p:cNvSpPr/>
            <p:nvPr/>
          </p:nvSpPr>
          <p:spPr>
            <a:xfrm>
              <a:off x="7174163" y="2483162"/>
              <a:ext cx="4565" cy="91"/>
            </a:xfrm>
            <a:custGeom>
              <a:rect b="b" l="l" r="r" t="t"/>
              <a:pathLst>
                <a:path extrusionOk="0" h="1" w="50">
                  <a:moveTo>
                    <a:pt x="50" y="1"/>
                  </a:moveTo>
                  <a:lnTo>
                    <a:pt x="33" y="1"/>
                  </a:lnTo>
                  <a:lnTo>
                    <a:pt x="1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43"/>
            <p:cNvSpPr/>
            <p:nvPr/>
          </p:nvSpPr>
          <p:spPr>
            <a:xfrm>
              <a:off x="7174163" y="248170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1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43"/>
            <p:cNvSpPr/>
            <p:nvPr/>
          </p:nvSpPr>
          <p:spPr>
            <a:xfrm>
              <a:off x="7174163" y="248170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43"/>
            <p:cNvSpPr/>
            <p:nvPr/>
          </p:nvSpPr>
          <p:spPr>
            <a:xfrm>
              <a:off x="7177176" y="24786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43"/>
            <p:cNvSpPr/>
            <p:nvPr/>
          </p:nvSpPr>
          <p:spPr>
            <a:xfrm>
              <a:off x="7175715" y="247868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43"/>
            <p:cNvSpPr/>
            <p:nvPr/>
          </p:nvSpPr>
          <p:spPr>
            <a:xfrm>
              <a:off x="7175715" y="248024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43"/>
            <p:cNvSpPr/>
            <p:nvPr/>
          </p:nvSpPr>
          <p:spPr>
            <a:xfrm>
              <a:off x="7172702" y="248316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43"/>
            <p:cNvSpPr/>
            <p:nvPr/>
          </p:nvSpPr>
          <p:spPr>
            <a:xfrm>
              <a:off x="7172702" y="248316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43"/>
            <p:cNvSpPr/>
            <p:nvPr/>
          </p:nvSpPr>
          <p:spPr>
            <a:xfrm>
              <a:off x="7160741" y="25190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43"/>
            <p:cNvSpPr/>
            <p:nvPr/>
          </p:nvSpPr>
          <p:spPr>
            <a:xfrm>
              <a:off x="7162202" y="251758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43"/>
            <p:cNvSpPr/>
            <p:nvPr/>
          </p:nvSpPr>
          <p:spPr>
            <a:xfrm>
              <a:off x="7168228" y="249813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43"/>
            <p:cNvSpPr/>
            <p:nvPr/>
          </p:nvSpPr>
          <p:spPr>
            <a:xfrm>
              <a:off x="7166676" y="250863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43"/>
            <p:cNvSpPr/>
            <p:nvPr/>
          </p:nvSpPr>
          <p:spPr>
            <a:xfrm>
              <a:off x="7168228" y="251155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43"/>
            <p:cNvSpPr/>
            <p:nvPr/>
          </p:nvSpPr>
          <p:spPr>
            <a:xfrm>
              <a:off x="7156267" y="252351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43"/>
            <p:cNvSpPr/>
            <p:nvPr/>
          </p:nvSpPr>
          <p:spPr>
            <a:xfrm>
              <a:off x="7172702" y="248918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43"/>
            <p:cNvSpPr/>
            <p:nvPr/>
          </p:nvSpPr>
          <p:spPr>
            <a:xfrm>
              <a:off x="7157728" y="2513110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43"/>
            <p:cNvSpPr/>
            <p:nvPr/>
          </p:nvSpPr>
          <p:spPr>
            <a:xfrm>
              <a:off x="7172702" y="249064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43"/>
            <p:cNvSpPr/>
            <p:nvPr/>
          </p:nvSpPr>
          <p:spPr>
            <a:xfrm>
              <a:off x="7132346" y="25295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43"/>
            <p:cNvSpPr/>
            <p:nvPr/>
          </p:nvSpPr>
          <p:spPr>
            <a:xfrm>
              <a:off x="7126320" y="252351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43"/>
            <p:cNvSpPr/>
            <p:nvPr/>
          </p:nvSpPr>
          <p:spPr>
            <a:xfrm>
              <a:off x="7172702" y="248617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43"/>
            <p:cNvSpPr/>
            <p:nvPr/>
          </p:nvSpPr>
          <p:spPr>
            <a:xfrm>
              <a:off x="7175715" y="248617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43"/>
            <p:cNvSpPr/>
            <p:nvPr/>
          </p:nvSpPr>
          <p:spPr>
            <a:xfrm>
              <a:off x="7175715" y="249366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43"/>
            <p:cNvSpPr/>
            <p:nvPr/>
          </p:nvSpPr>
          <p:spPr>
            <a:xfrm>
              <a:off x="7172702" y="248617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43"/>
            <p:cNvSpPr/>
            <p:nvPr/>
          </p:nvSpPr>
          <p:spPr>
            <a:xfrm>
              <a:off x="7172702" y="248617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43"/>
            <p:cNvSpPr/>
            <p:nvPr/>
          </p:nvSpPr>
          <p:spPr>
            <a:xfrm>
              <a:off x="7172702" y="248617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43"/>
            <p:cNvSpPr/>
            <p:nvPr/>
          </p:nvSpPr>
          <p:spPr>
            <a:xfrm>
              <a:off x="7144307" y="25250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43"/>
            <p:cNvSpPr/>
            <p:nvPr/>
          </p:nvSpPr>
          <p:spPr>
            <a:xfrm>
              <a:off x="7172702" y="250416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43"/>
            <p:cNvSpPr/>
            <p:nvPr/>
          </p:nvSpPr>
          <p:spPr>
            <a:xfrm>
              <a:off x="7171150" y="250416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43"/>
            <p:cNvSpPr/>
            <p:nvPr/>
          </p:nvSpPr>
          <p:spPr>
            <a:xfrm>
              <a:off x="7124859" y="2483162"/>
              <a:ext cx="52408" cy="46473"/>
            </a:xfrm>
            <a:custGeom>
              <a:rect b="b" l="l" r="r" t="t"/>
              <a:pathLst>
                <a:path extrusionOk="0" h="509" w="574">
                  <a:moveTo>
                    <a:pt x="565" y="50"/>
                  </a:moveTo>
                  <a:lnTo>
                    <a:pt x="557" y="66"/>
                  </a:lnTo>
                  <a:lnTo>
                    <a:pt x="573" y="50"/>
                  </a:lnTo>
                  <a:close/>
                  <a:moveTo>
                    <a:pt x="541" y="1"/>
                  </a:moveTo>
                  <a:lnTo>
                    <a:pt x="541" y="17"/>
                  </a:lnTo>
                  <a:lnTo>
                    <a:pt x="524" y="17"/>
                  </a:lnTo>
                  <a:lnTo>
                    <a:pt x="524" y="34"/>
                  </a:lnTo>
                  <a:lnTo>
                    <a:pt x="524" y="50"/>
                  </a:lnTo>
                  <a:lnTo>
                    <a:pt x="524" y="66"/>
                  </a:lnTo>
                  <a:lnTo>
                    <a:pt x="524" y="83"/>
                  </a:lnTo>
                  <a:lnTo>
                    <a:pt x="508" y="83"/>
                  </a:lnTo>
                  <a:lnTo>
                    <a:pt x="508" y="99"/>
                  </a:lnTo>
                  <a:lnTo>
                    <a:pt x="508" y="115"/>
                  </a:lnTo>
                  <a:lnTo>
                    <a:pt x="508" y="132"/>
                  </a:lnTo>
                  <a:lnTo>
                    <a:pt x="508" y="148"/>
                  </a:lnTo>
                  <a:lnTo>
                    <a:pt x="557" y="181"/>
                  </a:lnTo>
                  <a:lnTo>
                    <a:pt x="541" y="165"/>
                  </a:lnTo>
                  <a:lnTo>
                    <a:pt x="557" y="165"/>
                  </a:lnTo>
                  <a:lnTo>
                    <a:pt x="557" y="181"/>
                  </a:lnTo>
                  <a:lnTo>
                    <a:pt x="573" y="197"/>
                  </a:lnTo>
                  <a:lnTo>
                    <a:pt x="573" y="181"/>
                  </a:lnTo>
                  <a:lnTo>
                    <a:pt x="557" y="165"/>
                  </a:lnTo>
                  <a:lnTo>
                    <a:pt x="573" y="165"/>
                  </a:lnTo>
                  <a:lnTo>
                    <a:pt x="573" y="148"/>
                  </a:lnTo>
                  <a:lnTo>
                    <a:pt x="524" y="132"/>
                  </a:lnTo>
                  <a:lnTo>
                    <a:pt x="573" y="132"/>
                  </a:lnTo>
                  <a:lnTo>
                    <a:pt x="573" y="115"/>
                  </a:lnTo>
                  <a:lnTo>
                    <a:pt x="562" y="110"/>
                  </a:lnTo>
                  <a:lnTo>
                    <a:pt x="573" y="99"/>
                  </a:lnTo>
                  <a:lnTo>
                    <a:pt x="573" y="83"/>
                  </a:lnTo>
                  <a:lnTo>
                    <a:pt x="541" y="66"/>
                  </a:lnTo>
                  <a:lnTo>
                    <a:pt x="557" y="66"/>
                  </a:lnTo>
                  <a:lnTo>
                    <a:pt x="541" y="50"/>
                  </a:lnTo>
                  <a:lnTo>
                    <a:pt x="565" y="50"/>
                  </a:lnTo>
                  <a:lnTo>
                    <a:pt x="573" y="34"/>
                  </a:lnTo>
                  <a:lnTo>
                    <a:pt x="557" y="34"/>
                  </a:lnTo>
                  <a:lnTo>
                    <a:pt x="557" y="17"/>
                  </a:lnTo>
                  <a:lnTo>
                    <a:pt x="541" y="1"/>
                  </a:lnTo>
                  <a:close/>
                  <a:moveTo>
                    <a:pt x="508" y="148"/>
                  </a:moveTo>
                  <a:lnTo>
                    <a:pt x="492" y="165"/>
                  </a:lnTo>
                  <a:lnTo>
                    <a:pt x="492" y="181"/>
                  </a:lnTo>
                  <a:lnTo>
                    <a:pt x="492" y="197"/>
                  </a:lnTo>
                  <a:lnTo>
                    <a:pt x="492" y="214"/>
                  </a:lnTo>
                  <a:lnTo>
                    <a:pt x="475" y="214"/>
                  </a:lnTo>
                  <a:lnTo>
                    <a:pt x="459" y="246"/>
                  </a:lnTo>
                  <a:lnTo>
                    <a:pt x="442" y="246"/>
                  </a:lnTo>
                  <a:lnTo>
                    <a:pt x="442" y="263"/>
                  </a:lnTo>
                  <a:lnTo>
                    <a:pt x="426" y="246"/>
                  </a:lnTo>
                  <a:lnTo>
                    <a:pt x="442" y="279"/>
                  </a:lnTo>
                  <a:lnTo>
                    <a:pt x="459" y="279"/>
                  </a:lnTo>
                  <a:lnTo>
                    <a:pt x="459" y="295"/>
                  </a:lnTo>
                  <a:lnTo>
                    <a:pt x="492" y="295"/>
                  </a:lnTo>
                  <a:lnTo>
                    <a:pt x="475" y="263"/>
                  </a:lnTo>
                  <a:lnTo>
                    <a:pt x="492" y="279"/>
                  </a:lnTo>
                  <a:lnTo>
                    <a:pt x="508" y="279"/>
                  </a:lnTo>
                  <a:lnTo>
                    <a:pt x="508" y="263"/>
                  </a:lnTo>
                  <a:lnTo>
                    <a:pt x="508" y="230"/>
                  </a:lnTo>
                  <a:lnTo>
                    <a:pt x="492" y="214"/>
                  </a:lnTo>
                  <a:lnTo>
                    <a:pt x="492" y="214"/>
                  </a:lnTo>
                  <a:lnTo>
                    <a:pt x="524" y="230"/>
                  </a:lnTo>
                  <a:lnTo>
                    <a:pt x="541" y="230"/>
                  </a:lnTo>
                  <a:lnTo>
                    <a:pt x="524" y="214"/>
                  </a:lnTo>
                  <a:lnTo>
                    <a:pt x="541" y="214"/>
                  </a:lnTo>
                  <a:lnTo>
                    <a:pt x="541" y="197"/>
                  </a:lnTo>
                  <a:lnTo>
                    <a:pt x="524" y="181"/>
                  </a:lnTo>
                  <a:lnTo>
                    <a:pt x="557" y="197"/>
                  </a:lnTo>
                  <a:lnTo>
                    <a:pt x="508" y="148"/>
                  </a:lnTo>
                  <a:close/>
                  <a:moveTo>
                    <a:pt x="426" y="279"/>
                  </a:moveTo>
                  <a:lnTo>
                    <a:pt x="426" y="295"/>
                  </a:lnTo>
                  <a:lnTo>
                    <a:pt x="410" y="312"/>
                  </a:lnTo>
                  <a:lnTo>
                    <a:pt x="393" y="312"/>
                  </a:lnTo>
                  <a:lnTo>
                    <a:pt x="410" y="328"/>
                  </a:lnTo>
                  <a:lnTo>
                    <a:pt x="377" y="312"/>
                  </a:lnTo>
                  <a:lnTo>
                    <a:pt x="361" y="328"/>
                  </a:lnTo>
                  <a:lnTo>
                    <a:pt x="377" y="328"/>
                  </a:lnTo>
                  <a:lnTo>
                    <a:pt x="361" y="345"/>
                  </a:lnTo>
                  <a:lnTo>
                    <a:pt x="361" y="361"/>
                  </a:lnTo>
                  <a:lnTo>
                    <a:pt x="328" y="361"/>
                  </a:lnTo>
                  <a:lnTo>
                    <a:pt x="328" y="377"/>
                  </a:lnTo>
                  <a:lnTo>
                    <a:pt x="295" y="377"/>
                  </a:lnTo>
                  <a:cubicBezTo>
                    <a:pt x="287" y="386"/>
                    <a:pt x="279" y="386"/>
                    <a:pt x="273" y="386"/>
                  </a:cubicBezTo>
                  <a:cubicBezTo>
                    <a:pt x="266" y="386"/>
                    <a:pt x="262" y="386"/>
                    <a:pt x="262" y="394"/>
                  </a:cubicBezTo>
                  <a:lnTo>
                    <a:pt x="262" y="410"/>
                  </a:lnTo>
                  <a:lnTo>
                    <a:pt x="213" y="410"/>
                  </a:lnTo>
                  <a:lnTo>
                    <a:pt x="197" y="426"/>
                  </a:lnTo>
                  <a:lnTo>
                    <a:pt x="181" y="426"/>
                  </a:lnTo>
                  <a:lnTo>
                    <a:pt x="181" y="443"/>
                  </a:lnTo>
                  <a:lnTo>
                    <a:pt x="148" y="443"/>
                  </a:lnTo>
                  <a:lnTo>
                    <a:pt x="148" y="459"/>
                  </a:lnTo>
                  <a:lnTo>
                    <a:pt x="131" y="426"/>
                  </a:lnTo>
                  <a:lnTo>
                    <a:pt x="131" y="443"/>
                  </a:lnTo>
                  <a:lnTo>
                    <a:pt x="82" y="443"/>
                  </a:lnTo>
                  <a:cubicBezTo>
                    <a:pt x="71" y="443"/>
                    <a:pt x="61" y="450"/>
                    <a:pt x="45" y="450"/>
                  </a:cubicBezTo>
                  <a:cubicBezTo>
                    <a:pt x="37" y="450"/>
                    <a:pt x="28" y="448"/>
                    <a:pt x="17" y="443"/>
                  </a:cubicBezTo>
                  <a:lnTo>
                    <a:pt x="0" y="459"/>
                  </a:lnTo>
                  <a:lnTo>
                    <a:pt x="0" y="492"/>
                  </a:lnTo>
                  <a:lnTo>
                    <a:pt x="17" y="492"/>
                  </a:lnTo>
                  <a:lnTo>
                    <a:pt x="17" y="508"/>
                  </a:lnTo>
                  <a:lnTo>
                    <a:pt x="33" y="492"/>
                  </a:lnTo>
                  <a:lnTo>
                    <a:pt x="66" y="508"/>
                  </a:lnTo>
                  <a:lnTo>
                    <a:pt x="66" y="492"/>
                  </a:lnTo>
                  <a:lnTo>
                    <a:pt x="82" y="508"/>
                  </a:lnTo>
                  <a:lnTo>
                    <a:pt x="82" y="492"/>
                  </a:lnTo>
                  <a:lnTo>
                    <a:pt x="99" y="508"/>
                  </a:lnTo>
                  <a:lnTo>
                    <a:pt x="131" y="492"/>
                  </a:lnTo>
                  <a:lnTo>
                    <a:pt x="164" y="492"/>
                  </a:lnTo>
                  <a:lnTo>
                    <a:pt x="164" y="476"/>
                  </a:lnTo>
                  <a:lnTo>
                    <a:pt x="181" y="492"/>
                  </a:lnTo>
                  <a:lnTo>
                    <a:pt x="197" y="492"/>
                  </a:lnTo>
                  <a:lnTo>
                    <a:pt x="181" y="476"/>
                  </a:lnTo>
                  <a:lnTo>
                    <a:pt x="197" y="459"/>
                  </a:lnTo>
                  <a:lnTo>
                    <a:pt x="213" y="476"/>
                  </a:lnTo>
                  <a:lnTo>
                    <a:pt x="246" y="476"/>
                  </a:lnTo>
                  <a:lnTo>
                    <a:pt x="246" y="459"/>
                  </a:lnTo>
                  <a:lnTo>
                    <a:pt x="262" y="476"/>
                  </a:lnTo>
                  <a:lnTo>
                    <a:pt x="262" y="459"/>
                  </a:lnTo>
                  <a:lnTo>
                    <a:pt x="311" y="459"/>
                  </a:lnTo>
                  <a:lnTo>
                    <a:pt x="328" y="443"/>
                  </a:lnTo>
                  <a:lnTo>
                    <a:pt x="328" y="459"/>
                  </a:lnTo>
                  <a:lnTo>
                    <a:pt x="344" y="443"/>
                  </a:lnTo>
                  <a:lnTo>
                    <a:pt x="344" y="426"/>
                  </a:lnTo>
                  <a:lnTo>
                    <a:pt x="361" y="426"/>
                  </a:lnTo>
                  <a:lnTo>
                    <a:pt x="377" y="410"/>
                  </a:lnTo>
                  <a:lnTo>
                    <a:pt x="377" y="394"/>
                  </a:lnTo>
                  <a:lnTo>
                    <a:pt x="393" y="410"/>
                  </a:lnTo>
                  <a:lnTo>
                    <a:pt x="393" y="394"/>
                  </a:lnTo>
                  <a:lnTo>
                    <a:pt x="410" y="377"/>
                  </a:lnTo>
                  <a:lnTo>
                    <a:pt x="426" y="377"/>
                  </a:lnTo>
                  <a:lnTo>
                    <a:pt x="426" y="361"/>
                  </a:lnTo>
                  <a:lnTo>
                    <a:pt x="442" y="361"/>
                  </a:lnTo>
                  <a:lnTo>
                    <a:pt x="442" y="345"/>
                  </a:lnTo>
                  <a:lnTo>
                    <a:pt x="459" y="345"/>
                  </a:lnTo>
                  <a:lnTo>
                    <a:pt x="442" y="328"/>
                  </a:lnTo>
                  <a:lnTo>
                    <a:pt x="459" y="312"/>
                  </a:lnTo>
                  <a:lnTo>
                    <a:pt x="475" y="312"/>
                  </a:lnTo>
                  <a:lnTo>
                    <a:pt x="459" y="295"/>
                  </a:lnTo>
                  <a:lnTo>
                    <a:pt x="442" y="279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43"/>
            <p:cNvSpPr/>
            <p:nvPr/>
          </p:nvSpPr>
          <p:spPr>
            <a:xfrm>
              <a:off x="7168228" y="251009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43"/>
            <p:cNvSpPr/>
            <p:nvPr/>
          </p:nvSpPr>
          <p:spPr>
            <a:xfrm>
              <a:off x="7156267" y="252351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43"/>
            <p:cNvSpPr/>
            <p:nvPr/>
          </p:nvSpPr>
          <p:spPr>
            <a:xfrm>
              <a:off x="7177176" y="249512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43"/>
            <p:cNvSpPr/>
            <p:nvPr/>
          </p:nvSpPr>
          <p:spPr>
            <a:xfrm>
              <a:off x="7172702" y="24847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43"/>
            <p:cNvSpPr/>
            <p:nvPr/>
          </p:nvSpPr>
          <p:spPr>
            <a:xfrm>
              <a:off x="7177176" y="248170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43"/>
            <p:cNvSpPr/>
            <p:nvPr/>
          </p:nvSpPr>
          <p:spPr>
            <a:xfrm>
              <a:off x="7175715" y="24847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43"/>
            <p:cNvSpPr/>
            <p:nvPr/>
          </p:nvSpPr>
          <p:spPr>
            <a:xfrm>
              <a:off x="7175715" y="248316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43"/>
            <p:cNvSpPr/>
            <p:nvPr/>
          </p:nvSpPr>
          <p:spPr>
            <a:xfrm>
              <a:off x="7172702" y="248617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43"/>
            <p:cNvSpPr/>
            <p:nvPr/>
          </p:nvSpPr>
          <p:spPr>
            <a:xfrm>
              <a:off x="7177176" y="24847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43"/>
            <p:cNvSpPr/>
            <p:nvPr/>
          </p:nvSpPr>
          <p:spPr>
            <a:xfrm>
              <a:off x="7177176" y="248617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43"/>
            <p:cNvSpPr/>
            <p:nvPr/>
          </p:nvSpPr>
          <p:spPr>
            <a:xfrm>
              <a:off x="7177176" y="24847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43"/>
            <p:cNvSpPr/>
            <p:nvPr/>
          </p:nvSpPr>
          <p:spPr>
            <a:xfrm>
              <a:off x="7177176" y="24847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43"/>
            <p:cNvSpPr/>
            <p:nvPr/>
          </p:nvSpPr>
          <p:spPr>
            <a:xfrm>
              <a:off x="7175715" y="248918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43"/>
            <p:cNvSpPr/>
            <p:nvPr/>
          </p:nvSpPr>
          <p:spPr>
            <a:xfrm>
              <a:off x="7177176" y="248918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43"/>
            <p:cNvSpPr/>
            <p:nvPr/>
          </p:nvSpPr>
          <p:spPr>
            <a:xfrm>
              <a:off x="7177176" y="249064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43"/>
            <p:cNvSpPr/>
            <p:nvPr/>
          </p:nvSpPr>
          <p:spPr>
            <a:xfrm>
              <a:off x="7174163" y="249512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43"/>
            <p:cNvSpPr/>
            <p:nvPr/>
          </p:nvSpPr>
          <p:spPr>
            <a:xfrm>
              <a:off x="7175715" y="250114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43"/>
            <p:cNvSpPr/>
            <p:nvPr/>
          </p:nvSpPr>
          <p:spPr>
            <a:xfrm>
              <a:off x="7174163" y="250114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43"/>
            <p:cNvSpPr/>
            <p:nvPr/>
          </p:nvSpPr>
          <p:spPr>
            <a:xfrm>
              <a:off x="7124859" y="25220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43"/>
            <p:cNvSpPr/>
            <p:nvPr/>
          </p:nvSpPr>
          <p:spPr>
            <a:xfrm>
              <a:off x="7124859" y="252351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43"/>
            <p:cNvSpPr/>
            <p:nvPr/>
          </p:nvSpPr>
          <p:spPr>
            <a:xfrm>
              <a:off x="7163754" y="2517584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43"/>
            <p:cNvSpPr/>
            <p:nvPr/>
          </p:nvSpPr>
          <p:spPr>
            <a:xfrm>
              <a:off x="7160741" y="251904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43"/>
            <p:cNvSpPr/>
            <p:nvPr/>
          </p:nvSpPr>
          <p:spPr>
            <a:xfrm>
              <a:off x="7159189" y="25220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48B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43"/>
            <p:cNvSpPr/>
            <p:nvPr/>
          </p:nvSpPr>
          <p:spPr>
            <a:xfrm>
              <a:off x="7032186" y="2323290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43"/>
            <p:cNvSpPr/>
            <p:nvPr/>
          </p:nvSpPr>
          <p:spPr>
            <a:xfrm>
              <a:off x="7038212" y="2308316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43"/>
            <p:cNvSpPr/>
            <p:nvPr/>
          </p:nvSpPr>
          <p:spPr>
            <a:xfrm>
              <a:off x="7041134" y="2299368"/>
              <a:ext cx="4565" cy="7578"/>
            </a:xfrm>
            <a:custGeom>
              <a:rect b="b" l="l" r="r" t="t"/>
              <a:pathLst>
                <a:path extrusionOk="0" h="83" w="50">
                  <a:moveTo>
                    <a:pt x="50" y="1"/>
                  </a:moveTo>
                  <a:lnTo>
                    <a:pt x="50" y="1"/>
                  </a:lnTo>
                  <a:cubicBezTo>
                    <a:pt x="44" y="7"/>
                    <a:pt x="37" y="15"/>
                    <a:pt x="31" y="26"/>
                  </a:cubicBezTo>
                  <a:lnTo>
                    <a:pt x="31" y="26"/>
                  </a:lnTo>
                  <a:lnTo>
                    <a:pt x="50" y="1"/>
                  </a:lnTo>
                  <a:close/>
                  <a:moveTo>
                    <a:pt x="31" y="26"/>
                  </a:moveTo>
                  <a:lnTo>
                    <a:pt x="1" y="66"/>
                  </a:lnTo>
                  <a:lnTo>
                    <a:pt x="1" y="82"/>
                  </a:lnTo>
                  <a:cubicBezTo>
                    <a:pt x="11" y="62"/>
                    <a:pt x="21" y="42"/>
                    <a:pt x="31" y="26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43"/>
            <p:cNvSpPr/>
            <p:nvPr/>
          </p:nvSpPr>
          <p:spPr>
            <a:xfrm>
              <a:off x="7050173" y="2292977"/>
              <a:ext cx="822" cy="2009"/>
            </a:xfrm>
            <a:custGeom>
              <a:rect b="b" l="l" r="r" t="t"/>
              <a:pathLst>
                <a:path extrusionOk="0" h="22" w="9">
                  <a:moveTo>
                    <a:pt x="6" y="1"/>
                  </a:moveTo>
                  <a:cubicBezTo>
                    <a:pt x="4" y="1"/>
                    <a:pt x="0" y="5"/>
                    <a:pt x="0" y="5"/>
                  </a:cubicBezTo>
                  <a:lnTo>
                    <a:pt x="0" y="21"/>
                  </a:lnTo>
                  <a:cubicBezTo>
                    <a:pt x="8" y="5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43"/>
            <p:cNvSpPr/>
            <p:nvPr/>
          </p:nvSpPr>
          <p:spPr>
            <a:xfrm>
              <a:off x="7050173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43"/>
            <p:cNvSpPr/>
            <p:nvPr/>
          </p:nvSpPr>
          <p:spPr>
            <a:xfrm>
              <a:off x="7051633" y="228886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34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43"/>
            <p:cNvSpPr/>
            <p:nvPr/>
          </p:nvSpPr>
          <p:spPr>
            <a:xfrm>
              <a:off x="7053094" y="228740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43"/>
            <p:cNvSpPr/>
            <p:nvPr/>
          </p:nvSpPr>
          <p:spPr>
            <a:xfrm>
              <a:off x="7051633" y="228886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43"/>
            <p:cNvSpPr/>
            <p:nvPr/>
          </p:nvSpPr>
          <p:spPr>
            <a:xfrm>
              <a:off x="7049351" y="2291882"/>
              <a:ext cx="2374" cy="2374"/>
            </a:xfrm>
            <a:custGeom>
              <a:rect b="b" l="l" r="r" t="t"/>
              <a:pathLst>
                <a:path extrusionOk="0" h="26" w="26">
                  <a:moveTo>
                    <a:pt x="9" y="1"/>
                  </a:moveTo>
                  <a:cubicBezTo>
                    <a:pt x="1" y="17"/>
                    <a:pt x="1" y="25"/>
                    <a:pt x="5" y="25"/>
                  </a:cubicBezTo>
                  <a:cubicBezTo>
                    <a:pt x="9" y="25"/>
                    <a:pt x="17" y="17"/>
                    <a:pt x="25" y="1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43"/>
            <p:cNvSpPr/>
            <p:nvPr/>
          </p:nvSpPr>
          <p:spPr>
            <a:xfrm>
              <a:off x="7042686" y="2297908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43"/>
            <p:cNvSpPr/>
            <p:nvPr/>
          </p:nvSpPr>
          <p:spPr>
            <a:xfrm>
              <a:off x="7057568" y="2279921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43"/>
            <p:cNvSpPr/>
            <p:nvPr/>
          </p:nvSpPr>
          <p:spPr>
            <a:xfrm>
              <a:off x="7059120" y="227846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43"/>
            <p:cNvSpPr/>
            <p:nvPr/>
          </p:nvSpPr>
          <p:spPr>
            <a:xfrm>
              <a:off x="7051633" y="2285947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0"/>
                  </a:moveTo>
                  <a:lnTo>
                    <a:pt x="0" y="4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43"/>
            <p:cNvSpPr/>
            <p:nvPr/>
          </p:nvSpPr>
          <p:spPr>
            <a:xfrm>
              <a:off x="7060581" y="227846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43"/>
            <p:cNvSpPr/>
            <p:nvPr/>
          </p:nvSpPr>
          <p:spPr>
            <a:xfrm>
              <a:off x="7066607" y="2278460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0"/>
                  </a:moveTo>
                  <a:lnTo>
                    <a:pt x="0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43"/>
            <p:cNvSpPr/>
            <p:nvPr/>
          </p:nvSpPr>
          <p:spPr>
            <a:xfrm>
              <a:off x="7071081" y="227846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43"/>
            <p:cNvSpPr/>
            <p:nvPr/>
          </p:nvSpPr>
          <p:spPr>
            <a:xfrm>
              <a:off x="706058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43"/>
            <p:cNvSpPr/>
            <p:nvPr/>
          </p:nvSpPr>
          <p:spPr>
            <a:xfrm>
              <a:off x="706058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43"/>
            <p:cNvSpPr/>
            <p:nvPr/>
          </p:nvSpPr>
          <p:spPr>
            <a:xfrm>
              <a:off x="706058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43"/>
            <p:cNvSpPr/>
            <p:nvPr/>
          </p:nvSpPr>
          <p:spPr>
            <a:xfrm>
              <a:off x="7056107" y="2279921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1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43"/>
            <p:cNvSpPr/>
            <p:nvPr/>
          </p:nvSpPr>
          <p:spPr>
            <a:xfrm>
              <a:off x="7059120" y="22769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43"/>
            <p:cNvSpPr/>
            <p:nvPr/>
          </p:nvSpPr>
          <p:spPr>
            <a:xfrm>
              <a:off x="7059120" y="22754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43"/>
            <p:cNvSpPr/>
            <p:nvPr/>
          </p:nvSpPr>
          <p:spPr>
            <a:xfrm>
              <a:off x="7068068" y="2276999"/>
              <a:ext cx="3104" cy="0"/>
            </a:xfrm>
            <a:custGeom>
              <a:rect b="b" l="l" r="r" t="t"/>
              <a:pathLst>
                <a:path extrusionOk="0" h="0" w="34">
                  <a:moveTo>
                    <a:pt x="0" y="0"/>
                  </a:move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43"/>
            <p:cNvSpPr/>
            <p:nvPr/>
          </p:nvSpPr>
          <p:spPr>
            <a:xfrm>
              <a:off x="7063594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43"/>
            <p:cNvSpPr/>
            <p:nvPr/>
          </p:nvSpPr>
          <p:spPr>
            <a:xfrm>
              <a:off x="7083042" y="22784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43"/>
            <p:cNvSpPr/>
            <p:nvPr/>
          </p:nvSpPr>
          <p:spPr>
            <a:xfrm>
              <a:off x="7065055" y="2276999"/>
              <a:ext cx="3104" cy="0"/>
            </a:xfrm>
            <a:custGeom>
              <a:rect b="b" l="l" r="r" t="t"/>
              <a:pathLst>
                <a:path extrusionOk="0" h="0" w="34">
                  <a:moveTo>
                    <a:pt x="33" y="0"/>
                  </a:moveTo>
                  <a:lnTo>
                    <a:pt x="1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43"/>
            <p:cNvSpPr/>
            <p:nvPr/>
          </p:nvSpPr>
          <p:spPr>
            <a:xfrm>
              <a:off x="7074003" y="227846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3"/>
            <p:cNvSpPr/>
            <p:nvPr/>
          </p:nvSpPr>
          <p:spPr>
            <a:xfrm>
              <a:off x="7063594" y="2276999"/>
              <a:ext cx="1552" cy="0"/>
            </a:xfrm>
            <a:custGeom>
              <a:rect b="b" l="l" r="r" t="t"/>
              <a:pathLst>
                <a:path extrusionOk="0" h="0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3"/>
            <p:cNvSpPr/>
            <p:nvPr/>
          </p:nvSpPr>
          <p:spPr>
            <a:xfrm>
              <a:off x="7063594" y="2276999"/>
              <a:ext cx="1552" cy="0"/>
            </a:xfrm>
            <a:custGeom>
              <a:rect b="b" l="l" r="r" t="t"/>
              <a:pathLst>
                <a:path extrusionOk="0" h="0" w="17">
                  <a:moveTo>
                    <a:pt x="17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3"/>
            <p:cNvSpPr/>
            <p:nvPr/>
          </p:nvSpPr>
          <p:spPr>
            <a:xfrm>
              <a:off x="7081490" y="2273986"/>
              <a:ext cx="7578" cy="4565"/>
            </a:xfrm>
            <a:custGeom>
              <a:rect b="b" l="l" r="r" t="t"/>
              <a:pathLst>
                <a:path extrusionOk="0" h="50" w="83">
                  <a:moveTo>
                    <a:pt x="17" y="17"/>
                  </a:moveTo>
                  <a:cubicBezTo>
                    <a:pt x="39" y="17"/>
                    <a:pt x="39" y="24"/>
                    <a:pt x="41" y="29"/>
                  </a:cubicBezTo>
                  <a:lnTo>
                    <a:pt x="41" y="29"/>
                  </a:lnTo>
                  <a:lnTo>
                    <a:pt x="17" y="17"/>
                  </a:lnTo>
                  <a:close/>
                  <a:moveTo>
                    <a:pt x="66" y="0"/>
                  </a:moveTo>
                  <a:lnTo>
                    <a:pt x="1" y="17"/>
                  </a:lnTo>
                  <a:lnTo>
                    <a:pt x="17" y="49"/>
                  </a:lnTo>
                  <a:lnTo>
                    <a:pt x="50" y="33"/>
                  </a:lnTo>
                  <a:lnTo>
                    <a:pt x="83" y="17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3"/>
            <p:cNvSpPr/>
            <p:nvPr/>
          </p:nvSpPr>
          <p:spPr>
            <a:xfrm>
              <a:off x="7078568" y="2278460"/>
              <a:ext cx="4565" cy="91"/>
            </a:xfrm>
            <a:custGeom>
              <a:rect b="b" l="l" r="r" t="t"/>
              <a:pathLst>
                <a:path extrusionOk="0" h="1" w="5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49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3"/>
            <p:cNvSpPr/>
            <p:nvPr/>
          </p:nvSpPr>
          <p:spPr>
            <a:xfrm>
              <a:off x="7071081" y="2276269"/>
              <a:ext cx="7578" cy="2283"/>
            </a:xfrm>
            <a:custGeom>
              <a:rect b="b" l="l" r="r" t="t"/>
              <a:pathLst>
                <a:path extrusionOk="0" h="25" w="83">
                  <a:moveTo>
                    <a:pt x="30" y="1"/>
                  </a:moveTo>
                  <a:cubicBezTo>
                    <a:pt x="24" y="1"/>
                    <a:pt x="28" y="8"/>
                    <a:pt x="17" y="8"/>
                  </a:cubicBezTo>
                  <a:lnTo>
                    <a:pt x="0" y="8"/>
                  </a:lnTo>
                  <a:lnTo>
                    <a:pt x="33" y="24"/>
                  </a:lnTo>
                  <a:lnTo>
                    <a:pt x="82" y="24"/>
                  </a:lnTo>
                  <a:lnTo>
                    <a:pt x="33" y="8"/>
                  </a:lnTo>
                  <a:lnTo>
                    <a:pt x="49" y="8"/>
                  </a:lnTo>
                  <a:cubicBezTo>
                    <a:pt x="38" y="3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3"/>
            <p:cNvSpPr/>
            <p:nvPr/>
          </p:nvSpPr>
          <p:spPr>
            <a:xfrm>
              <a:off x="7056107" y="22784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3"/>
            <p:cNvSpPr/>
            <p:nvPr/>
          </p:nvSpPr>
          <p:spPr>
            <a:xfrm>
              <a:off x="7056107" y="227544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3"/>
            <p:cNvSpPr/>
            <p:nvPr/>
          </p:nvSpPr>
          <p:spPr>
            <a:xfrm>
              <a:off x="7065055" y="2275447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1"/>
                  </a:moveTo>
                  <a:lnTo>
                    <a:pt x="3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3"/>
            <p:cNvSpPr/>
            <p:nvPr/>
          </p:nvSpPr>
          <p:spPr>
            <a:xfrm>
              <a:off x="7083042" y="2278460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3"/>
            <p:cNvSpPr/>
            <p:nvPr/>
          </p:nvSpPr>
          <p:spPr>
            <a:xfrm>
              <a:off x="7087516" y="227846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3"/>
            <p:cNvSpPr/>
            <p:nvPr/>
          </p:nvSpPr>
          <p:spPr>
            <a:xfrm>
              <a:off x="7201097" y="228594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3"/>
            <p:cNvSpPr/>
            <p:nvPr/>
          </p:nvSpPr>
          <p:spPr>
            <a:xfrm>
              <a:off x="7229493" y="233671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3"/>
            <p:cNvSpPr/>
            <p:nvPr/>
          </p:nvSpPr>
          <p:spPr>
            <a:xfrm>
              <a:off x="7135359" y="2281473"/>
              <a:ext cx="3013" cy="91"/>
            </a:xfrm>
            <a:custGeom>
              <a:rect b="b" l="l" r="r" t="t"/>
              <a:pathLst>
                <a:path extrusionOk="0" h="1" w="33">
                  <a:moveTo>
                    <a:pt x="0" y="0"/>
                  </a:move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3"/>
            <p:cNvSpPr/>
            <p:nvPr/>
          </p:nvSpPr>
          <p:spPr>
            <a:xfrm>
              <a:off x="7138281" y="2281473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0"/>
                  </a:moveTo>
                  <a:lnTo>
                    <a:pt x="34" y="16"/>
                  </a:lnTo>
                  <a:lnTo>
                    <a:pt x="50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3"/>
            <p:cNvSpPr/>
            <p:nvPr/>
          </p:nvSpPr>
          <p:spPr>
            <a:xfrm>
              <a:off x="7083042" y="23352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43"/>
            <p:cNvSpPr/>
            <p:nvPr/>
          </p:nvSpPr>
          <p:spPr>
            <a:xfrm>
              <a:off x="7041134" y="232329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43"/>
            <p:cNvSpPr/>
            <p:nvPr/>
          </p:nvSpPr>
          <p:spPr>
            <a:xfrm>
              <a:off x="7106963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43"/>
            <p:cNvSpPr/>
            <p:nvPr/>
          </p:nvSpPr>
          <p:spPr>
            <a:xfrm>
              <a:off x="7102398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43"/>
            <p:cNvSpPr/>
            <p:nvPr/>
          </p:nvSpPr>
          <p:spPr>
            <a:xfrm>
              <a:off x="7151793" y="227992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3"/>
            <p:cNvSpPr/>
            <p:nvPr/>
          </p:nvSpPr>
          <p:spPr>
            <a:xfrm>
              <a:off x="7105411" y="227992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43"/>
            <p:cNvSpPr/>
            <p:nvPr/>
          </p:nvSpPr>
          <p:spPr>
            <a:xfrm>
              <a:off x="7105411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3"/>
            <p:cNvSpPr/>
            <p:nvPr/>
          </p:nvSpPr>
          <p:spPr>
            <a:xfrm>
              <a:off x="7106963" y="227992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3"/>
            <p:cNvSpPr/>
            <p:nvPr/>
          </p:nvSpPr>
          <p:spPr>
            <a:xfrm>
              <a:off x="7163754" y="232922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43"/>
            <p:cNvSpPr/>
            <p:nvPr/>
          </p:nvSpPr>
          <p:spPr>
            <a:xfrm>
              <a:off x="7226480" y="22814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43"/>
            <p:cNvSpPr/>
            <p:nvPr/>
          </p:nvSpPr>
          <p:spPr>
            <a:xfrm>
              <a:off x="7227941" y="228147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43"/>
            <p:cNvSpPr/>
            <p:nvPr/>
          </p:nvSpPr>
          <p:spPr>
            <a:xfrm>
              <a:off x="7230954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3"/>
            <p:cNvSpPr/>
            <p:nvPr/>
          </p:nvSpPr>
          <p:spPr>
            <a:xfrm>
              <a:off x="7165215" y="227699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43"/>
            <p:cNvSpPr/>
            <p:nvPr/>
          </p:nvSpPr>
          <p:spPr>
            <a:xfrm>
              <a:off x="7096463" y="2279921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1"/>
                  </a:moveTo>
                  <a:lnTo>
                    <a:pt x="3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43"/>
            <p:cNvSpPr/>
            <p:nvPr/>
          </p:nvSpPr>
          <p:spPr>
            <a:xfrm>
              <a:off x="7077016" y="227398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43"/>
            <p:cNvSpPr/>
            <p:nvPr/>
          </p:nvSpPr>
          <p:spPr>
            <a:xfrm>
              <a:off x="7091990" y="2276999"/>
              <a:ext cx="3104" cy="0"/>
            </a:xfrm>
            <a:custGeom>
              <a:rect b="b" l="l" r="r" t="t"/>
              <a:pathLst>
                <a:path extrusionOk="0" h="0" w="34">
                  <a:moveTo>
                    <a:pt x="33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43"/>
            <p:cNvSpPr/>
            <p:nvPr/>
          </p:nvSpPr>
          <p:spPr>
            <a:xfrm>
              <a:off x="7090529" y="2276999"/>
              <a:ext cx="1552" cy="0"/>
            </a:xfrm>
            <a:custGeom>
              <a:rect b="b" l="l" r="r" t="t"/>
              <a:pathLst>
                <a:path extrusionOk="0" h="0" w="17">
                  <a:moveTo>
                    <a:pt x="16" y="0"/>
                  </a:move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43"/>
            <p:cNvSpPr/>
            <p:nvPr/>
          </p:nvSpPr>
          <p:spPr>
            <a:xfrm>
              <a:off x="7109429" y="2279921"/>
              <a:ext cx="3561" cy="822"/>
            </a:xfrm>
            <a:custGeom>
              <a:rect b="b" l="l" r="r" t="t"/>
              <a:pathLst>
                <a:path extrusionOk="0" h="9" w="39">
                  <a:moveTo>
                    <a:pt x="6" y="1"/>
                  </a:moveTo>
                  <a:cubicBezTo>
                    <a:pt x="0" y="6"/>
                    <a:pt x="4" y="8"/>
                    <a:pt x="9" y="8"/>
                  </a:cubicBezTo>
                  <a:cubicBezTo>
                    <a:pt x="20" y="8"/>
                    <a:pt x="39" y="1"/>
                    <a:pt x="6" y="1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43"/>
            <p:cNvSpPr/>
            <p:nvPr/>
          </p:nvSpPr>
          <p:spPr>
            <a:xfrm>
              <a:off x="7093450" y="227544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43"/>
            <p:cNvSpPr/>
            <p:nvPr/>
          </p:nvSpPr>
          <p:spPr>
            <a:xfrm>
              <a:off x="7102398" y="2276999"/>
              <a:ext cx="3104" cy="0"/>
            </a:xfrm>
            <a:custGeom>
              <a:rect b="b" l="l" r="r" t="t"/>
              <a:pathLst>
                <a:path extrusionOk="0" h="0" w="34">
                  <a:moveTo>
                    <a:pt x="34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43"/>
            <p:cNvSpPr/>
            <p:nvPr/>
          </p:nvSpPr>
          <p:spPr>
            <a:xfrm>
              <a:off x="7100937" y="2276999"/>
              <a:ext cx="1552" cy="0"/>
            </a:xfrm>
            <a:custGeom>
              <a:rect b="b" l="l" r="r" t="t"/>
              <a:pathLst>
                <a:path extrusionOk="0" h="0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43"/>
            <p:cNvSpPr/>
            <p:nvPr/>
          </p:nvSpPr>
          <p:spPr>
            <a:xfrm>
              <a:off x="7096463" y="2275447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1"/>
                  </a:moveTo>
                  <a:lnTo>
                    <a:pt x="17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43"/>
            <p:cNvSpPr/>
            <p:nvPr/>
          </p:nvSpPr>
          <p:spPr>
            <a:xfrm>
              <a:off x="7130794" y="2278460"/>
              <a:ext cx="3104" cy="91"/>
            </a:xfrm>
            <a:custGeom>
              <a:rect b="b" l="l" r="r" t="t"/>
              <a:pathLst>
                <a:path extrusionOk="0" h="1" w="34">
                  <a:moveTo>
                    <a:pt x="1" y="0"/>
                  </a:moveTo>
                  <a:lnTo>
                    <a:pt x="34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43"/>
            <p:cNvSpPr/>
            <p:nvPr/>
          </p:nvSpPr>
          <p:spPr>
            <a:xfrm>
              <a:off x="7123398" y="227544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43"/>
            <p:cNvSpPr/>
            <p:nvPr/>
          </p:nvSpPr>
          <p:spPr>
            <a:xfrm>
              <a:off x="7127872" y="2275447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33" y="1"/>
                  </a:moveTo>
                  <a:cubicBezTo>
                    <a:pt x="33" y="1"/>
                    <a:pt x="0" y="1"/>
                    <a:pt x="33" y="17"/>
                  </a:cubicBezTo>
                  <a:cubicBezTo>
                    <a:pt x="33" y="17"/>
                    <a:pt x="82" y="1"/>
                    <a:pt x="33" y="1"/>
                  </a:cubicBez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43"/>
            <p:cNvSpPr/>
            <p:nvPr/>
          </p:nvSpPr>
          <p:spPr>
            <a:xfrm>
              <a:off x="7169689" y="227992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43"/>
            <p:cNvSpPr/>
            <p:nvPr/>
          </p:nvSpPr>
          <p:spPr>
            <a:xfrm>
              <a:off x="7201097" y="227846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0"/>
                  </a:moveTo>
                  <a:cubicBezTo>
                    <a:pt x="11" y="0"/>
                    <a:pt x="18" y="8"/>
                    <a:pt x="16" y="8"/>
                  </a:cubicBezTo>
                  <a:cubicBezTo>
                    <a:pt x="15" y="8"/>
                    <a:pt x="11" y="6"/>
                    <a:pt x="0" y="0"/>
                  </a:cubicBezTo>
                  <a:lnTo>
                    <a:pt x="0" y="0"/>
                  </a:ln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43"/>
            <p:cNvSpPr/>
            <p:nvPr/>
          </p:nvSpPr>
          <p:spPr>
            <a:xfrm>
              <a:off x="7201097" y="227992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43"/>
            <p:cNvSpPr/>
            <p:nvPr/>
          </p:nvSpPr>
          <p:spPr>
            <a:xfrm>
              <a:off x="7032186" y="2320277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43"/>
            <p:cNvSpPr/>
            <p:nvPr/>
          </p:nvSpPr>
          <p:spPr>
            <a:xfrm>
              <a:off x="7029173" y="232027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43"/>
            <p:cNvSpPr/>
            <p:nvPr/>
          </p:nvSpPr>
          <p:spPr>
            <a:xfrm>
              <a:off x="7245927" y="2344198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1"/>
                  </a:moveTo>
                  <a:lnTo>
                    <a:pt x="3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A69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43"/>
            <p:cNvSpPr/>
            <p:nvPr/>
          </p:nvSpPr>
          <p:spPr>
            <a:xfrm>
              <a:off x="7211506" y="24293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43"/>
            <p:cNvSpPr/>
            <p:nvPr/>
          </p:nvSpPr>
          <p:spPr>
            <a:xfrm>
              <a:off x="7211506" y="24279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43"/>
            <p:cNvSpPr/>
            <p:nvPr/>
          </p:nvSpPr>
          <p:spPr>
            <a:xfrm>
              <a:off x="7211506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43"/>
            <p:cNvSpPr/>
            <p:nvPr/>
          </p:nvSpPr>
          <p:spPr>
            <a:xfrm>
              <a:off x="7213058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43"/>
            <p:cNvSpPr/>
            <p:nvPr/>
          </p:nvSpPr>
          <p:spPr>
            <a:xfrm>
              <a:off x="7213058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43"/>
            <p:cNvSpPr/>
            <p:nvPr/>
          </p:nvSpPr>
          <p:spPr>
            <a:xfrm>
              <a:off x="7213058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43"/>
            <p:cNvSpPr/>
            <p:nvPr/>
          </p:nvSpPr>
          <p:spPr>
            <a:xfrm>
              <a:off x="7213058" y="242345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43"/>
            <p:cNvSpPr/>
            <p:nvPr/>
          </p:nvSpPr>
          <p:spPr>
            <a:xfrm>
              <a:off x="7213058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43"/>
            <p:cNvSpPr/>
            <p:nvPr/>
          </p:nvSpPr>
          <p:spPr>
            <a:xfrm>
              <a:off x="7213058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43"/>
            <p:cNvSpPr/>
            <p:nvPr/>
          </p:nvSpPr>
          <p:spPr>
            <a:xfrm>
              <a:off x="7211506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43"/>
            <p:cNvSpPr/>
            <p:nvPr/>
          </p:nvSpPr>
          <p:spPr>
            <a:xfrm>
              <a:off x="7213058" y="2423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43"/>
            <p:cNvSpPr/>
            <p:nvPr/>
          </p:nvSpPr>
          <p:spPr>
            <a:xfrm>
              <a:off x="7213058" y="2421898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43"/>
            <p:cNvSpPr/>
            <p:nvPr/>
          </p:nvSpPr>
          <p:spPr>
            <a:xfrm>
              <a:off x="7211506" y="242345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43"/>
            <p:cNvSpPr/>
            <p:nvPr/>
          </p:nvSpPr>
          <p:spPr>
            <a:xfrm>
              <a:off x="7213058" y="242189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43"/>
            <p:cNvSpPr/>
            <p:nvPr/>
          </p:nvSpPr>
          <p:spPr>
            <a:xfrm>
              <a:off x="7213058" y="242043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43"/>
            <p:cNvSpPr/>
            <p:nvPr/>
          </p:nvSpPr>
          <p:spPr>
            <a:xfrm>
              <a:off x="7213058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43"/>
            <p:cNvSpPr/>
            <p:nvPr/>
          </p:nvSpPr>
          <p:spPr>
            <a:xfrm>
              <a:off x="7211506" y="242345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43"/>
            <p:cNvSpPr/>
            <p:nvPr/>
          </p:nvSpPr>
          <p:spPr>
            <a:xfrm>
              <a:off x="7213058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43"/>
            <p:cNvSpPr/>
            <p:nvPr/>
          </p:nvSpPr>
          <p:spPr>
            <a:xfrm>
              <a:off x="7213058" y="2418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43"/>
            <p:cNvSpPr/>
            <p:nvPr/>
          </p:nvSpPr>
          <p:spPr>
            <a:xfrm>
              <a:off x="7213058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43"/>
            <p:cNvSpPr/>
            <p:nvPr/>
          </p:nvSpPr>
          <p:spPr>
            <a:xfrm>
              <a:off x="7213058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43"/>
            <p:cNvSpPr/>
            <p:nvPr/>
          </p:nvSpPr>
          <p:spPr>
            <a:xfrm>
              <a:off x="7213058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43"/>
            <p:cNvSpPr/>
            <p:nvPr/>
          </p:nvSpPr>
          <p:spPr>
            <a:xfrm>
              <a:off x="7213058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43"/>
            <p:cNvSpPr/>
            <p:nvPr/>
          </p:nvSpPr>
          <p:spPr>
            <a:xfrm>
              <a:off x="7210045" y="2418976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43"/>
            <p:cNvSpPr/>
            <p:nvPr/>
          </p:nvSpPr>
          <p:spPr>
            <a:xfrm>
              <a:off x="7213058" y="2418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43"/>
            <p:cNvSpPr/>
            <p:nvPr/>
          </p:nvSpPr>
          <p:spPr>
            <a:xfrm>
              <a:off x="7211506" y="241897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6"/>
                  </a:moveTo>
                  <a:lnTo>
                    <a:pt x="1" y="16"/>
                  </a:lnTo>
                  <a:lnTo>
                    <a:pt x="1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0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43"/>
            <p:cNvSpPr/>
            <p:nvPr/>
          </p:nvSpPr>
          <p:spPr>
            <a:xfrm>
              <a:off x="7211506" y="2423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43"/>
            <p:cNvSpPr/>
            <p:nvPr/>
          </p:nvSpPr>
          <p:spPr>
            <a:xfrm>
              <a:off x="7211506" y="2421898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43"/>
            <p:cNvSpPr/>
            <p:nvPr/>
          </p:nvSpPr>
          <p:spPr>
            <a:xfrm>
              <a:off x="7211506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43"/>
            <p:cNvSpPr/>
            <p:nvPr/>
          </p:nvSpPr>
          <p:spPr>
            <a:xfrm>
              <a:off x="7213058" y="2418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43"/>
            <p:cNvSpPr/>
            <p:nvPr/>
          </p:nvSpPr>
          <p:spPr>
            <a:xfrm>
              <a:off x="7213058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43"/>
            <p:cNvSpPr/>
            <p:nvPr/>
          </p:nvSpPr>
          <p:spPr>
            <a:xfrm>
              <a:off x="7187584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43"/>
            <p:cNvSpPr/>
            <p:nvPr/>
          </p:nvSpPr>
          <p:spPr>
            <a:xfrm>
              <a:off x="7187584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43"/>
            <p:cNvSpPr/>
            <p:nvPr/>
          </p:nvSpPr>
          <p:spPr>
            <a:xfrm>
              <a:off x="7205571" y="2404002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43"/>
            <p:cNvSpPr/>
            <p:nvPr/>
          </p:nvSpPr>
          <p:spPr>
            <a:xfrm>
              <a:off x="7195071" y="240098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43"/>
            <p:cNvSpPr/>
            <p:nvPr/>
          </p:nvSpPr>
          <p:spPr>
            <a:xfrm>
              <a:off x="7195071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43"/>
            <p:cNvSpPr/>
            <p:nvPr/>
          </p:nvSpPr>
          <p:spPr>
            <a:xfrm>
              <a:off x="7183111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43"/>
            <p:cNvSpPr/>
            <p:nvPr/>
          </p:nvSpPr>
          <p:spPr>
            <a:xfrm>
              <a:off x="7210045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43"/>
            <p:cNvSpPr/>
            <p:nvPr/>
          </p:nvSpPr>
          <p:spPr>
            <a:xfrm>
              <a:off x="7187584" y="2399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43"/>
            <p:cNvSpPr/>
            <p:nvPr/>
          </p:nvSpPr>
          <p:spPr>
            <a:xfrm>
              <a:off x="7210045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43"/>
            <p:cNvSpPr/>
            <p:nvPr/>
          </p:nvSpPr>
          <p:spPr>
            <a:xfrm>
              <a:off x="7172702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43"/>
            <p:cNvSpPr/>
            <p:nvPr/>
          </p:nvSpPr>
          <p:spPr>
            <a:xfrm>
              <a:off x="7168228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43"/>
            <p:cNvSpPr/>
            <p:nvPr/>
          </p:nvSpPr>
          <p:spPr>
            <a:xfrm>
              <a:off x="7211506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43"/>
            <p:cNvSpPr/>
            <p:nvPr/>
          </p:nvSpPr>
          <p:spPr>
            <a:xfrm>
              <a:off x="7210045" y="241596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43"/>
            <p:cNvSpPr/>
            <p:nvPr/>
          </p:nvSpPr>
          <p:spPr>
            <a:xfrm>
              <a:off x="7207032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43"/>
            <p:cNvSpPr/>
            <p:nvPr/>
          </p:nvSpPr>
          <p:spPr>
            <a:xfrm>
              <a:off x="7211506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43"/>
            <p:cNvSpPr/>
            <p:nvPr/>
          </p:nvSpPr>
          <p:spPr>
            <a:xfrm>
              <a:off x="7211506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43"/>
            <p:cNvSpPr/>
            <p:nvPr/>
          </p:nvSpPr>
          <p:spPr>
            <a:xfrm>
              <a:off x="7211506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43"/>
            <p:cNvSpPr/>
            <p:nvPr/>
          </p:nvSpPr>
          <p:spPr>
            <a:xfrm>
              <a:off x="7175715" y="24084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43"/>
            <p:cNvSpPr/>
            <p:nvPr/>
          </p:nvSpPr>
          <p:spPr>
            <a:xfrm>
              <a:off x="7201097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43"/>
            <p:cNvSpPr/>
            <p:nvPr/>
          </p:nvSpPr>
          <p:spPr>
            <a:xfrm>
              <a:off x="7199545" y="240546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43"/>
            <p:cNvSpPr/>
            <p:nvPr/>
          </p:nvSpPr>
          <p:spPr>
            <a:xfrm>
              <a:off x="7166676" y="2397976"/>
              <a:ext cx="46473" cy="24013"/>
            </a:xfrm>
            <a:custGeom>
              <a:rect b="b" l="l" r="r" t="t"/>
              <a:pathLst>
                <a:path extrusionOk="0" h="263" w="509">
                  <a:moveTo>
                    <a:pt x="328" y="34"/>
                  </a:moveTo>
                  <a:lnTo>
                    <a:pt x="312" y="50"/>
                  </a:lnTo>
                  <a:lnTo>
                    <a:pt x="328" y="66"/>
                  </a:lnTo>
                  <a:lnTo>
                    <a:pt x="345" y="50"/>
                  </a:lnTo>
                  <a:lnTo>
                    <a:pt x="345" y="66"/>
                  </a:lnTo>
                  <a:lnTo>
                    <a:pt x="377" y="66"/>
                  </a:lnTo>
                  <a:lnTo>
                    <a:pt x="377" y="50"/>
                  </a:lnTo>
                  <a:lnTo>
                    <a:pt x="345" y="34"/>
                  </a:lnTo>
                  <a:close/>
                  <a:moveTo>
                    <a:pt x="394" y="50"/>
                  </a:moveTo>
                  <a:lnTo>
                    <a:pt x="377" y="66"/>
                  </a:lnTo>
                  <a:lnTo>
                    <a:pt x="361" y="83"/>
                  </a:lnTo>
                  <a:lnTo>
                    <a:pt x="394" y="66"/>
                  </a:lnTo>
                  <a:lnTo>
                    <a:pt x="394" y="50"/>
                  </a:lnTo>
                  <a:close/>
                  <a:moveTo>
                    <a:pt x="394" y="66"/>
                  </a:moveTo>
                  <a:lnTo>
                    <a:pt x="377" y="83"/>
                  </a:lnTo>
                  <a:lnTo>
                    <a:pt x="377" y="99"/>
                  </a:lnTo>
                  <a:lnTo>
                    <a:pt x="410" y="99"/>
                  </a:lnTo>
                  <a:lnTo>
                    <a:pt x="394" y="115"/>
                  </a:lnTo>
                  <a:lnTo>
                    <a:pt x="394" y="132"/>
                  </a:lnTo>
                  <a:lnTo>
                    <a:pt x="410" y="115"/>
                  </a:lnTo>
                  <a:lnTo>
                    <a:pt x="410" y="132"/>
                  </a:lnTo>
                  <a:lnTo>
                    <a:pt x="443" y="115"/>
                  </a:lnTo>
                  <a:lnTo>
                    <a:pt x="443" y="132"/>
                  </a:lnTo>
                  <a:lnTo>
                    <a:pt x="426" y="132"/>
                  </a:lnTo>
                  <a:lnTo>
                    <a:pt x="443" y="148"/>
                  </a:lnTo>
                  <a:lnTo>
                    <a:pt x="459" y="165"/>
                  </a:lnTo>
                  <a:lnTo>
                    <a:pt x="475" y="165"/>
                  </a:lnTo>
                  <a:lnTo>
                    <a:pt x="475" y="181"/>
                  </a:lnTo>
                  <a:lnTo>
                    <a:pt x="459" y="181"/>
                  </a:lnTo>
                  <a:lnTo>
                    <a:pt x="475" y="197"/>
                  </a:lnTo>
                  <a:lnTo>
                    <a:pt x="492" y="214"/>
                  </a:lnTo>
                  <a:lnTo>
                    <a:pt x="508" y="197"/>
                  </a:lnTo>
                  <a:lnTo>
                    <a:pt x="492" y="197"/>
                  </a:lnTo>
                  <a:lnTo>
                    <a:pt x="492" y="181"/>
                  </a:lnTo>
                  <a:lnTo>
                    <a:pt x="492" y="165"/>
                  </a:lnTo>
                  <a:lnTo>
                    <a:pt x="475" y="148"/>
                  </a:lnTo>
                  <a:lnTo>
                    <a:pt x="475" y="132"/>
                  </a:lnTo>
                  <a:lnTo>
                    <a:pt x="459" y="115"/>
                  </a:lnTo>
                  <a:lnTo>
                    <a:pt x="443" y="99"/>
                  </a:lnTo>
                  <a:lnTo>
                    <a:pt x="426" y="83"/>
                  </a:lnTo>
                  <a:lnTo>
                    <a:pt x="410" y="83"/>
                  </a:lnTo>
                  <a:lnTo>
                    <a:pt x="410" y="66"/>
                  </a:lnTo>
                  <a:close/>
                  <a:moveTo>
                    <a:pt x="246" y="1"/>
                  </a:moveTo>
                  <a:lnTo>
                    <a:pt x="246" y="17"/>
                  </a:lnTo>
                  <a:lnTo>
                    <a:pt x="230" y="17"/>
                  </a:lnTo>
                  <a:lnTo>
                    <a:pt x="214" y="34"/>
                  </a:lnTo>
                  <a:lnTo>
                    <a:pt x="181" y="34"/>
                  </a:lnTo>
                  <a:lnTo>
                    <a:pt x="164" y="50"/>
                  </a:lnTo>
                  <a:lnTo>
                    <a:pt x="164" y="34"/>
                  </a:lnTo>
                  <a:lnTo>
                    <a:pt x="148" y="50"/>
                  </a:lnTo>
                  <a:lnTo>
                    <a:pt x="132" y="66"/>
                  </a:lnTo>
                  <a:lnTo>
                    <a:pt x="115" y="66"/>
                  </a:lnTo>
                  <a:lnTo>
                    <a:pt x="83" y="99"/>
                  </a:lnTo>
                  <a:lnTo>
                    <a:pt x="66" y="99"/>
                  </a:lnTo>
                  <a:lnTo>
                    <a:pt x="66" y="115"/>
                  </a:lnTo>
                  <a:lnTo>
                    <a:pt x="83" y="115"/>
                  </a:lnTo>
                  <a:lnTo>
                    <a:pt x="50" y="132"/>
                  </a:lnTo>
                  <a:lnTo>
                    <a:pt x="50" y="148"/>
                  </a:lnTo>
                  <a:lnTo>
                    <a:pt x="34" y="148"/>
                  </a:lnTo>
                  <a:lnTo>
                    <a:pt x="50" y="165"/>
                  </a:lnTo>
                  <a:lnTo>
                    <a:pt x="34" y="165"/>
                  </a:lnTo>
                  <a:lnTo>
                    <a:pt x="17" y="181"/>
                  </a:lnTo>
                  <a:lnTo>
                    <a:pt x="17" y="197"/>
                  </a:lnTo>
                  <a:lnTo>
                    <a:pt x="34" y="197"/>
                  </a:lnTo>
                  <a:lnTo>
                    <a:pt x="1" y="246"/>
                  </a:lnTo>
                  <a:lnTo>
                    <a:pt x="17" y="246"/>
                  </a:lnTo>
                  <a:lnTo>
                    <a:pt x="17" y="263"/>
                  </a:lnTo>
                  <a:lnTo>
                    <a:pt x="34" y="263"/>
                  </a:lnTo>
                  <a:lnTo>
                    <a:pt x="34" y="246"/>
                  </a:lnTo>
                  <a:lnTo>
                    <a:pt x="50" y="246"/>
                  </a:lnTo>
                  <a:lnTo>
                    <a:pt x="50" y="230"/>
                  </a:lnTo>
                  <a:lnTo>
                    <a:pt x="66" y="214"/>
                  </a:lnTo>
                  <a:lnTo>
                    <a:pt x="50" y="214"/>
                  </a:lnTo>
                  <a:lnTo>
                    <a:pt x="50" y="197"/>
                  </a:lnTo>
                  <a:lnTo>
                    <a:pt x="66" y="197"/>
                  </a:lnTo>
                  <a:lnTo>
                    <a:pt x="66" y="181"/>
                  </a:lnTo>
                  <a:lnTo>
                    <a:pt x="66" y="165"/>
                  </a:lnTo>
                  <a:lnTo>
                    <a:pt x="83" y="165"/>
                  </a:lnTo>
                  <a:lnTo>
                    <a:pt x="83" y="148"/>
                  </a:lnTo>
                  <a:lnTo>
                    <a:pt x="99" y="132"/>
                  </a:lnTo>
                  <a:lnTo>
                    <a:pt x="99" y="115"/>
                  </a:lnTo>
                  <a:lnTo>
                    <a:pt x="115" y="115"/>
                  </a:lnTo>
                  <a:lnTo>
                    <a:pt x="132" y="99"/>
                  </a:lnTo>
                  <a:lnTo>
                    <a:pt x="148" y="83"/>
                  </a:lnTo>
                  <a:lnTo>
                    <a:pt x="181" y="83"/>
                  </a:lnTo>
                  <a:lnTo>
                    <a:pt x="181" y="66"/>
                  </a:lnTo>
                  <a:lnTo>
                    <a:pt x="214" y="66"/>
                  </a:lnTo>
                  <a:lnTo>
                    <a:pt x="230" y="50"/>
                  </a:lnTo>
                  <a:lnTo>
                    <a:pt x="246" y="50"/>
                  </a:lnTo>
                  <a:lnTo>
                    <a:pt x="246" y="66"/>
                  </a:lnTo>
                  <a:lnTo>
                    <a:pt x="263" y="66"/>
                  </a:lnTo>
                  <a:lnTo>
                    <a:pt x="246" y="50"/>
                  </a:lnTo>
                  <a:lnTo>
                    <a:pt x="312" y="50"/>
                  </a:lnTo>
                  <a:lnTo>
                    <a:pt x="312" y="34"/>
                  </a:lnTo>
                  <a:lnTo>
                    <a:pt x="295" y="17"/>
                  </a:lnTo>
                  <a:lnTo>
                    <a:pt x="295" y="34"/>
                  </a:lnTo>
                  <a:lnTo>
                    <a:pt x="279" y="17"/>
                  </a:lnTo>
                  <a:lnTo>
                    <a:pt x="279" y="34"/>
                  </a:lnTo>
                  <a:lnTo>
                    <a:pt x="263" y="17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43"/>
            <p:cNvSpPr/>
            <p:nvPr/>
          </p:nvSpPr>
          <p:spPr>
            <a:xfrm>
              <a:off x="7195071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43"/>
            <p:cNvSpPr/>
            <p:nvPr/>
          </p:nvSpPr>
          <p:spPr>
            <a:xfrm>
              <a:off x="7183111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43"/>
            <p:cNvSpPr/>
            <p:nvPr/>
          </p:nvSpPr>
          <p:spPr>
            <a:xfrm>
              <a:off x="7205571" y="2409937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43"/>
            <p:cNvSpPr/>
            <p:nvPr/>
          </p:nvSpPr>
          <p:spPr>
            <a:xfrm>
              <a:off x="7213058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43"/>
            <p:cNvSpPr/>
            <p:nvPr/>
          </p:nvSpPr>
          <p:spPr>
            <a:xfrm>
              <a:off x="7210045" y="242043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43"/>
            <p:cNvSpPr/>
            <p:nvPr/>
          </p:nvSpPr>
          <p:spPr>
            <a:xfrm>
              <a:off x="7211506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43"/>
            <p:cNvSpPr/>
            <p:nvPr/>
          </p:nvSpPr>
          <p:spPr>
            <a:xfrm>
              <a:off x="7211506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43"/>
            <p:cNvSpPr/>
            <p:nvPr/>
          </p:nvSpPr>
          <p:spPr>
            <a:xfrm>
              <a:off x="7211506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43"/>
            <p:cNvSpPr/>
            <p:nvPr/>
          </p:nvSpPr>
          <p:spPr>
            <a:xfrm>
              <a:off x="7210045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43"/>
            <p:cNvSpPr/>
            <p:nvPr/>
          </p:nvSpPr>
          <p:spPr>
            <a:xfrm>
              <a:off x="7210045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43"/>
            <p:cNvSpPr/>
            <p:nvPr/>
          </p:nvSpPr>
          <p:spPr>
            <a:xfrm>
              <a:off x="7210045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43"/>
            <p:cNvSpPr/>
            <p:nvPr/>
          </p:nvSpPr>
          <p:spPr>
            <a:xfrm>
              <a:off x="7210045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43"/>
            <p:cNvSpPr/>
            <p:nvPr/>
          </p:nvSpPr>
          <p:spPr>
            <a:xfrm>
              <a:off x="7208584" y="24129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43"/>
            <p:cNvSpPr/>
            <p:nvPr/>
          </p:nvSpPr>
          <p:spPr>
            <a:xfrm>
              <a:off x="7208584" y="24144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43"/>
            <p:cNvSpPr/>
            <p:nvPr/>
          </p:nvSpPr>
          <p:spPr>
            <a:xfrm>
              <a:off x="7207032" y="241441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43"/>
            <p:cNvSpPr/>
            <p:nvPr/>
          </p:nvSpPr>
          <p:spPr>
            <a:xfrm>
              <a:off x="7205571" y="240847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43"/>
            <p:cNvSpPr/>
            <p:nvPr/>
          </p:nvSpPr>
          <p:spPr>
            <a:xfrm>
              <a:off x="7202558" y="24070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43"/>
            <p:cNvSpPr/>
            <p:nvPr/>
          </p:nvSpPr>
          <p:spPr>
            <a:xfrm>
              <a:off x="7202558" y="24070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43"/>
            <p:cNvSpPr/>
            <p:nvPr/>
          </p:nvSpPr>
          <p:spPr>
            <a:xfrm>
              <a:off x="7166676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3"/>
            <p:cNvSpPr/>
            <p:nvPr/>
          </p:nvSpPr>
          <p:spPr>
            <a:xfrm>
              <a:off x="7166676" y="242345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3"/>
            <p:cNvSpPr/>
            <p:nvPr/>
          </p:nvSpPr>
          <p:spPr>
            <a:xfrm>
              <a:off x="7190597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3"/>
            <p:cNvSpPr/>
            <p:nvPr/>
          </p:nvSpPr>
          <p:spPr>
            <a:xfrm>
              <a:off x="7187584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43"/>
            <p:cNvSpPr/>
            <p:nvPr/>
          </p:nvSpPr>
          <p:spPr>
            <a:xfrm>
              <a:off x="7184663" y="240546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43"/>
            <p:cNvSpPr/>
            <p:nvPr/>
          </p:nvSpPr>
          <p:spPr>
            <a:xfrm>
              <a:off x="7095003" y="242938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43"/>
            <p:cNvSpPr/>
            <p:nvPr/>
          </p:nvSpPr>
          <p:spPr>
            <a:xfrm>
              <a:off x="7095003" y="24279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43"/>
            <p:cNvSpPr/>
            <p:nvPr/>
          </p:nvSpPr>
          <p:spPr>
            <a:xfrm>
              <a:off x="7095003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43"/>
            <p:cNvSpPr/>
            <p:nvPr/>
          </p:nvSpPr>
          <p:spPr>
            <a:xfrm>
              <a:off x="7096463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43"/>
            <p:cNvSpPr/>
            <p:nvPr/>
          </p:nvSpPr>
          <p:spPr>
            <a:xfrm>
              <a:off x="7096463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43"/>
            <p:cNvSpPr/>
            <p:nvPr/>
          </p:nvSpPr>
          <p:spPr>
            <a:xfrm>
              <a:off x="7096463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43"/>
            <p:cNvSpPr/>
            <p:nvPr/>
          </p:nvSpPr>
          <p:spPr>
            <a:xfrm>
              <a:off x="7096463" y="242345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43"/>
            <p:cNvSpPr/>
            <p:nvPr/>
          </p:nvSpPr>
          <p:spPr>
            <a:xfrm>
              <a:off x="7096463" y="24249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43"/>
            <p:cNvSpPr/>
            <p:nvPr/>
          </p:nvSpPr>
          <p:spPr>
            <a:xfrm>
              <a:off x="7095003" y="242491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43"/>
            <p:cNvSpPr/>
            <p:nvPr/>
          </p:nvSpPr>
          <p:spPr>
            <a:xfrm>
              <a:off x="7093450" y="242637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43"/>
            <p:cNvSpPr/>
            <p:nvPr/>
          </p:nvSpPr>
          <p:spPr>
            <a:xfrm>
              <a:off x="7096463" y="2423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43"/>
            <p:cNvSpPr/>
            <p:nvPr/>
          </p:nvSpPr>
          <p:spPr>
            <a:xfrm>
              <a:off x="7096463" y="2421898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43"/>
            <p:cNvSpPr/>
            <p:nvPr/>
          </p:nvSpPr>
          <p:spPr>
            <a:xfrm>
              <a:off x="7095003" y="242345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43"/>
            <p:cNvSpPr/>
            <p:nvPr/>
          </p:nvSpPr>
          <p:spPr>
            <a:xfrm>
              <a:off x="7096463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43"/>
            <p:cNvSpPr/>
            <p:nvPr/>
          </p:nvSpPr>
          <p:spPr>
            <a:xfrm>
              <a:off x="7096463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43"/>
            <p:cNvSpPr/>
            <p:nvPr/>
          </p:nvSpPr>
          <p:spPr>
            <a:xfrm>
              <a:off x="7095003" y="2423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43"/>
            <p:cNvSpPr/>
            <p:nvPr/>
          </p:nvSpPr>
          <p:spPr>
            <a:xfrm>
              <a:off x="7095003" y="242189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3"/>
            <p:cNvSpPr/>
            <p:nvPr/>
          </p:nvSpPr>
          <p:spPr>
            <a:xfrm>
              <a:off x="709500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43"/>
            <p:cNvSpPr/>
            <p:nvPr/>
          </p:nvSpPr>
          <p:spPr>
            <a:xfrm>
              <a:off x="7096463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43"/>
            <p:cNvSpPr/>
            <p:nvPr/>
          </p:nvSpPr>
          <p:spPr>
            <a:xfrm>
              <a:off x="7095003" y="2418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43"/>
            <p:cNvSpPr/>
            <p:nvPr/>
          </p:nvSpPr>
          <p:spPr>
            <a:xfrm>
              <a:off x="7095003" y="242043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43"/>
            <p:cNvSpPr/>
            <p:nvPr/>
          </p:nvSpPr>
          <p:spPr>
            <a:xfrm>
              <a:off x="7096463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43"/>
            <p:cNvSpPr/>
            <p:nvPr/>
          </p:nvSpPr>
          <p:spPr>
            <a:xfrm>
              <a:off x="709646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43"/>
            <p:cNvSpPr/>
            <p:nvPr/>
          </p:nvSpPr>
          <p:spPr>
            <a:xfrm>
              <a:off x="7096463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43"/>
            <p:cNvSpPr/>
            <p:nvPr/>
          </p:nvSpPr>
          <p:spPr>
            <a:xfrm>
              <a:off x="7093450" y="241897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43"/>
            <p:cNvSpPr/>
            <p:nvPr/>
          </p:nvSpPr>
          <p:spPr>
            <a:xfrm>
              <a:off x="7095003" y="2418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43"/>
            <p:cNvSpPr/>
            <p:nvPr/>
          </p:nvSpPr>
          <p:spPr>
            <a:xfrm>
              <a:off x="7095003" y="241897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43"/>
            <p:cNvSpPr/>
            <p:nvPr/>
          </p:nvSpPr>
          <p:spPr>
            <a:xfrm>
              <a:off x="7093450" y="2423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3"/>
            <p:cNvSpPr/>
            <p:nvPr/>
          </p:nvSpPr>
          <p:spPr>
            <a:xfrm>
              <a:off x="7093450" y="2421898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3"/>
            <p:cNvSpPr/>
            <p:nvPr/>
          </p:nvSpPr>
          <p:spPr>
            <a:xfrm>
              <a:off x="7095003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3"/>
            <p:cNvSpPr/>
            <p:nvPr/>
          </p:nvSpPr>
          <p:spPr>
            <a:xfrm>
              <a:off x="7095003" y="2418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3"/>
            <p:cNvSpPr/>
            <p:nvPr/>
          </p:nvSpPr>
          <p:spPr>
            <a:xfrm>
              <a:off x="7095003" y="2417424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3"/>
            <p:cNvSpPr/>
            <p:nvPr/>
          </p:nvSpPr>
          <p:spPr>
            <a:xfrm>
              <a:off x="7071081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43"/>
            <p:cNvSpPr/>
            <p:nvPr/>
          </p:nvSpPr>
          <p:spPr>
            <a:xfrm>
              <a:off x="7071081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43"/>
            <p:cNvSpPr/>
            <p:nvPr/>
          </p:nvSpPr>
          <p:spPr>
            <a:xfrm>
              <a:off x="7087516" y="240400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3"/>
            <p:cNvSpPr/>
            <p:nvPr/>
          </p:nvSpPr>
          <p:spPr>
            <a:xfrm>
              <a:off x="7078568" y="240098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3"/>
            <p:cNvSpPr/>
            <p:nvPr/>
          </p:nvSpPr>
          <p:spPr>
            <a:xfrm>
              <a:off x="7078568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3"/>
            <p:cNvSpPr/>
            <p:nvPr/>
          </p:nvSpPr>
          <p:spPr>
            <a:xfrm>
              <a:off x="7066607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43"/>
            <p:cNvSpPr/>
            <p:nvPr/>
          </p:nvSpPr>
          <p:spPr>
            <a:xfrm>
              <a:off x="7093450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43"/>
            <p:cNvSpPr/>
            <p:nvPr/>
          </p:nvSpPr>
          <p:spPr>
            <a:xfrm>
              <a:off x="7069529" y="2399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3"/>
            <p:cNvSpPr/>
            <p:nvPr/>
          </p:nvSpPr>
          <p:spPr>
            <a:xfrm>
              <a:off x="7093450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3"/>
            <p:cNvSpPr/>
            <p:nvPr/>
          </p:nvSpPr>
          <p:spPr>
            <a:xfrm>
              <a:off x="7054646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43"/>
            <p:cNvSpPr/>
            <p:nvPr/>
          </p:nvSpPr>
          <p:spPr>
            <a:xfrm>
              <a:off x="7050173" y="242043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43"/>
            <p:cNvSpPr/>
            <p:nvPr/>
          </p:nvSpPr>
          <p:spPr>
            <a:xfrm>
              <a:off x="7095003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43"/>
            <p:cNvSpPr/>
            <p:nvPr/>
          </p:nvSpPr>
          <p:spPr>
            <a:xfrm>
              <a:off x="7093450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43"/>
            <p:cNvSpPr/>
            <p:nvPr/>
          </p:nvSpPr>
          <p:spPr>
            <a:xfrm>
              <a:off x="7090529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43"/>
            <p:cNvSpPr/>
            <p:nvPr/>
          </p:nvSpPr>
          <p:spPr>
            <a:xfrm>
              <a:off x="7095003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43"/>
            <p:cNvSpPr/>
            <p:nvPr/>
          </p:nvSpPr>
          <p:spPr>
            <a:xfrm>
              <a:off x="7095003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43"/>
            <p:cNvSpPr/>
            <p:nvPr/>
          </p:nvSpPr>
          <p:spPr>
            <a:xfrm>
              <a:off x="7095003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43"/>
            <p:cNvSpPr/>
            <p:nvPr/>
          </p:nvSpPr>
          <p:spPr>
            <a:xfrm>
              <a:off x="7059120" y="24084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43"/>
            <p:cNvSpPr/>
            <p:nvPr/>
          </p:nvSpPr>
          <p:spPr>
            <a:xfrm>
              <a:off x="7083042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43"/>
            <p:cNvSpPr/>
            <p:nvPr/>
          </p:nvSpPr>
          <p:spPr>
            <a:xfrm>
              <a:off x="7083042" y="240546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43"/>
            <p:cNvSpPr/>
            <p:nvPr/>
          </p:nvSpPr>
          <p:spPr>
            <a:xfrm>
              <a:off x="7050173" y="2397976"/>
              <a:ext cx="44921" cy="24013"/>
            </a:xfrm>
            <a:custGeom>
              <a:rect b="b" l="l" r="r" t="t"/>
              <a:pathLst>
                <a:path extrusionOk="0" h="263" w="492">
                  <a:moveTo>
                    <a:pt x="442" y="99"/>
                  </a:moveTo>
                  <a:lnTo>
                    <a:pt x="442" y="115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26" y="148"/>
                  </a:lnTo>
                  <a:lnTo>
                    <a:pt x="442" y="148"/>
                  </a:lnTo>
                  <a:lnTo>
                    <a:pt x="442" y="165"/>
                  </a:lnTo>
                  <a:lnTo>
                    <a:pt x="458" y="165"/>
                  </a:lnTo>
                  <a:lnTo>
                    <a:pt x="475" y="181"/>
                  </a:lnTo>
                  <a:lnTo>
                    <a:pt x="458" y="181"/>
                  </a:lnTo>
                  <a:lnTo>
                    <a:pt x="458" y="197"/>
                  </a:lnTo>
                  <a:lnTo>
                    <a:pt x="475" y="197"/>
                  </a:lnTo>
                  <a:lnTo>
                    <a:pt x="491" y="181"/>
                  </a:lnTo>
                  <a:lnTo>
                    <a:pt x="491" y="165"/>
                  </a:lnTo>
                  <a:lnTo>
                    <a:pt x="475" y="165"/>
                  </a:lnTo>
                  <a:lnTo>
                    <a:pt x="475" y="148"/>
                  </a:lnTo>
                  <a:lnTo>
                    <a:pt x="458" y="132"/>
                  </a:lnTo>
                  <a:lnTo>
                    <a:pt x="458" y="115"/>
                  </a:lnTo>
                  <a:lnTo>
                    <a:pt x="442" y="99"/>
                  </a:lnTo>
                  <a:close/>
                  <a:moveTo>
                    <a:pt x="475" y="197"/>
                  </a:moveTo>
                  <a:lnTo>
                    <a:pt x="491" y="214"/>
                  </a:lnTo>
                  <a:lnTo>
                    <a:pt x="491" y="197"/>
                  </a:lnTo>
                  <a:close/>
                  <a:moveTo>
                    <a:pt x="246" y="1"/>
                  </a:moveTo>
                  <a:lnTo>
                    <a:pt x="229" y="17"/>
                  </a:lnTo>
                  <a:lnTo>
                    <a:pt x="213" y="17"/>
                  </a:lnTo>
                  <a:lnTo>
                    <a:pt x="213" y="34"/>
                  </a:lnTo>
                  <a:lnTo>
                    <a:pt x="180" y="34"/>
                  </a:lnTo>
                  <a:lnTo>
                    <a:pt x="164" y="50"/>
                  </a:lnTo>
                  <a:lnTo>
                    <a:pt x="164" y="34"/>
                  </a:lnTo>
                  <a:lnTo>
                    <a:pt x="147" y="50"/>
                  </a:lnTo>
                  <a:lnTo>
                    <a:pt x="131" y="66"/>
                  </a:lnTo>
                  <a:lnTo>
                    <a:pt x="115" y="66"/>
                  </a:lnTo>
                  <a:lnTo>
                    <a:pt x="82" y="99"/>
                  </a:lnTo>
                  <a:lnTo>
                    <a:pt x="66" y="99"/>
                  </a:lnTo>
                  <a:lnTo>
                    <a:pt x="66" y="115"/>
                  </a:lnTo>
                  <a:lnTo>
                    <a:pt x="49" y="132"/>
                  </a:lnTo>
                  <a:lnTo>
                    <a:pt x="49" y="148"/>
                  </a:lnTo>
                  <a:lnTo>
                    <a:pt x="33" y="148"/>
                  </a:lnTo>
                  <a:lnTo>
                    <a:pt x="33" y="165"/>
                  </a:lnTo>
                  <a:lnTo>
                    <a:pt x="16" y="181"/>
                  </a:lnTo>
                  <a:lnTo>
                    <a:pt x="16" y="197"/>
                  </a:lnTo>
                  <a:lnTo>
                    <a:pt x="0" y="246"/>
                  </a:lnTo>
                  <a:lnTo>
                    <a:pt x="16" y="246"/>
                  </a:lnTo>
                  <a:lnTo>
                    <a:pt x="0" y="263"/>
                  </a:lnTo>
                  <a:lnTo>
                    <a:pt x="33" y="263"/>
                  </a:lnTo>
                  <a:lnTo>
                    <a:pt x="33" y="246"/>
                  </a:lnTo>
                  <a:lnTo>
                    <a:pt x="49" y="230"/>
                  </a:lnTo>
                  <a:lnTo>
                    <a:pt x="49" y="214"/>
                  </a:lnTo>
                  <a:lnTo>
                    <a:pt x="49" y="197"/>
                  </a:lnTo>
                  <a:lnTo>
                    <a:pt x="66" y="181"/>
                  </a:lnTo>
                  <a:lnTo>
                    <a:pt x="66" y="165"/>
                  </a:lnTo>
                  <a:lnTo>
                    <a:pt x="82" y="165"/>
                  </a:lnTo>
                  <a:lnTo>
                    <a:pt x="66" y="148"/>
                  </a:lnTo>
                  <a:lnTo>
                    <a:pt x="82" y="148"/>
                  </a:lnTo>
                  <a:lnTo>
                    <a:pt x="98" y="132"/>
                  </a:lnTo>
                  <a:lnTo>
                    <a:pt x="115" y="115"/>
                  </a:lnTo>
                  <a:lnTo>
                    <a:pt x="131" y="99"/>
                  </a:lnTo>
                  <a:lnTo>
                    <a:pt x="147" y="83"/>
                  </a:lnTo>
                  <a:lnTo>
                    <a:pt x="180" y="83"/>
                  </a:lnTo>
                  <a:lnTo>
                    <a:pt x="180" y="66"/>
                  </a:lnTo>
                  <a:lnTo>
                    <a:pt x="213" y="66"/>
                  </a:lnTo>
                  <a:lnTo>
                    <a:pt x="229" y="50"/>
                  </a:lnTo>
                  <a:lnTo>
                    <a:pt x="311" y="50"/>
                  </a:lnTo>
                  <a:lnTo>
                    <a:pt x="311" y="66"/>
                  </a:lnTo>
                  <a:lnTo>
                    <a:pt x="344" y="50"/>
                  </a:lnTo>
                  <a:lnTo>
                    <a:pt x="327" y="66"/>
                  </a:lnTo>
                  <a:lnTo>
                    <a:pt x="360" y="66"/>
                  </a:lnTo>
                  <a:lnTo>
                    <a:pt x="360" y="83"/>
                  </a:lnTo>
                  <a:lnTo>
                    <a:pt x="377" y="83"/>
                  </a:lnTo>
                  <a:lnTo>
                    <a:pt x="377" y="99"/>
                  </a:lnTo>
                  <a:lnTo>
                    <a:pt x="409" y="99"/>
                  </a:lnTo>
                  <a:lnTo>
                    <a:pt x="393" y="115"/>
                  </a:lnTo>
                  <a:lnTo>
                    <a:pt x="393" y="132"/>
                  </a:lnTo>
                  <a:lnTo>
                    <a:pt x="409" y="115"/>
                  </a:lnTo>
                  <a:lnTo>
                    <a:pt x="409" y="132"/>
                  </a:lnTo>
                  <a:lnTo>
                    <a:pt x="442" y="115"/>
                  </a:lnTo>
                  <a:lnTo>
                    <a:pt x="426" y="99"/>
                  </a:lnTo>
                  <a:lnTo>
                    <a:pt x="442" y="99"/>
                  </a:lnTo>
                  <a:lnTo>
                    <a:pt x="426" y="83"/>
                  </a:lnTo>
                  <a:lnTo>
                    <a:pt x="409" y="83"/>
                  </a:lnTo>
                  <a:lnTo>
                    <a:pt x="409" y="66"/>
                  </a:lnTo>
                  <a:lnTo>
                    <a:pt x="377" y="66"/>
                  </a:lnTo>
                  <a:lnTo>
                    <a:pt x="377" y="50"/>
                  </a:lnTo>
                  <a:lnTo>
                    <a:pt x="344" y="34"/>
                  </a:lnTo>
                  <a:lnTo>
                    <a:pt x="295" y="34"/>
                  </a:lnTo>
                  <a:lnTo>
                    <a:pt x="295" y="17"/>
                  </a:lnTo>
                  <a:lnTo>
                    <a:pt x="278" y="34"/>
                  </a:lnTo>
                  <a:lnTo>
                    <a:pt x="262" y="17"/>
                  </a:lnTo>
                  <a:lnTo>
                    <a:pt x="246" y="17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43"/>
            <p:cNvSpPr/>
            <p:nvPr/>
          </p:nvSpPr>
          <p:spPr>
            <a:xfrm>
              <a:off x="7078568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43"/>
            <p:cNvSpPr/>
            <p:nvPr/>
          </p:nvSpPr>
          <p:spPr>
            <a:xfrm>
              <a:off x="7066607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43"/>
            <p:cNvSpPr/>
            <p:nvPr/>
          </p:nvSpPr>
          <p:spPr>
            <a:xfrm>
              <a:off x="7088977" y="2409937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43"/>
            <p:cNvSpPr/>
            <p:nvPr/>
          </p:nvSpPr>
          <p:spPr>
            <a:xfrm>
              <a:off x="7095003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43"/>
            <p:cNvSpPr/>
            <p:nvPr/>
          </p:nvSpPr>
          <p:spPr>
            <a:xfrm>
              <a:off x="7093450" y="242043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43"/>
            <p:cNvSpPr/>
            <p:nvPr/>
          </p:nvSpPr>
          <p:spPr>
            <a:xfrm>
              <a:off x="7095003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43"/>
            <p:cNvSpPr/>
            <p:nvPr/>
          </p:nvSpPr>
          <p:spPr>
            <a:xfrm>
              <a:off x="7095003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43"/>
            <p:cNvSpPr/>
            <p:nvPr/>
          </p:nvSpPr>
          <p:spPr>
            <a:xfrm>
              <a:off x="7095003" y="24159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43"/>
            <p:cNvSpPr/>
            <p:nvPr/>
          </p:nvSpPr>
          <p:spPr>
            <a:xfrm>
              <a:off x="7093450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43"/>
            <p:cNvSpPr/>
            <p:nvPr/>
          </p:nvSpPr>
          <p:spPr>
            <a:xfrm>
              <a:off x="7093450" y="241596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43"/>
            <p:cNvSpPr/>
            <p:nvPr/>
          </p:nvSpPr>
          <p:spPr>
            <a:xfrm>
              <a:off x="7093450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43"/>
            <p:cNvSpPr/>
            <p:nvPr/>
          </p:nvSpPr>
          <p:spPr>
            <a:xfrm>
              <a:off x="7093450" y="241742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43"/>
            <p:cNvSpPr/>
            <p:nvPr/>
          </p:nvSpPr>
          <p:spPr>
            <a:xfrm>
              <a:off x="7091990" y="24129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43"/>
            <p:cNvSpPr/>
            <p:nvPr/>
          </p:nvSpPr>
          <p:spPr>
            <a:xfrm>
              <a:off x="7091990" y="24144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3"/>
            <p:cNvSpPr/>
            <p:nvPr/>
          </p:nvSpPr>
          <p:spPr>
            <a:xfrm>
              <a:off x="7090529" y="241441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3"/>
            <p:cNvSpPr/>
            <p:nvPr/>
          </p:nvSpPr>
          <p:spPr>
            <a:xfrm>
              <a:off x="7088977" y="240847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3"/>
            <p:cNvSpPr/>
            <p:nvPr/>
          </p:nvSpPr>
          <p:spPr>
            <a:xfrm>
              <a:off x="7084503" y="240701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3"/>
            <p:cNvSpPr/>
            <p:nvPr/>
          </p:nvSpPr>
          <p:spPr>
            <a:xfrm>
              <a:off x="7085964" y="24070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3"/>
            <p:cNvSpPr/>
            <p:nvPr/>
          </p:nvSpPr>
          <p:spPr>
            <a:xfrm>
              <a:off x="7050173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3"/>
            <p:cNvSpPr/>
            <p:nvPr/>
          </p:nvSpPr>
          <p:spPr>
            <a:xfrm>
              <a:off x="7050173" y="242345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3"/>
            <p:cNvSpPr/>
            <p:nvPr/>
          </p:nvSpPr>
          <p:spPr>
            <a:xfrm>
              <a:off x="7072542" y="240400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3"/>
            <p:cNvSpPr/>
            <p:nvPr/>
          </p:nvSpPr>
          <p:spPr>
            <a:xfrm>
              <a:off x="7069529" y="240400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3"/>
            <p:cNvSpPr/>
            <p:nvPr/>
          </p:nvSpPr>
          <p:spPr>
            <a:xfrm>
              <a:off x="7068068" y="240546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3"/>
            <p:cNvSpPr/>
            <p:nvPr/>
          </p:nvSpPr>
          <p:spPr>
            <a:xfrm>
              <a:off x="7032186" y="236812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3"/>
            <p:cNvSpPr/>
            <p:nvPr/>
          </p:nvSpPr>
          <p:spPr>
            <a:xfrm>
              <a:off x="7257888" y="2378620"/>
              <a:ext cx="2191" cy="730"/>
            </a:xfrm>
            <a:custGeom>
              <a:rect b="b" l="l" r="r" t="t"/>
              <a:pathLst>
                <a:path extrusionOk="0" h="8" w="24">
                  <a:moveTo>
                    <a:pt x="0" y="0"/>
                  </a:moveTo>
                  <a:cubicBezTo>
                    <a:pt x="11" y="6"/>
                    <a:pt x="17" y="7"/>
                    <a:pt x="19" y="7"/>
                  </a:cubicBezTo>
                  <a:cubicBezTo>
                    <a:pt x="24" y="7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3"/>
            <p:cNvSpPr/>
            <p:nvPr/>
          </p:nvSpPr>
          <p:spPr>
            <a:xfrm>
              <a:off x="7178637" y="22934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43"/>
            <p:cNvSpPr/>
            <p:nvPr/>
          </p:nvSpPr>
          <p:spPr>
            <a:xfrm>
              <a:off x="7012738" y="2161865"/>
              <a:ext cx="309515" cy="233643"/>
            </a:xfrm>
            <a:custGeom>
              <a:rect b="b" l="l" r="r" t="t"/>
              <a:pathLst>
                <a:path extrusionOk="0" h="2559" w="3390">
                  <a:moveTo>
                    <a:pt x="1589" y="50"/>
                  </a:moveTo>
                  <a:cubicBezTo>
                    <a:pt x="1556" y="50"/>
                    <a:pt x="1560" y="54"/>
                    <a:pt x="1572" y="54"/>
                  </a:cubicBezTo>
                  <a:cubicBezTo>
                    <a:pt x="1573" y="54"/>
                    <a:pt x="1574" y="54"/>
                    <a:pt x="1575" y="54"/>
                  </a:cubicBezTo>
                  <a:lnTo>
                    <a:pt x="1575" y="54"/>
                  </a:lnTo>
                  <a:cubicBezTo>
                    <a:pt x="1579" y="53"/>
                    <a:pt x="1584" y="51"/>
                    <a:pt x="1589" y="50"/>
                  </a:cubicBezTo>
                  <a:close/>
                  <a:moveTo>
                    <a:pt x="1147" y="164"/>
                  </a:moveTo>
                  <a:cubicBezTo>
                    <a:pt x="1147" y="168"/>
                    <a:pt x="1143" y="172"/>
                    <a:pt x="1138" y="177"/>
                  </a:cubicBezTo>
                  <a:lnTo>
                    <a:pt x="1138" y="177"/>
                  </a:lnTo>
                  <a:cubicBezTo>
                    <a:pt x="1150" y="170"/>
                    <a:pt x="1161" y="164"/>
                    <a:pt x="1147" y="164"/>
                  </a:cubicBezTo>
                  <a:close/>
                  <a:moveTo>
                    <a:pt x="1138" y="177"/>
                  </a:moveTo>
                  <a:lnTo>
                    <a:pt x="1138" y="177"/>
                  </a:lnTo>
                  <a:cubicBezTo>
                    <a:pt x="1127" y="184"/>
                    <a:pt x="1115" y="190"/>
                    <a:pt x="1116" y="194"/>
                  </a:cubicBezTo>
                  <a:lnTo>
                    <a:pt x="1116" y="194"/>
                  </a:lnTo>
                  <a:cubicBezTo>
                    <a:pt x="1125" y="188"/>
                    <a:pt x="1132" y="183"/>
                    <a:pt x="1138" y="177"/>
                  </a:cubicBezTo>
                  <a:close/>
                  <a:moveTo>
                    <a:pt x="3045" y="393"/>
                  </a:moveTo>
                  <a:cubicBezTo>
                    <a:pt x="3045" y="393"/>
                    <a:pt x="3045" y="394"/>
                    <a:pt x="3044" y="394"/>
                  </a:cubicBezTo>
                  <a:lnTo>
                    <a:pt x="3044" y="394"/>
                  </a:lnTo>
                  <a:cubicBezTo>
                    <a:pt x="3050" y="399"/>
                    <a:pt x="3056" y="404"/>
                    <a:pt x="3062" y="410"/>
                  </a:cubicBezTo>
                  <a:lnTo>
                    <a:pt x="3045" y="393"/>
                  </a:lnTo>
                  <a:close/>
                  <a:moveTo>
                    <a:pt x="3356" y="1408"/>
                  </a:moveTo>
                  <a:cubicBezTo>
                    <a:pt x="3354" y="1408"/>
                    <a:pt x="3353" y="1408"/>
                    <a:pt x="3351" y="1408"/>
                  </a:cubicBezTo>
                  <a:lnTo>
                    <a:pt x="3351" y="1408"/>
                  </a:lnTo>
                  <a:lnTo>
                    <a:pt x="3356" y="1425"/>
                  </a:lnTo>
                  <a:cubicBezTo>
                    <a:pt x="3356" y="1425"/>
                    <a:pt x="3356" y="1425"/>
                    <a:pt x="3356" y="1408"/>
                  </a:cubicBezTo>
                  <a:close/>
                  <a:moveTo>
                    <a:pt x="1098" y="1621"/>
                  </a:moveTo>
                  <a:cubicBezTo>
                    <a:pt x="1095" y="1621"/>
                    <a:pt x="1092" y="1623"/>
                    <a:pt x="1089" y="1626"/>
                  </a:cubicBezTo>
                  <a:lnTo>
                    <a:pt x="1089" y="1626"/>
                  </a:lnTo>
                  <a:lnTo>
                    <a:pt x="1098" y="1621"/>
                  </a:lnTo>
                  <a:close/>
                  <a:moveTo>
                    <a:pt x="2947" y="2472"/>
                  </a:moveTo>
                  <a:cubicBezTo>
                    <a:pt x="2953" y="2478"/>
                    <a:pt x="2956" y="2480"/>
                    <a:pt x="2958" y="2480"/>
                  </a:cubicBezTo>
                  <a:cubicBezTo>
                    <a:pt x="2962" y="2480"/>
                    <a:pt x="2958" y="2472"/>
                    <a:pt x="2947" y="2472"/>
                  </a:cubicBezTo>
                  <a:close/>
                  <a:moveTo>
                    <a:pt x="2080" y="1"/>
                  </a:moveTo>
                  <a:lnTo>
                    <a:pt x="1998" y="33"/>
                  </a:lnTo>
                  <a:lnTo>
                    <a:pt x="2129" y="17"/>
                  </a:lnTo>
                  <a:lnTo>
                    <a:pt x="2129" y="17"/>
                  </a:lnTo>
                  <a:cubicBezTo>
                    <a:pt x="2129" y="30"/>
                    <a:pt x="2075" y="54"/>
                    <a:pt x="2011" y="54"/>
                  </a:cubicBezTo>
                  <a:cubicBezTo>
                    <a:pt x="1996" y="54"/>
                    <a:pt x="1981" y="53"/>
                    <a:pt x="1965" y="50"/>
                  </a:cubicBezTo>
                  <a:lnTo>
                    <a:pt x="1981" y="17"/>
                  </a:lnTo>
                  <a:lnTo>
                    <a:pt x="1883" y="17"/>
                  </a:lnTo>
                  <a:cubicBezTo>
                    <a:pt x="1861" y="17"/>
                    <a:pt x="1847" y="24"/>
                    <a:pt x="1830" y="24"/>
                  </a:cubicBezTo>
                  <a:cubicBezTo>
                    <a:pt x="1821" y="24"/>
                    <a:pt x="1812" y="22"/>
                    <a:pt x="1801" y="17"/>
                  </a:cubicBezTo>
                  <a:lnTo>
                    <a:pt x="1752" y="17"/>
                  </a:lnTo>
                  <a:lnTo>
                    <a:pt x="1769" y="66"/>
                  </a:lnTo>
                  <a:lnTo>
                    <a:pt x="1703" y="66"/>
                  </a:lnTo>
                  <a:lnTo>
                    <a:pt x="1638" y="82"/>
                  </a:lnTo>
                  <a:lnTo>
                    <a:pt x="1670" y="33"/>
                  </a:lnTo>
                  <a:lnTo>
                    <a:pt x="1638" y="50"/>
                  </a:lnTo>
                  <a:cubicBezTo>
                    <a:pt x="1621" y="50"/>
                    <a:pt x="1638" y="33"/>
                    <a:pt x="1605" y="33"/>
                  </a:cubicBezTo>
                  <a:cubicBezTo>
                    <a:pt x="1605" y="48"/>
                    <a:pt x="1587" y="53"/>
                    <a:pt x="1575" y="54"/>
                  </a:cubicBezTo>
                  <a:lnTo>
                    <a:pt x="1575" y="54"/>
                  </a:lnTo>
                  <a:cubicBezTo>
                    <a:pt x="1559" y="58"/>
                    <a:pt x="1549" y="58"/>
                    <a:pt x="1539" y="58"/>
                  </a:cubicBezTo>
                  <a:cubicBezTo>
                    <a:pt x="1527" y="58"/>
                    <a:pt x="1515" y="58"/>
                    <a:pt x="1490" y="66"/>
                  </a:cubicBezTo>
                  <a:lnTo>
                    <a:pt x="1458" y="115"/>
                  </a:lnTo>
                  <a:lnTo>
                    <a:pt x="1392" y="115"/>
                  </a:lnTo>
                  <a:cubicBezTo>
                    <a:pt x="1327" y="132"/>
                    <a:pt x="1278" y="148"/>
                    <a:pt x="1212" y="181"/>
                  </a:cubicBezTo>
                  <a:lnTo>
                    <a:pt x="1163" y="164"/>
                  </a:lnTo>
                  <a:lnTo>
                    <a:pt x="1130" y="197"/>
                  </a:lnTo>
                  <a:cubicBezTo>
                    <a:pt x="1121" y="197"/>
                    <a:pt x="1117" y="196"/>
                    <a:pt x="1116" y="194"/>
                  </a:cubicBezTo>
                  <a:lnTo>
                    <a:pt x="1116" y="194"/>
                  </a:lnTo>
                  <a:cubicBezTo>
                    <a:pt x="1097" y="207"/>
                    <a:pt x="1074" y="221"/>
                    <a:pt x="1065" y="230"/>
                  </a:cubicBezTo>
                  <a:cubicBezTo>
                    <a:pt x="1067" y="232"/>
                    <a:pt x="1070" y="233"/>
                    <a:pt x="1073" y="233"/>
                  </a:cubicBezTo>
                  <a:cubicBezTo>
                    <a:pt x="1095" y="233"/>
                    <a:pt x="1135" y="195"/>
                    <a:pt x="1163" y="181"/>
                  </a:cubicBezTo>
                  <a:lnTo>
                    <a:pt x="1163" y="181"/>
                  </a:lnTo>
                  <a:lnTo>
                    <a:pt x="1147" y="213"/>
                  </a:lnTo>
                  <a:cubicBezTo>
                    <a:pt x="1065" y="246"/>
                    <a:pt x="967" y="295"/>
                    <a:pt x="885" y="344"/>
                  </a:cubicBezTo>
                  <a:lnTo>
                    <a:pt x="836" y="377"/>
                  </a:lnTo>
                  <a:cubicBezTo>
                    <a:pt x="787" y="410"/>
                    <a:pt x="737" y="459"/>
                    <a:pt x="688" y="475"/>
                  </a:cubicBezTo>
                  <a:lnTo>
                    <a:pt x="672" y="508"/>
                  </a:lnTo>
                  <a:cubicBezTo>
                    <a:pt x="639" y="541"/>
                    <a:pt x="606" y="574"/>
                    <a:pt x="574" y="623"/>
                  </a:cubicBezTo>
                  <a:lnTo>
                    <a:pt x="549" y="635"/>
                  </a:lnTo>
                  <a:lnTo>
                    <a:pt x="549" y="635"/>
                  </a:lnTo>
                  <a:cubicBezTo>
                    <a:pt x="552" y="631"/>
                    <a:pt x="555" y="627"/>
                    <a:pt x="557" y="623"/>
                  </a:cubicBezTo>
                  <a:lnTo>
                    <a:pt x="557" y="623"/>
                  </a:lnTo>
                  <a:lnTo>
                    <a:pt x="541" y="639"/>
                  </a:lnTo>
                  <a:lnTo>
                    <a:pt x="549" y="635"/>
                  </a:lnTo>
                  <a:lnTo>
                    <a:pt x="549" y="635"/>
                  </a:lnTo>
                  <a:cubicBezTo>
                    <a:pt x="519" y="678"/>
                    <a:pt x="489" y="709"/>
                    <a:pt x="459" y="754"/>
                  </a:cubicBezTo>
                  <a:lnTo>
                    <a:pt x="459" y="737"/>
                  </a:lnTo>
                  <a:lnTo>
                    <a:pt x="443" y="770"/>
                  </a:lnTo>
                  <a:lnTo>
                    <a:pt x="426" y="786"/>
                  </a:lnTo>
                  <a:cubicBezTo>
                    <a:pt x="132" y="1196"/>
                    <a:pt x="1" y="1719"/>
                    <a:pt x="132" y="2227"/>
                  </a:cubicBezTo>
                  <a:lnTo>
                    <a:pt x="132" y="2243"/>
                  </a:lnTo>
                  <a:lnTo>
                    <a:pt x="148" y="2276"/>
                  </a:lnTo>
                  <a:cubicBezTo>
                    <a:pt x="148" y="2276"/>
                    <a:pt x="181" y="2259"/>
                    <a:pt x="230" y="2227"/>
                  </a:cubicBezTo>
                  <a:lnTo>
                    <a:pt x="279" y="2243"/>
                  </a:lnTo>
                  <a:cubicBezTo>
                    <a:pt x="312" y="2194"/>
                    <a:pt x="410" y="2194"/>
                    <a:pt x="443" y="2112"/>
                  </a:cubicBezTo>
                  <a:lnTo>
                    <a:pt x="459" y="2129"/>
                  </a:lnTo>
                  <a:cubicBezTo>
                    <a:pt x="459" y="2112"/>
                    <a:pt x="476" y="2096"/>
                    <a:pt x="525" y="2079"/>
                  </a:cubicBezTo>
                  <a:lnTo>
                    <a:pt x="508" y="2079"/>
                  </a:lnTo>
                  <a:cubicBezTo>
                    <a:pt x="606" y="1998"/>
                    <a:pt x="656" y="1981"/>
                    <a:pt x="770" y="1899"/>
                  </a:cubicBezTo>
                  <a:lnTo>
                    <a:pt x="754" y="1899"/>
                  </a:lnTo>
                  <a:lnTo>
                    <a:pt x="803" y="1867"/>
                  </a:lnTo>
                  <a:cubicBezTo>
                    <a:pt x="803" y="1864"/>
                    <a:pt x="803" y="1863"/>
                    <a:pt x="802" y="1862"/>
                  </a:cubicBezTo>
                  <a:lnTo>
                    <a:pt x="802" y="1862"/>
                  </a:lnTo>
                  <a:cubicBezTo>
                    <a:pt x="856" y="1824"/>
                    <a:pt x="926" y="1752"/>
                    <a:pt x="950" y="1752"/>
                  </a:cubicBezTo>
                  <a:cubicBezTo>
                    <a:pt x="967" y="1736"/>
                    <a:pt x="963" y="1736"/>
                    <a:pt x="958" y="1736"/>
                  </a:cubicBezTo>
                  <a:cubicBezTo>
                    <a:pt x="954" y="1736"/>
                    <a:pt x="950" y="1736"/>
                    <a:pt x="967" y="1719"/>
                  </a:cubicBezTo>
                  <a:lnTo>
                    <a:pt x="983" y="1719"/>
                  </a:lnTo>
                  <a:lnTo>
                    <a:pt x="983" y="1703"/>
                  </a:lnTo>
                  <a:lnTo>
                    <a:pt x="1032" y="1687"/>
                  </a:lnTo>
                  <a:lnTo>
                    <a:pt x="1032" y="1687"/>
                  </a:lnTo>
                  <a:lnTo>
                    <a:pt x="1016" y="1703"/>
                  </a:lnTo>
                  <a:cubicBezTo>
                    <a:pt x="1043" y="1689"/>
                    <a:pt x="1071" y="1641"/>
                    <a:pt x="1089" y="1626"/>
                  </a:cubicBezTo>
                  <a:lnTo>
                    <a:pt x="1089" y="1626"/>
                  </a:lnTo>
                  <a:lnTo>
                    <a:pt x="1065" y="1637"/>
                  </a:lnTo>
                  <a:cubicBezTo>
                    <a:pt x="1147" y="1556"/>
                    <a:pt x="1261" y="1441"/>
                    <a:pt x="1343" y="1343"/>
                  </a:cubicBezTo>
                  <a:lnTo>
                    <a:pt x="1327" y="1343"/>
                  </a:lnTo>
                  <a:cubicBezTo>
                    <a:pt x="1376" y="1277"/>
                    <a:pt x="1376" y="1294"/>
                    <a:pt x="1441" y="1212"/>
                  </a:cubicBezTo>
                  <a:lnTo>
                    <a:pt x="1483" y="1156"/>
                  </a:lnTo>
                  <a:lnTo>
                    <a:pt x="1483" y="1156"/>
                  </a:lnTo>
                  <a:cubicBezTo>
                    <a:pt x="1483" y="1158"/>
                    <a:pt x="1483" y="1159"/>
                    <a:pt x="1484" y="1159"/>
                  </a:cubicBezTo>
                  <a:cubicBezTo>
                    <a:pt x="1486" y="1159"/>
                    <a:pt x="1490" y="1155"/>
                    <a:pt x="1490" y="1146"/>
                  </a:cubicBezTo>
                  <a:lnTo>
                    <a:pt x="1490" y="1146"/>
                  </a:lnTo>
                  <a:lnTo>
                    <a:pt x="1490" y="1146"/>
                  </a:lnTo>
                  <a:cubicBezTo>
                    <a:pt x="1498" y="1146"/>
                    <a:pt x="1505" y="1143"/>
                    <a:pt x="1510" y="1141"/>
                  </a:cubicBezTo>
                  <a:lnTo>
                    <a:pt x="1510" y="1141"/>
                  </a:lnTo>
                  <a:cubicBezTo>
                    <a:pt x="1509" y="1143"/>
                    <a:pt x="1508" y="1145"/>
                    <a:pt x="1507" y="1146"/>
                  </a:cubicBezTo>
                  <a:cubicBezTo>
                    <a:pt x="1512" y="1141"/>
                    <a:pt x="1514" y="1139"/>
                    <a:pt x="1513" y="1139"/>
                  </a:cubicBezTo>
                  <a:lnTo>
                    <a:pt x="1513" y="1139"/>
                  </a:lnTo>
                  <a:cubicBezTo>
                    <a:pt x="1513" y="1139"/>
                    <a:pt x="1512" y="1140"/>
                    <a:pt x="1510" y="1141"/>
                  </a:cubicBezTo>
                  <a:lnTo>
                    <a:pt x="1510" y="1141"/>
                  </a:lnTo>
                  <a:cubicBezTo>
                    <a:pt x="1539" y="1084"/>
                    <a:pt x="1524" y="1128"/>
                    <a:pt x="1539" y="1065"/>
                  </a:cubicBezTo>
                  <a:lnTo>
                    <a:pt x="1572" y="999"/>
                  </a:lnTo>
                  <a:lnTo>
                    <a:pt x="1572" y="1015"/>
                  </a:lnTo>
                  <a:lnTo>
                    <a:pt x="1572" y="1048"/>
                  </a:lnTo>
                  <a:cubicBezTo>
                    <a:pt x="1589" y="1130"/>
                    <a:pt x="1605" y="1097"/>
                    <a:pt x="1621" y="1179"/>
                  </a:cubicBezTo>
                  <a:lnTo>
                    <a:pt x="1621" y="1146"/>
                  </a:lnTo>
                  <a:lnTo>
                    <a:pt x="1605" y="1114"/>
                  </a:lnTo>
                  <a:lnTo>
                    <a:pt x="1621" y="1114"/>
                  </a:lnTo>
                  <a:lnTo>
                    <a:pt x="1654" y="1163"/>
                  </a:lnTo>
                  <a:cubicBezTo>
                    <a:pt x="1670" y="1196"/>
                    <a:pt x="1654" y="1228"/>
                    <a:pt x="1703" y="1310"/>
                  </a:cubicBezTo>
                  <a:lnTo>
                    <a:pt x="1687" y="1294"/>
                  </a:lnTo>
                  <a:lnTo>
                    <a:pt x="1687" y="1294"/>
                  </a:lnTo>
                  <a:cubicBezTo>
                    <a:pt x="1703" y="1326"/>
                    <a:pt x="1736" y="1343"/>
                    <a:pt x="1736" y="1376"/>
                  </a:cubicBezTo>
                  <a:cubicBezTo>
                    <a:pt x="1762" y="1389"/>
                    <a:pt x="1767" y="1413"/>
                    <a:pt x="1777" y="1413"/>
                  </a:cubicBezTo>
                  <a:cubicBezTo>
                    <a:pt x="1779" y="1413"/>
                    <a:pt x="1782" y="1411"/>
                    <a:pt x="1785" y="1408"/>
                  </a:cubicBezTo>
                  <a:lnTo>
                    <a:pt x="1736" y="1359"/>
                  </a:lnTo>
                  <a:lnTo>
                    <a:pt x="1736" y="1359"/>
                  </a:lnTo>
                  <a:cubicBezTo>
                    <a:pt x="1769" y="1392"/>
                    <a:pt x="1818" y="1408"/>
                    <a:pt x="1850" y="1474"/>
                  </a:cubicBezTo>
                  <a:lnTo>
                    <a:pt x="1818" y="1441"/>
                  </a:lnTo>
                  <a:lnTo>
                    <a:pt x="1850" y="1507"/>
                  </a:lnTo>
                  <a:cubicBezTo>
                    <a:pt x="1818" y="1507"/>
                    <a:pt x="1785" y="1425"/>
                    <a:pt x="1752" y="1392"/>
                  </a:cubicBezTo>
                  <a:lnTo>
                    <a:pt x="1752" y="1392"/>
                  </a:lnTo>
                  <a:cubicBezTo>
                    <a:pt x="1752" y="1425"/>
                    <a:pt x="1818" y="1457"/>
                    <a:pt x="1785" y="1457"/>
                  </a:cubicBezTo>
                  <a:cubicBezTo>
                    <a:pt x="1818" y="1474"/>
                    <a:pt x="1818" y="1523"/>
                    <a:pt x="1883" y="1556"/>
                  </a:cubicBezTo>
                  <a:lnTo>
                    <a:pt x="1867" y="1572"/>
                  </a:lnTo>
                  <a:lnTo>
                    <a:pt x="1900" y="1605"/>
                  </a:lnTo>
                  <a:lnTo>
                    <a:pt x="1867" y="1588"/>
                  </a:lnTo>
                  <a:lnTo>
                    <a:pt x="1867" y="1588"/>
                  </a:lnTo>
                  <a:cubicBezTo>
                    <a:pt x="1900" y="1605"/>
                    <a:pt x="1916" y="1670"/>
                    <a:pt x="1949" y="1703"/>
                  </a:cubicBezTo>
                  <a:cubicBezTo>
                    <a:pt x="1883" y="1621"/>
                    <a:pt x="1949" y="1670"/>
                    <a:pt x="1932" y="1637"/>
                  </a:cubicBezTo>
                  <a:lnTo>
                    <a:pt x="1932" y="1637"/>
                  </a:lnTo>
                  <a:cubicBezTo>
                    <a:pt x="2014" y="1719"/>
                    <a:pt x="1949" y="1703"/>
                    <a:pt x="2031" y="1801"/>
                  </a:cubicBezTo>
                  <a:lnTo>
                    <a:pt x="2047" y="1834"/>
                  </a:lnTo>
                  <a:cubicBezTo>
                    <a:pt x="2071" y="1850"/>
                    <a:pt x="2080" y="1854"/>
                    <a:pt x="2082" y="1854"/>
                  </a:cubicBezTo>
                  <a:cubicBezTo>
                    <a:pt x="2084" y="1854"/>
                    <a:pt x="2080" y="1850"/>
                    <a:pt x="2080" y="1850"/>
                  </a:cubicBezTo>
                  <a:cubicBezTo>
                    <a:pt x="2080" y="1834"/>
                    <a:pt x="2080" y="1834"/>
                    <a:pt x="2080" y="1834"/>
                  </a:cubicBezTo>
                  <a:cubicBezTo>
                    <a:pt x="2096" y="1867"/>
                    <a:pt x="2112" y="1867"/>
                    <a:pt x="2145" y="1883"/>
                  </a:cubicBezTo>
                  <a:lnTo>
                    <a:pt x="2145" y="1899"/>
                  </a:lnTo>
                  <a:cubicBezTo>
                    <a:pt x="2178" y="1932"/>
                    <a:pt x="2178" y="1932"/>
                    <a:pt x="2194" y="1932"/>
                  </a:cubicBezTo>
                  <a:cubicBezTo>
                    <a:pt x="2194" y="1932"/>
                    <a:pt x="2211" y="1932"/>
                    <a:pt x="2227" y="1965"/>
                  </a:cubicBezTo>
                  <a:lnTo>
                    <a:pt x="2194" y="1948"/>
                  </a:lnTo>
                  <a:lnTo>
                    <a:pt x="2227" y="1981"/>
                  </a:lnTo>
                  <a:lnTo>
                    <a:pt x="2211" y="1981"/>
                  </a:lnTo>
                  <a:cubicBezTo>
                    <a:pt x="2260" y="2014"/>
                    <a:pt x="2260" y="2030"/>
                    <a:pt x="2309" y="2063"/>
                  </a:cubicBezTo>
                  <a:cubicBezTo>
                    <a:pt x="2302" y="2056"/>
                    <a:pt x="2304" y="2052"/>
                    <a:pt x="2310" y="2052"/>
                  </a:cubicBezTo>
                  <a:cubicBezTo>
                    <a:pt x="2320" y="2052"/>
                    <a:pt x="2339" y="2060"/>
                    <a:pt x="2358" y="2079"/>
                  </a:cubicBezTo>
                  <a:cubicBezTo>
                    <a:pt x="2366" y="2096"/>
                    <a:pt x="2358" y="2096"/>
                    <a:pt x="2356" y="2096"/>
                  </a:cubicBezTo>
                  <a:cubicBezTo>
                    <a:pt x="2354" y="2096"/>
                    <a:pt x="2358" y="2096"/>
                    <a:pt x="2391" y="2112"/>
                  </a:cubicBezTo>
                  <a:cubicBezTo>
                    <a:pt x="2374" y="2112"/>
                    <a:pt x="2342" y="2112"/>
                    <a:pt x="2342" y="2096"/>
                  </a:cubicBezTo>
                  <a:lnTo>
                    <a:pt x="2309" y="2079"/>
                  </a:lnTo>
                  <a:lnTo>
                    <a:pt x="2309" y="2079"/>
                  </a:lnTo>
                  <a:cubicBezTo>
                    <a:pt x="2325" y="2112"/>
                    <a:pt x="2374" y="2145"/>
                    <a:pt x="2391" y="2161"/>
                  </a:cubicBezTo>
                  <a:lnTo>
                    <a:pt x="2374" y="2129"/>
                  </a:lnTo>
                  <a:lnTo>
                    <a:pt x="2374" y="2129"/>
                  </a:lnTo>
                  <a:lnTo>
                    <a:pt x="2456" y="2178"/>
                  </a:lnTo>
                  <a:lnTo>
                    <a:pt x="2440" y="2178"/>
                  </a:lnTo>
                  <a:lnTo>
                    <a:pt x="2505" y="2210"/>
                  </a:lnTo>
                  <a:cubicBezTo>
                    <a:pt x="2497" y="2219"/>
                    <a:pt x="2493" y="2223"/>
                    <a:pt x="2485" y="2223"/>
                  </a:cubicBezTo>
                  <a:cubicBezTo>
                    <a:pt x="2477" y="2223"/>
                    <a:pt x="2464" y="2219"/>
                    <a:pt x="2440" y="2210"/>
                  </a:cubicBezTo>
                  <a:lnTo>
                    <a:pt x="2440" y="2210"/>
                  </a:lnTo>
                  <a:cubicBezTo>
                    <a:pt x="2472" y="2227"/>
                    <a:pt x="2505" y="2243"/>
                    <a:pt x="2522" y="2243"/>
                  </a:cubicBezTo>
                  <a:lnTo>
                    <a:pt x="2538" y="2276"/>
                  </a:lnTo>
                  <a:cubicBezTo>
                    <a:pt x="2587" y="2309"/>
                    <a:pt x="2653" y="2325"/>
                    <a:pt x="2718" y="2374"/>
                  </a:cubicBezTo>
                  <a:lnTo>
                    <a:pt x="2734" y="2374"/>
                  </a:lnTo>
                  <a:cubicBezTo>
                    <a:pt x="2767" y="2390"/>
                    <a:pt x="2784" y="2407"/>
                    <a:pt x="2816" y="2423"/>
                  </a:cubicBezTo>
                  <a:cubicBezTo>
                    <a:pt x="2849" y="2440"/>
                    <a:pt x="2865" y="2440"/>
                    <a:pt x="2914" y="2456"/>
                  </a:cubicBezTo>
                  <a:lnTo>
                    <a:pt x="2947" y="2472"/>
                  </a:lnTo>
                  <a:cubicBezTo>
                    <a:pt x="2947" y="2464"/>
                    <a:pt x="2947" y="2460"/>
                    <a:pt x="2951" y="2460"/>
                  </a:cubicBezTo>
                  <a:cubicBezTo>
                    <a:pt x="2955" y="2460"/>
                    <a:pt x="2964" y="2464"/>
                    <a:pt x="2980" y="2472"/>
                  </a:cubicBezTo>
                  <a:cubicBezTo>
                    <a:pt x="3062" y="2472"/>
                    <a:pt x="3013" y="2489"/>
                    <a:pt x="3029" y="2505"/>
                  </a:cubicBezTo>
                  <a:lnTo>
                    <a:pt x="3062" y="2489"/>
                  </a:lnTo>
                  <a:lnTo>
                    <a:pt x="3111" y="2505"/>
                  </a:lnTo>
                  <a:cubicBezTo>
                    <a:pt x="3125" y="2505"/>
                    <a:pt x="3142" y="2505"/>
                    <a:pt x="3161" y="2506"/>
                  </a:cubicBezTo>
                  <a:lnTo>
                    <a:pt x="3161" y="2506"/>
                  </a:lnTo>
                  <a:cubicBezTo>
                    <a:pt x="3161" y="2506"/>
                    <a:pt x="3160" y="2505"/>
                    <a:pt x="3160" y="2505"/>
                  </a:cubicBezTo>
                  <a:lnTo>
                    <a:pt x="3160" y="2505"/>
                  </a:lnTo>
                  <a:lnTo>
                    <a:pt x="3163" y="2506"/>
                  </a:lnTo>
                  <a:lnTo>
                    <a:pt x="3163" y="2506"/>
                  </a:lnTo>
                  <a:cubicBezTo>
                    <a:pt x="3162" y="2506"/>
                    <a:pt x="3162" y="2506"/>
                    <a:pt x="3161" y="2506"/>
                  </a:cubicBezTo>
                  <a:lnTo>
                    <a:pt x="3161" y="2506"/>
                  </a:lnTo>
                  <a:cubicBezTo>
                    <a:pt x="3168" y="2512"/>
                    <a:pt x="3176" y="2515"/>
                    <a:pt x="3185" y="2518"/>
                  </a:cubicBezTo>
                  <a:lnTo>
                    <a:pt x="3185" y="2518"/>
                  </a:lnTo>
                  <a:lnTo>
                    <a:pt x="3163" y="2506"/>
                  </a:lnTo>
                  <a:lnTo>
                    <a:pt x="3163" y="2506"/>
                  </a:lnTo>
                  <a:cubicBezTo>
                    <a:pt x="3187" y="2508"/>
                    <a:pt x="3215" y="2512"/>
                    <a:pt x="3242" y="2521"/>
                  </a:cubicBezTo>
                  <a:cubicBezTo>
                    <a:pt x="3222" y="2521"/>
                    <a:pt x="3201" y="2521"/>
                    <a:pt x="3185" y="2518"/>
                  </a:cubicBezTo>
                  <a:lnTo>
                    <a:pt x="3185" y="2518"/>
                  </a:lnTo>
                  <a:lnTo>
                    <a:pt x="3225" y="2538"/>
                  </a:lnTo>
                  <a:cubicBezTo>
                    <a:pt x="3185" y="2538"/>
                    <a:pt x="3144" y="2534"/>
                    <a:pt x="3123" y="2534"/>
                  </a:cubicBezTo>
                  <a:cubicBezTo>
                    <a:pt x="3103" y="2534"/>
                    <a:pt x="3103" y="2538"/>
                    <a:pt x="3144" y="2554"/>
                  </a:cubicBezTo>
                  <a:cubicBezTo>
                    <a:pt x="3144" y="2538"/>
                    <a:pt x="3176" y="2538"/>
                    <a:pt x="3209" y="2538"/>
                  </a:cubicBezTo>
                  <a:lnTo>
                    <a:pt x="3258" y="2554"/>
                  </a:lnTo>
                  <a:cubicBezTo>
                    <a:pt x="3266" y="2554"/>
                    <a:pt x="3275" y="2558"/>
                    <a:pt x="3281" y="2558"/>
                  </a:cubicBezTo>
                  <a:cubicBezTo>
                    <a:pt x="3287" y="2558"/>
                    <a:pt x="3291" y="2554"/>
                    <a:pt x="3291" y="2538"/>
                  </a:cubicBezTo>
                  <a:cubicBezTo>
                    <a:pt x="3291" y="2456"/>
                    <a:pt x="3291" y="2374"/>
                    <a:pt x="3275" y="2374"/>
                  </a:cubicBezTo>
                  <a:lnTo>
                    <a:pt x="3291" y="2325"/>
                  </a:lnTo>
                  <a:lnTo>
                    <a:pt x="3291" y="2341"/>
                  </a:lnTo>
                  <a:cubicBezTo>
                    <a:pt x="3307" y="2292"/>
                    <a:pt x="3275" y="2309"/>
                    <a:pt x="3275" y="2227"/>
                  </a:cubicBezTo>
                  <a:cubicBezTo>
                    <a:pt x="3286" y="2215"/>
                    <a:pt x="3290" y="2204"/>
                    <a:pt x="3291" y="2204"/>
                  </a:cubicBezTo>
                  <a:cubicBezTo>
                    <a:pt x="3291" y="2204"/>
                    <a:pt x="3291" y="2206"/>
                    <a:pt x="3291" y="2210"/>
                  </a:cubicBezTo>
                  <a:lnTo>
                    <a:pt x="3291" y="2145"/>
                  </a:lnTo>
                  <a:lnTo>
                    <a:pt x="3291" y="2063"/>
                  </a:lnTo>
                  <a:lnTo>
                    <a:pt x="3307" y="2063"/>
                  </a:lnTo>
                  <a:lnTo>
                    <a:pt x="3291" y="2014"/>
                  </a:lnTo>
                  <a:lnTo>
                    <a:pt x="3291" y="1965"/>
                  </a:lnTo>
                  <a:cubicBezTo>
                    <a:pt x="3294" y="1962"/>
                    <a:pt x="3296" y="1960"/>
                    <a:pt x="3298" y="1960"/>
                  </a:cubicBezTo>
                  <a:cubicBezTo>
                    <a:pt x="3307" y="1960"/>
                    <a:pt x="3307" y="1987"/>
                    <a:pt x="3307" y="2014"/>
                  </a:cubicBezTo>
                  <a:cubicBezTo>
                    <a:pt x="3340" y="1981"/>
                    <a:pt x="3291" y="1981"/>
                    <a:pt x="3324" y="1883"/>
                  </a:cubicBezTo>
                  <a:lnTo>
                    <a:pt x="3324" y="1883"/>
                  </a:lnTo>
                  <a:lnTo>
                    <a:pt x="3324" y="1932"/>
                  </a:lnTo>
                  <a:cubicBezTo>
                    <a:pt x="3340" y="1899"/>
                    <a:pt x="3340" y="1867"/>
                    <a:pt x="3356" y="1818"/>
                  </a:cubicBezTo>
                  <a:lnTo>
                    <a:pt x="3356" y="1818"/>
                  </a:lnTo>
                  <a:cubicBezTo>
                    <a:pt x="3356" y="1819"/>
                    <a:pt x="3335" y="1880"/>
                    <a:pt x="3319" y="1880"/>
                  </a:cubicBezTo>
                  <a:cubicBezTo>
                    <a:pt x="3314" y="1880"/>
                    <a:pt x="3311" y="1876"/>
                    <a:pt x="3307" y="1867"/>
                  </a:cubicBezTo>
                  <a:cubicBezTo>
                    <a:pt x="3324" y="1850"/>
                    <a:pt x="3324" y="1834"/>
                    <a:pt x="3324" y="1801"/>
                  </a:cubicBezTo>
                  <a:cubicBezTo>
                    <a:pt x="3324" y="1801"/>
                    <a:pt x="3324" y="1768"/>
                    <a:pt x="3324" y="1736"/>
                  </a:cubicBezTo>
                  <a:lnTo>
                    <a:pt x="3340" y="1736"/>
                  </a:lnTo>
                  <a:cubicBezTo>
                    <a:pt x="3340" y="1703"/>
                    <a:pt x="3340" y="1703"/>
                    <a:pt x="3324" y="1687"/>
                  </a:cubicBezTo>
                  <a:cubicBezTo>
                    <a:pt x="3340" y="1637"/>
                    <a:pt x="3356" y="1637"/>
                    <a:pt x="3356" y="1621"/>
                  </a:cubicBezTo>
                  <a:cubicBezTo>
                    <a:pt x="3356" y="1613"/>
                    <a:pt x="3356" y="1608"/>
                    <a:pt x="3356" y="1605"/>
                  </a:cubicBezTo>
                  <a:cubicBezTo>
                    <a:pt x="3350" y="1612"/>
                    <a:pt x="3346" y="1615"/>
                    <a:pt x="3343" y="1615"/>
                  </a:cubicBezTo>
                  <a:cubicBezTo>
                    <a:pt x="3340" y="1615"/>
                    <a:pt x="3340" y="1608"/>
                    <a:pt x="3340" y="1588"/>
                  </a:cubicBezTo>
                  <a:cubicBezTo>
                    <a:pt x="3356" y="1523"/>
                    <a:pt x="3340" y="1490"/>
                    <a:pt x="3340" y="1425"/>
                  </a:cubicBezTo>
                  <a:cubicBezTo>
                    <a:pt x="3340" y="1410"/>
                    <a:pt x="3340" y="1409"/>
                    <a:pt x="3351" y="1408"/>
                  </a:cubicBezTo>
                  <a:lnTo>
                    <a:pt x="3351" y="1408"/>
                  </a:lnTo>
                  <a:lnTo>
                    <a:pt x="3340" y="1376"/>
                  </a:lnTo>
                  <a:lnTo>
                    <a:pt x="3356" y="1376"/>
                  </a:lnTo>
                  <a:cubicBezTo>
                    <a:pt x="3356" y="1343"/>
                    <a:pt x="3340" y="1376"/>
                    <a:pt x="3340" y="1326"/>
                  </a:cubicBezTo>
                  <a:cubicBezTo>
                    <a:pt x="3324" y="1310"/>
                    <a:pt x="3373" y="1228"/>
                    <a:pt x="3356" y="1179"/>
                  </a:cubicBezTo>
                  <a:lnTo>
                    <a:pt x="3373" y="1179"/>
                  </a:lnTo>
                  <a:cubicBezTo>
                    <a:pt x="3356" y="1097"/>
                    <a:pt x="3356" y="1114"/>
                    <a:pt x="3356" y="1048"/>
                  </a:cubicBezTo>
                  <a:lnTo>
                    <a:pt x="3373" y="999"/>
                  </a:lnTo>
                  <a:lnTo>
                    <a:pt x="3373" y="999"/>
                  </a:lnTo>
                  <a:cubicBezTo>
                    <a:pt x="3369" y="1006"/>
                    <a:pt x="3365" y="1010"/>
                    <a:pt x="3362" y="1010"/>
                  </a:cubicBezTo>
                  <a:cubicBezTo>
                    <a:pt x="3349" y="1010"/>
                    <a:pt x="3336" y="972"/>
                    <a:pt x="3324" y="934"/>
                  </a:cubicBezTo>
                  <a:lnTo>
                    <a:pt x="3340" y="934"/>
                  </a:lnTo>
                  <a:lnTo>
                    <a:pt x="3324" y="917"/>
                  </a:lnTo>
                  <a:lnTo>
                    <a:pt x="3324" y="885"/>
                  </a:lnTo>
                  <a:lnTo>
                    <a:pt x="3340" y="901"/>
                  </a:lnTo>
                  <a:lnTo>
                    <a:pt x="3340" y="934"/>
                  </a:lnTo>
                  <a:lnTo>
                    <a:pt x="3356" y="966"/>
                  </a:lnTo>
                  <a:lnTo>
                    <a:pt x="3356" y="934"/>
                  </a:lnTo>
                  <a:lnTo>
                    <a:pt x="3373" y="934"/>
                  </a:lnTo>
                  <a:lnTo>
                    <a:pt x="3356" y="917"/>
                  </a:lnTo>
                  <a:lnTo>
                    <a:pt x="3389" y="901"/>
                  </a:lnTo>
                  <a:lnTo>
                    <a:pt x="3373" y="901"/>
                  </a:lnTo>
                  <a:lnTo>
                    <a:pt x="3389" y="852"/>
                  </a:lnTo>
                  <a:lnTo>
                    <a:pt x="3373" y="786"/>
                  </a:lnTo>
                  <a:cubicBezTo>
                    <a:pt x="3324" y="721"/>
                    <a:pt x="3275" y="688"/>
                    <a:pt x="3209" y="606"/>
                  </a:cubicBezTo>
                  <a:lnTo>
                    <a:pt x="3209" y="606"/>
                  </a:lnTo>
                  <a:cubicBezTo>
                    <a:pt x="3214" y="611"/>
                    <a:pt x="3217" y="613"/>
                    <a:pt x="3220" y="613"/>
                  </a:cubicBezTo>
                  <a:cubicBezTo>
                    <a:pt x="3227" y="613"/>
                    <a:pt x="3230" y="601"/>
                    <a:pt x="3242" y="590"/>
                  </a:cubicBezTo>
                  <a:cubicBezTo>
                    <a:pt x="3242" y="623"/>
                    <a:pt x="3291" y="655"/>
                    <a:pt x="3324" y="704"/>
                  </a:cubicBezTo>
                  <a:cubicBezTo>
                    <a:pt x="3315" y="688"/>
                    <a:pt x="3315" y="680"/>
                    <a:pt x="3318" y="678"/>
                  </a:cubicBezTo>
                  <a:lnTo>
                    <a:pt x="3318" y="678"/>
                  </a:lnTo>
                  <a:cubicBezTo>
                    <a:pt x="3320" y="681"/>
                    <a:pt x="3322" y="684"/>
                    <a:pt x="3324" y="688"/>
                  </a:cubicBezTo>
                  <a:cubicBezTo>
                    <a:pt x="3324" y="681"/>
                    <a:pt x="3321" y="677"/>
                    <a:pt x="3319" y="677"/>
                  </a:cubicBezTo>
                  <a:cubicBezTo>
                    <a:pt x="3318" y="677"/>
                    <a:pt x="3318" y="677"/>
                    <a:pt x="3318" y="678"/>
                  </a:cubicBezTo>
                  <a:lnTo>
                    <a:pt x="3318" y="678"/>
                  </a:lnTo>
                  <a:cubicBezTo>
                    <a:pt x="3300" y="652"/>
                    <a:pt x="3273" y="635"/>
                    <a:pt x="3258" y="606"/>
                  </a:cubicBezTo>
                  <a:lnTo>
                    <a:pt x="3242" y="557"/>
                  </a:lnTo>
                  <a:cubicBezTo>
                    <a:pt x="3239" y="563"/>
                    <a:pt x="3236" y="565"/>
                    <a:pt x="3231" y="565"/>
                  </a:cubicBezTo>
                  <a:cubicBezTo>
                    <a:pt x="3210" y="565"/>
                    <a:pt x="3171" y="505"/>
                    <a:pt x="3144" y="492"/>
                  </a:cubicBezTo>
                  <a:lnTo>
                    <a:pt x="3144" y="492"/>
                  </a:lnTo>
                  <a:cubicBezTo>
                    <a:pt x="3144" y="492"/>
                    <a:pt x="3160" y="492"/>
                    <a:pt x="3193" y="524"/>
                  </a:cubicBezTo>
                  <a:cubicBezTo>
                    <a:pt x="3162" y="479"/>
                    <a:pt x="3117" y="490"/>
                    <a:pt x="3098" y="452"/>
                  </a:cubicBezTo>
                  <a:lnTo>
                    <a:pt x="3098" y="452"/>
                  </a:lnTo>
                  <a:cubicBezTo>
                    <a:pt x="3103" y="454"/>
                    <a:pt x="3107" y="457"/>
                    <a:pt x="3111" y="459"/>
                  </a:cubicBezTo>
                  <a:lnTo>
                    <a:pt x="3095" y="443"/>
                  </a:lnTo>
                  <a:lnTo>
                    <a:pt x="3095" y="443"/>
                  </a:lnTo>
                  <a:cubicBezTo>
                    <a:pt x="3096" y="446"/>
                    <a:pt x="3097" y="449"/>
                    <a:pt x="3098" y="452"/>
                  </a:cubicBezTo>
                  <a:lnTo>
                    <a:pt x="3098" y="452"/>
                  </a:lnTo>
                  <a:cubicBezTo>
                    <a:pt x="3068" y="432"/>
                    <a:pt x="3033" y="396"/>
                    <a:pt x="3044" y="394"/>
                  </a:cubicBezTo>
                  <a:lnTo>
                    <a:pt x="3044" y="394"/>
                  </a:lnTo>
                  <a:cubicBezTo>
                    <a:pt x="3013" y="366"/>
                    <a:pt x="2972" y="339"/>
                    <a:pt x="2931" y="312"/>
                  </a:cubicBezTo>
                  <a:cubicBezTo>
                    <a:pt x="2891" y="298"/>
                    <a:pt x="2862" y="274"/>
                    <a:pt x="2844" y="274"/>
                  </a:cubicBezTo>
                  <a:cubicBezTo>
                    <a:pt x="2843" y="274"/>
                    <a:pt x="2842" y="274"/>
                    <a:pt x="2841" y="275"/>
                  </a:cubicBezTo>
                  <a:lnTo>
                    <a:pt x="2841" y="275"/>
                  </a:lnTo>
                  <a:lnTo>
                    <a:pt x="2865" y="263"/>
                  </a:lnTo>
                  <a:cubicBezTo>
                    <a:pt x="2854" y="257"/>
                    <a:pt x="2842" y="255"/>
                    <a:pt x="2828" y="255"/>
                  </a:cubicBezTo>
                  <a:cubicBezTo>
                    <a:pt x="2802" y="255"/>
                    <a:pt x="2773" y="263"/>
                    <a:pt x="2751" y="263"/>
                  </a:cubicBezTo>
                  <a:lnTo>
                    <a:pt x="2718" y="230"/>
                  </a:lnTo>
                  <a:cubicBezTo>
                    <a:pt x="2718" y="213"/>
                    <a:pt x="2718" y="197"/>
                    <a:pt x="2767" y="197"/>
                  </a:cubicBezTo>
                  <a:cubicBezTo>
                    <a:pt x="2751" y="197"/>
                    <a:pt x="2718" y="181"/>
                    <a:pt x="2685" y="164"/>
                  </a:cubicBezTo>
                  <a:lnTo>
                    <a:pt x="2685" y="197"/>
                  </a:lnTo>
                  <a:cubicBezTo>
                    <a:pt x="2653" y="164"/>
                    <a:pt x="2653" y="181"/>
                    <a:pt x="2603" y="132"/>
                  </a:cubicBezTo>
                  <a:lnTo>
                    <a:pt x="2603" y="132"/>
                  </a:lnTo>
                  <a:cubicBezTo>
                    <a:pt x="2620" y="148"/>
                    <a:pt x="2587" y="164"/>
                    <a:pt x="2571" y="164"/>
                  </a:cubicBezTo>
                  <a:lnTo>
                    <a:pt x="2587" y="132"/>
                  </a:lnTo>
                  <a:lnTo>
                    <a:pt x="2505" y="132"/>
                  </a:lnTo>
                  <a:lnTo>
                    <a:pt x="2505" y="99"/>
                  </a:lnTo>
                  <a:lnTo>
                    <a:pt x="2407" y="82"/>
                  </a:lnTo>
                  <a:lnTo>
                    <a:pt x="2440" y="99"/>
                  </a:lnTo>
                  <a:cubicBezTo>
                    <a:pt x="2415" y="91"/>
                    <a:pt x="2399" y="87"/>
                    <a:pt x="2385" y="87"/>
                  </a:cubicBezTo>
                  <a:cubicBezTo>
                    <a:pt x="2370" y="87"/>
                    <a:pt x="2358" y="91"/>
                    <a:pt x="2342" y="99"/>
                  </a:cubicBezTo>
                  <a:lnTo>
                    <a:pt x="2260" y="99"/>
                  </a:lnTo>
                  <a:cubicBezTo>
                    <a:pt x="2276" y="99"/>
                    <a:pt x="2292" y="66"/>
                    <a:pt x="2260" y="50"/>
                  </a:cubicBezTo>
                  <a:cubicBezTo>
                    <a:pt x="2243" y="50"/>
                    <a:pt x="2211" y="66"/>
                    <a:pt x="2178" y="82"/>
                  </a:cubicBezTo>
                  <a:lnTo>
                    <a:pt x="2080" y="82"/>
                  </a:lnTo>
                  <a:cubicBezTo>
                    <a:pt x="2129" y="66"/>
                    <a:pt x="2178" y="50"/>
                    <a:pt x="2211" y="33"/>
                  </a:cubicBezTo>
                  <a:cubicBezTo>
                    <a:pt x="2178" y="33"/>
                    <a:pt x="2211" y="33"/>
                    <a:pt x="2161" y="17"/>
                  </a:cubicBezTo>
                  <a:lnTo>
                    <a:pt x="2194" y="17"/>
                  </a:lnTo>
                  <a:cubicBezTo>
                    <a:pt x="2161" y="1"/>
                    <a:pt x="2129" y="1"/>
                    <a:pt x="2080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43"/>
            <p:cNvSpPr/>
            <p:nvPr/>
          </p:nvSpPr>
          <p:spPr>
            <a:xfrm>
              <a:off x="7259349" y="237862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43"/>
            <p:cNvSpPr/>
            <p:nvPr/>
          </p:nvSpPr>
          <p:spPr>
            <a:xfrm>
              <a:off x="7095003" y="218880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43"/>
            <p:cNvSpPr/>
            <p:nvPr/>
          </p:nvSpPr>
          <p:spPr>
            <a:xfrm>
              <a:off x="7103494" y="2181496"/>
              <a:ext cx="4839" cy="3287"/>
            </a:xfrm>
            <a:custGeom>
              <a:rect b="b" l="l" r="r" t="t"/>
              <a:pathLst>
                <a:path extrusionOk="0" h="36" w="53">
                  <a:moveTo>
                    <a:pt x="51" y="1"/>
                  </a:moveTo>
                  <a:cubicBezTo>
                    <a:pt x="50" y="1"/>
                    <a:pt x="42" y="5"/>
                    <a:pt x="22" y="15"/>
                  </a:cubicBezTo>
                  <a:cubicBezTo>
                    <a:pt x="22" y="15"/>
                    <a:pt x="1" y="36"/>
                    <a:pt x="9" y="36"/>
                  </a:cubicBezTo>
                  <a:cubicBezTo>
                    <a:pt x="11" y="36"/>
                    <a:pt x="15" y="34"/>
                    <a:pt x="22" y="31"/>
                  </a:cubicBezTo>
                  <a:cubicBezTo>
                    <a:pt x="22" y="20"/>
                    <a:pt x="53" y="1"/>
                    <a:pt x="51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43"/>
            <p:cNvSpPr/>
            <p:nvPr/>
          </p:nvSpPr>
          <p:spPr>
            <a:xfrm>
              <a:off x="7313127" y="236665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43"/>
            <p:cNvSpPr/>
            <p:nvPr/>
          </p:nvSpPr>
          <p:spPr>
            <a:xfrm>
              <a:off x="7286284" y="2390124"/>
              <a:ext cx="4565" cy="2009"/>
            </a:xfrm>
            <a:custGeom>
              <a:rect b="b" l="l" r="r" t="t"/>
              <a:pathLst>
                <a:path extrusionOk="0" h="22" w="50">
                  <a:moveTo>
                    <a:pt x="2" y="0"/>
                  </a:moveTo>
                  <a:cubicBezTo>
                    <a:pt x="1" y="0"/>
                    <a:pt x="0" y="2"/>
                    <a:pt x="0" y="5"/>
                  </a:cubicBezTo>
                  <a:lnTo>
                    <a:pt x="18" y="11"/>
                  </a:lnTo>
                  <a:lnTo>
                    <a:pt x="18" y="11"/>
                  </a:lnTo>
                  <a:cubicBezTo>
                    <a:pt x="10" y="6"/>
                    <a:pt x="5" y="0"/>
                    <a:pt x="2" y="0"/>
                  </a:cubicBezTo>
                  <a:close/>
                  <a:moveTo>
                    <a:pt x="18" y="11"/>
                  </a:moveTo>
                  <a:cubicBezTo>
                    <a:pt x="26" y="16"/>
                    <a:pt x="36" y="21"/>
                    <a:pt x="49" y="21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43"/>
            <p:cNvSpPr/>
            <p:nvPr/>
          </p:nvSpPr>
          <p:spPr>
            <a:xfrm>
              <a:off x="7319153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43"/>
            <p:cNvSpPr/>
            <p:nvPr/>
          </p:nvSpPr>
          <p:spPr>
            <a:xfrm>
              <a:off x="7313127" y="239952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43"/>
            <p:cNvSpPr/>
            <p:nvPr/>
          </p:nvSpPr>
          <p:spPr>
            <a:xfrm>
              <a:off x="7308653" y="2399528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0"/>
                  </a:moveTo>
                  <a:lnTo>
                    <a:pt x="34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43"/>
            <p:cNvSpPr/>
            <p:nvPr/>
          </p:nvSpPr>
          <p:spPr>
            <a:xfrm>
              <a:off x="7305731" y="23965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43"/>
            <p:cNvSpPr/>
            <p:nvPr/>
          </p:nvSpPr>
          <p:spPr>
            <a:xfrm>
              <a:off x="7307192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43"/>
            <p:cNvSpPr/>
            <p:nvPr/>
          </p:nvSpPr>
          <p:spPr>
            <a:xfrm>
              <a:off x="7304179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43"/>
            <p:cNvSpPr/>
            <p:nvPr/>
          </p:nvSpPr>
          <p:spPr>
            <a:xfrm>
              <a:off x="7302718" y="2397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43"/>
            <p:cNvSpPr/>
            <p:nvPr/>
          </p:nvSpPr>
          <p:spPr>
            <a:xfrm>
              <a:off x="7304179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43"/>
            <p:cNvSpPr/>
            <p:nvPr/>
          </p:nvSpPr>
          <p:spPr>
            <a:xfrm>
              <a:off x="7305731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3"/>
            <p:cNvSpPr/>
            <p:nvPr/>
          </p:nvSpPr>
          <p:spPr>
            <a:xfrm>
              <a:off x="7308653" y="240245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3"/>
            <p:cNvSpPr/>
            <p:nvPr/>
          </p:nvSpPr>
          <p:spPr>
            <a:xfrm>
              <a:off x="7299705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3"/>
            <p:cNvSpPr/>
            <p:nvPr/>
          </p:nvSpPr>
          <p:spPr>
            <a:xfrm>
              <a:off x="7299705" y="23965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3"/>
            <p:cNvSpPr/>
            <p:nvPr/>
          </p:nvSpPr>
          <p:spPr>
            <a:xfrm>
              <a:off x="7302718" y="239797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3"/>
            <p:cNvSpPr/>
            <p:nvPr/>
          </p:nvSpPr>
          <p:spPr>
            <a:xfrm>
              <a:off x="7296692" y="23950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3"/>
            <p:cNvSpPr/>
            <p:nvPr/>
          </p:nvSpPr>
          <p:spPr>
            <a:xfrm>
              <a:off x="7293770" y="239350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3"/>
            <p:cNvSpPr/>
            <p:nvPr/>
          </p:nvSpPr>
          <p:spPr>
            <a:xfrm>
              <a:off x="7292218" y="239505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3"/>
            <p:cNvSpPr/>
            <p:nvPr/>
          </p:nvSpPr>
          <p:spPr>
            <a:xfrm>
              <a:off x="7296692" y="239651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3"/>
            <p:cNvSpPr/>
            <p:nvPr/>
          </p:nvSpPr>
          <p:spPr>
            <a:xfrm>
              <a:off x="7296692" y="23965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3"/>
            <p:cNvSpPr/>
            <p:nvPr/>
          </p:nvSpPr>
          <p:spPr>
            <a:xfrm>
              <a:off x="7298244" y="239797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43"/>
            <p:cNvSpPr/>
            <p:nvPr/>
          </p:nvSpPr>
          <p:spPr>
            <a:xfrm>
              <a:off x="7299705" y="23995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43"/>
            <p:cNvSpPr/>
            <p:nvPr/>
          </p:nvSpPr>
          <p:spPr>
            <a:xfrm>
              <a:off x="7298244" y="239797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3"/>
            <p:cNvSpPr/>
            <p:nvPr/>
          </p:nvSpPr>
          <p:spPr>
            <a:xfrm>
              <a:off x="7296692" y="239797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7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43"/>
            <p:cNvSpPr/>
            <p:nvPr/>
          </p:nvSpPr>
          <p:spPr>
            <a:xfrm>
              <a:off x="7292218" y="239651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43"/>
            <p:cNvSpPr/>
            <p:nvPr/>
          </p:nvSpPr>
          <p:spPr>
            <a:xfrm>
              <a:off x="7295231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3"/>
            <p:cNvSpPr/>
            <p:nvPr/>
          </p:nvSpPr>
          <p:spPr>
            <a:xfrm>
              <a:off x="7287744" y="239505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3"/>
            <p:cNvSpPr/>
            <p:nvPr/>
          </p:nvSpPr>
          <p:spPr>
            <a:xfrm>
              <a:off x="7293770" y="239651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3"/>
            <p:cNvSpPr/>
            <p:nvPr/>
          </p:nvSpPr>
          <p:spPr>
            <a:xfrm>
              <a:off x="7290757" y="239505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3"/>
            <p:cNvSpPr/>
            <p:nvPr/>
          </p:nvSpPr>
          <p:spPr>
            <a:xfrm>
              <a:off x="7295231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3"/>
            <p:cNvSpPr/>
            <p:nvPr/>
          </p:nvSpPr>
          <p:spPr>
            <a:xfrm>
              <a:off x="7295231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3"/>
            <p:cNvSpPr/>
            <p:nvPr/>
          </p:nvSpPr>
          <p:spPr>
            <a:xfrm>
              <a:off x="7283271" y="2395054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50" y="0"/>
                  </a:moveTo>
                  <a:lnTo>
                    <a:pt x="33" y="16"/>
                  </a:lnTo>
                  <a:lnTo>
                    <a:pt x="41" y="33"/>
                  </a:lnTo>
                  <a:lnTo>
                    <a:pt x="50" y="0"/>
                  </a:lnTo>
                  <a:close/>
                  <a:moveTo>
                    <a:pt x="41" y="33"/>
                  </a:moveTo>
                  <a:lnTo>
                    <a:pt x="41" y="33"/>
                  </a:lnTo>
                  <a:lnTo>
                    <a:pt x="41" y="33"/>
                  </a:lnTo>
                  <a:close/>
                  <a:moveTo>
                    <a:pt x="41" y="33"/>
                  </a:moveTo>
                  <a:lnTo>
                    <a:pt x="40" y="39"/>
                  </a:lnTo>
                  <a:lnTo>
                    <a:pt x="40" y="39"/>
                  </a:lnTo>
                  <a:lnTo>
                    <a:pt x="50" y="49"/>
                  </a:lnTo>
                  <a:lnTo>
                    <a:pt x="41" y="33"/>
                  </a:lnTo>
                  <a:close/>
                  <a:moveTo>
                    <a:pt x="33" y="33"/>
                  </a:moveTo>
                  <a:lnTo>
                    <a:pt x="1" y="66"/>
                  </a:lnTo>
                  <a:lnTo>
                    <a:pt x="33" y="66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3"/>
            <p:cNvSpPr/>
            <p:nvPr/>
          </p:nvSpPr>
          <p:spPr>
            <a:xfrm>
              <a:off x="7287744" y="239505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3"/>
            <p:cNvSpPr/>
            <p:nvPr/>
          </p:nvSpPr>
          <p:spPr>
            <a:xfrm>
              <a:off x="7290757" y="2396515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33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3"/>
            <p:cNvSpPr/>
            <p:nvPr/>
          </p:nvSpPr>
          <p:spPr>
            <a:xfrm>
              <a:off x="7299705" y="240245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3"/>
            <p:cNvSpPr/>
            <p:nvPr/>
          </p:nvSpPr>
          <p:spPr>
            <a:xfrm>
              <a:off x="7298244" y="2399528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3"/>
            <p:cNvSpPr/>
            <p:nvPr/>
          </p:nvSpPr>
          <p:spPr>
            <a:xfrm>
              <a:off x="7293770" y="239952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3"/>
            <p:cNvSpPr/>
            <p:nvPr/>
          </p:nvSpPr>
          <p:spPr>
            <a:xfrm>
              <a:off x="7286284" y="239350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3"/>
            <p:cNvSpPr/>
            <p:nvPr/>
          </p:nvSpPr>
          <p:spPr>
            <a:xfrm>
              <a:off x="7286284" y="239350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3"/>
            <p:cNvSpPr/>
            <p:nvPr/>
          </p:nvSpPr>
          <p:spPr>
            <a:xfrm>
              <a:off x="7196623" y="233223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3"/>
            <p:cNvSpPr/>
            <p:nvPr/>
          </p:nvSpPr>
          <p:spPr>
            <a:xfrm>
              <a:off x="7198084" y="233525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3"/>
            <p:cNvSpPr/>
            <p:nvPr/>
          </p:nvSpPr>
          <p:spPr>
            <a:xfrm>
              <a:off x="7245927" y="237113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3"/>
            <p:cNvSpPr/>
            <p:nvPr/>
          </p:nvSpPr>
          <p:spPr>
            <a:xfrm>
              <a:off x="7218993" y="235314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3"/>
            <p:cNvSpPr/>
            <p:nvPr/>
          </p:nvSpPr>
          <p:spPr>
            <a:xfrm>
              <a:off x="7215980" y="23546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3"/>
            <p:cNvSpPr/>
            <p:nvPr/>
          </p:nvSpPr>
          <p:spPr>
            <a:xfrm>
              <a:off x="7184663" y="231881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3"/>
            <p:cNvSpPr/>
            <p:nvPr/>
          </p:nvSpPr>
          <p:spPr>
            <a:xfrm>
              <a:off x="7266836" y="238601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3"/>
            <p:cNvSpPr/>
            <p:nvPr/>
          </p:nvSpPr>
          <p:spPr>
            <a:xfrm>
              <a:off x="7205571" y="232776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3"/>
            <p:cNvSpPr/>
            <p:nvPr/>
          </p:nvSpPr>
          <p:spPr>
            <a:xfrm>
              <a:off x="7266836" y="23860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3"/>
            <p:cNvSpPr/>
            <p:nvPr/>
          </p:nvSpPr>
          <p:spPr>
            <a:xfrm>
              <a:off x="7154715" y="226047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3"/>
            <p:cNvSpPr/>
            <p:nvPr/>
          </p:nvSpPr>
          <p:spPr>
            <a:xfrm>
              <a:off x="7160741" y="224111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3"/>
            <p:cNvSpPr/>
            <p:nvPr/>
          </p:nvSpPr>
          <p:spPr>
            <a:xfrm>
              <a:off x="7278797" y="23920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3"/>
            <p:cNvSpPr/>
            <p:nvPr/>
          </p:nvSpPr>
          <p:spPr>
            <a:xfrm>
              <a:off x="7278797" y="239651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3"/>
            <p:cNvSpPr/>
            <p:nvPr/>
          </p:nvSpPr>
          <p:spPr>
            <a:xfrm>
              <a:off x="7259349" y="23890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3"/>
            <p:cNvSpPr/>
            <p:nvPr/>
          </p:nvSpPr>
          <p:spPr>
            <a:xfrm>
              <a:off x="7278797" y="23920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3"/>
            <p:cNvSpPr/>
            <p:nvPr/>
          </p:nvSpPr>
          <p:spPr>
            <a:xfrm>
              <a:off x="7280258" y="23920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3"/>
            <p:cNvSpPr/>
            <p:nvPr/>
          </p:nvSpPr>
          <p:spPr>
            <a:xfrm>
              <a:off x="7278797" y="23920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3"/>
            <p:cNvSpPr/>
            <p:nvPr/>
          </p:nvSpPr>
          <p:spPr>
            <a:xfrm>
              <a:off x="7171150" y="229188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3"/>
            <p:cNvSpPr/>
            <p:nvPr/>
          </p:nvSpPr>
          <p:spPr>
            <a:xfrm>
              <a:off x="7230954" y="237259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3"/>
            <p:cNvSpPr/>
            <p:nvPr/>
          </p:nvSpPr>
          <p:spPr>
            <a:xfrm>
              <a:off x="7229493" y="236958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1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3"/>
            <p:cNvSpPr/>
            <p:nvPr/>
          </p:nvSpPr>
          <p:spPr>
            <a:xfrm>
              <a:off x="7150241" y="2236643"/>
              <a:ext cx="134580" cy="161423"/>
            </a:xfrm>
            <a:custGeom>
              <a:rect b="b" l="l" r="r" t="t"/>
              <a:pathLst>
                <a:path extrusionOk="0" h="1768" w="1474">
                  <a:moveTo>
                    <a:pt x="312" y="540"/>
                  </a:moveTo>
                  <a:lnTo>
                    <a:pt x="295" y="557"/>
                  </a:lnTo>
                  <a:lnTo>
                    <a:pt x="312" y="557"/>
                  </a:lnTo>
                  <a:lnTo>
                    <a:pt x="312" y="540"/>
                  </a:lnTo>
                  <a:close/>
                  <a:moveTo>
                    <a:pt x="443" y="1006"/>
                  </a:moveTo>
                  <a:cubicBezTo>
                    <a:pt x="438" y="1006"/>
                    <a:pt x="433" y="1008"/>
                    <a:pt x="426" y="1015"/>
                  </a:cubicBezTo>
                  <a:lnTo>
                    <a:pt x="445" y="1006"/>
                  </a:lnTo>
                  <a:lnTo>
                    <a:pt x="445" y="1006"/>
                  </a:lnTo>
                  <a:cubicBezTo>
                    <a:pt x="444" y="1006"/>
                    <a:pt x="444" y="1006"/>
                    <a:pt x="443" y="1006"/>
                  </a:cubicBezTo>
                  <a:close/>
                  <a:moveTo>
                    <a:pt x="770" y="1342"/>
                  </a:moveTo>
                  <a:lnTo>
                    <a:pt x="754" y="1359"/>
                  </a:lnTo>
                  <a:lnTo>
                    <a:pt x="778" y="1359"/>
                  </a:lnTo>
                  <a:lnTo>
                    <a:pt x="770" y="1342"/>
                  </a:lnTo>
                  <a:close/>
                  <a:moveTo>
                    <a:pt x="778" y="1359"/>
                  </a:moveTo>
                  <a:lnTo>
                    <a:pt x="786" y="1375"/>
                  </a:lnTo>
                  <a:lnTo>
                    <a:pt x="786" y="1359"/>
                  </a:lnTo>
                  <a:close/>
                  <a:moveTo>
                    <a:pt x="1245" y="1719"/>
                  </a:moveTo>
                  <a:lnTo>
                    <a:pt x="1228" y="1735"/>
                  </a:lnTo>
                  <a:lnTo>
                    <a:pt x="1261" y="1735"/>
                  </a:lnTo>
                  <a:lnTo>
                    <a:pt x="1245" y="1719"/>
                  </a:lnTo>
                  <a:close/>
                  <a:moveTo>
                    <a:pt x="99" y="0"/>
                  </a:moveTo>
                  <a:lnTo>
                    <a:pt x="99" y="16"/>
                  </a:lnTo>
                  <a:cubicBezTo>
                    <a:pt x="96" y="13"/>
                    <a:pt x="92" y="12"/>
                    <a:pt x="89" y="12"/>
                  </a:cubicBezTo>
                  <a:cubicBezTo>
                    <a:pt x="75" y="12"/>
                    <a:pt x="60" y="33"/>
                    <a:pt x="33" y="33"/>
                  </a:cubicBezTo>
                  <a:cubicBezTo>
                    <a:pt x="66" y="33"/>
                    <a:pt x="1" y="66"/>
                    <a:pt x="33" y="82"/>
                  </a:cubicBezTo>
                  <a:lnTo>
                    <a:pt x="33" y="98"/>
                  </a:lnTo>
                  <a:cubicBezTo>
                    <a:pt x="50" y="131"/>
                    <a:pt x="33" y="147"/>
                    <a:pt x="33" y="196"/>
                  </a:cubicBezTo>
                  <a:lnTo>
                    <a:pt x="50" y="180"/>
                  </a:lnTo>
                  <a:lnTo>
                    <a:pt x="50" y="196"/>
                  </a:lnTo>
                  <a:lnTo>
                    <a:pt x="53" y="194"/>
                  </a:lnTo>
                  <a:lnTo>
                    <a:pt x="53" y="194"/>
                  </a:lnTo>
                  <a:cubicBezTo>
                    <a:pt x="46" y="211"/>
                    <a:pt x="62" y="233"/>
                    <a:pt x="50" y="246"/>
                  </a:cubicBezTo>
                  <a:lnTo>
                    <a:pt x="66" y="262"/>
                  </a:lnTo>
                  <a:lnTo>
                    <a:pt x="50" y="278"/>
                  </a:lnTo>
                  <a:lnTo>
                    <a:pt x="50" y="295"/>
                  </a:lnTo>
                  <a:lnTo>
                    <a:pt x="66" y="295"/>
                  </a:lnTo>
                  <a:cubicBezTo>
                    <a:pt x="83" y="311"/>
                    <a:pt x="83" y="360"/>
                    <a:pt x="99" y="393"/>
                  </a:cubicBezTo>
                  <a:lnTo>
                    <a:pt x="115" y="377"/>
                  </a:lnTo>
                  <a:lnTo>
                    <a:pt x="132" y="426"/>
                  </a:lnTo>
                  <a:lnTo>
                    <a:pt x="148" y="442"/>
                  </a:lnTo>
                  <a:lnTo>
                    <a:pt x="132" y="458"/>
                  </a:lnTo>
                  <a:cubicBezTo>
                    <a:pt x="137" y="464"/>
                    <a:pt x="139" y="466"/>
                    <a:pt x="140" y="466"/>
                  </a:cubicBezTo>
                  <a:cubicBezTo>
                    <a:pt x="143" y="466"/>
                    <a:pt x="143" y="458"/>
                    <a:pt x="164" y="458"/>
                  </a:cubicBezTo>
                  <a:lnTo>
                    <a:pt x="164" y="475"/>
                  </a:lnTo>
                  <a:lnTo>
                    <a:pt x="181" y="491"/>
                  </a:lnTo>
                  <a:lnTo>
                    <a:pt x="148" y="491"/>
                  </a:lnTo>
                  <a:cubicBezTo>
                    <a:pt x="148" y="524"/>
                    <a:pt x="197" y="524"/>
                    <a:pt x="164" y="540"/>
                  </a:cubicBezTo>
                  <a:cubicBezTo>
                    <a:pt x="197" y="540"/>
                    <a:pt x="181" y="524"/>
                    <a:pt x="181" y="524"/>
                  </a:cubicBezTo>
                  <a:lnTo>
                    <a:pt x="214" y="524"/>
                  </a:lnTo>
                  <a:lnTo>
                    <a:pt x="197" y="573"/>
                  </a:lnTo>
                  <a:lnTo>
                    <a:pt x="197" y="606"/>
                  </a:lnTo>
                  <a:lnTo>
                    <a:pt x="230" y="606"/>
                  </a:lnTo>
                  <a:lnTo>
                    <a:pt x="246" y="622"/>
                  </a:lnTo>
                  <a:lnTo>
                    <a:pt x="197" y="606"/>
                  </a:lnTo>
                  <a:lnTo>
                    <a:pt x="197" y="622"/>
                  </a:lnTo>
                  <a:cubicBezTo>
                    <a:pt x="230" y="622"/>
                    <a:pt x="214" y="638"/>
                    <a:pt x="246" y="638"/>
                  </a:cubicBezTo>
                  <a:lnTo>
                    <a:pt x="230" y="655"/>
                  </a:lnTo>
                  <a:lnTo>
                    <a:pt x="230" y="688"/>
                  </a:lnTo>
                  <a:lnTo>
                    <a:pt x="246" y="671"/>
                  </a:lnTo>
                  <a:lnTo>
                    <a:pt x="246" y="671"/>
                  </a:lnTo>
                  <a:cubicBezTo>
                    <a:pt x="279" y="688"/>
                    <a:pt x="230" y="704"/>
                    <a:pt x="263" y="720"/>
                  </a:cubicBezTo>
                  <a:lnTo>
                    <a:pt x="263" y="737"/>
                  </a:lnTo>
                  <a:lnTo>
                    <a:pt x="279" y="720"/>
                  </a:lnTo>
                  <a:lnTo>
                    <a:pt x="295" y="737"/>
                  </a:lnTo>
                  <a:cubicBezTo>
                    <a:pt x="295" y="749"/>
                    <a:pt x="298" y="752"/>
                    <a:pt x="300" y="752"/>
                  </a:cubicBezTo>
                  <a:cubicBezTo>
                    <a:pt x="304" y="752"/>
                    <a:pt x="307" y="748"/>
                    <a:pt x="310" y="748"/>
                  </a:cubicBezTo>
                  <a:cubicBezTo>
                    <a:pt x="311" y="748"/>
                    <a:pt x="312" y="749"/>
                    <a:pt x="312" y="753"/>
                  </a:cubicBezTo>
                  <a:lnTo>
                    <a:pt x="295" y="753"/>
                  </a:lnTo>
                  <a:lnTo>
                    <a:pt x="312" y="769"/>
                  </a:lnTo>
                  <a:lnTo>
                    <a:pt x="295" y="769"/>
                  </a:lnTo>
                  <a:lnTo>
                    <a:pt x="312" y="802"/>
                  </a:lnTo>
                  <a:lnTo>
                    <a:pt x="328" y="835"/>
                  </a:lnTo>
                  <a:lnTo>
                    <a:pt x="328" y="818"/>
                  </a:lnTo>
                  <a:lnTo>
                    <a:pt x="361" y="835"/>
                  </a:lnTo>
                  <a:lnTo>
                    <a:pt x="328" y="851"/>
                  </a:lnTo>
                  <a:lnTo>
                    <a:pt x="361" y="868"/>
                  </a:lnTo>
                  <a:lnTo>
                    <a:pt x="344" y="884"/>
                  </a:lnTo>
                  <a:lnTo>
                    <a:pt x="377" y="900"/>
                  </a:lnTo>
                  <a:lnTo>
                    <a:pt x="394" y="900"/>
                  </a:lnTo>
                  <a:lnTo>
                    <a:pt x="426" y="949"/>
                  </a:lnTo>
                  <a:lnTo>
                    <a:pt x="410" y="966"/>
                  </a:lnTo>
                  <a:lnTo>
                    <a:pt x="443" y="949"/>
                  </a:lnTo>
                  <a:lnTo>
                    <a:pt x="426" y="982"/>
                  </a:lnTo>
                  <a:lnTo>
                    <a:pt x="459" y="999"/>
                  </a:lnTo>
                  <a:lnTo>
                    <a:pt x="445" y="1006"/>
                  </a:lnTo>
                  <a:lnTo>
                    <a:pt x="445" y="1006"/>
                  </a:lnTo>
                  <a:cubicBezTo>
                    <a:pt x="458" y="1008"/>
                    <a:pt x="464" y="1033"/>
                    <a:pt x="481" y="1034"/>
                  </a:cubicBezTo>
                  <a:lnTo>
                    <a:pt x="481" y="1034"/>
                  </a:lnTo>
                  <a:lnTo>
                    <a:pt x="508" y="1048"/>
                  </a:lnTo>
                  <a:lnTo>
                    <a:pt x="525" y="1064"/>
                  </a:lnTo>
                  <a:lnTo>
                    <a:pt x="541" y="1080"/>
                  </a:lnTo>
                  <a:lnTo>
                    <a:pt x="557" y="1080"/>
                  </a:lnTo>
                  <a:lnTo>
                    <a:pt x="557" y="1097"/>
                  </a:lnTo>
                  <a:lnTo>
                    <a:pt x="541" y="1097"/>
                  </a:lnTo>
                  <a:cubicBezTo>
                    <a:pt x="525" y="1113"/>
                    <a:pt x="557" y="1097"/>
                    <a:pt x="557" y="1129"/>
                  </a:cubicBezTo>
                  <a:lnTo>
                    <a:pt x="541" y="1113"/>
                  </a:lnTo>
                  <a:lnTo>
                    <a:pt x="541" y="1162"/>
                  </a:lnTo>
                  <a:lnTo>
                    <a:pt x="574" y="1129"/>
                  </a:lnTo>
                  <a:lnTo>
                    <a:pt x="590" y="1146"/>
                  </a:lnTo>
                  <a:lnTo>
                    <a:pt x="574" y="1162"/>
                  </a:lnTo>
                  <a:lnTo>
                    <a:pt x="590" y="1162"/>
                  </a:lnTo>
                  <a:lnTo>
                    <a:pt x="590" y="1195"/>
                  </a:lnTo>
                  <a:lnTo>
                    <a:pt x="606" y="1179"/>
                  </a:lnTo>
                  <a:lnTo>
                    <a:pt x="639" y="1211"/>
                  </a:lnTo>
                  <a:lnTo>
                    <a:pt x="655" y="1211"/>
                  </a:lnTo>
                  <a:lnTo>
                    <a:pt x="639" y="1228"/>
                  </a:lnTo>
                  <a:lnTo>
                    <a:pt x="639" y="1228"/>
                  </a:lnTo>
                  <a:lnTo>
                    <a:pt x="672" y="1211"/>
                  </a:lnTo>
                  <a:cubicBezTo>
                    <a:pt x="686" y="1211"/>
                    <a:pt x="664" y="1247"/>
                    <a:pt x="678" y="1247"/>
                  </a:cubicBezTo>
                  <a:cubicBezTo>
                    <a:pt x="680" y="1247"/>
                    <a:pt x="684" y="1246"/>
                    <a:pt x="688" y="1244"/>
                  </a:cubicBezTo>
                  <a:lnTo>
                    <a:pt x="688" y="1244"/>
                  </a:lnTo>
                  <a:lnTo>
                    <a:pt x="672" y="1260"/>
                  </a:lnTo>
                  <a:cubicBezTo>
                    <a:pt x="705" y="1260"/>
                    <a:pt x="688" y="1260"/>
                    <a:pt x="721" y="1277"/>
                  </a:cubicBezTo>
                  <a:lnTo>
                    <a:pt x="721" y="1293"/>
                  </a:lnTo>
                  <a:lnTo>
                    <a:pt x="737" y="1293"/>
                  </a:lnTo>
                  <a:lnTo>
                    <a:pt x="721" y="1310"/>
                  </a:lnTo>
                  <a:lnTo>
                    <a:pt x="737" y="1310"/>
                  </a:lnTo>
                  <a:lnTo>
                    <a:pt x="737" y="1326"/>
                  </a:lnTo>
                  <a:cubicBezTo>
                    <a:pt x="754" y="1334"/>
                    <a:pt x="770" y="1334"/>
                    <a:pt x="784" y="1334"/>
                  </a:cubicBezTo>
                  <a:cubicBezTo>
                    <a:pt x="799" y="1334"/>
                    <a:pt x="811" y="1334"/>
                    <a:pt x="819" y="1342"/>
                  </a:cubicBezTo>
                  <a:lnTo>
                    <a:pt x="786" y="1375"/>
                  </a:lnTo>
                  <a:lnTo>
                    <a:pt x="819" y="1391"/>
                  </a:lnTo>
                  <a:lnTo>
                    <a:pt x="803" y="1391"/>
                  </a:lnTo>
                  <a:lnTo>
                    <a:pt x="825" y="1402"/>
                  </a:lnTo>
                  <a:lnTo>
                    <a:pt x="825" y="1402"/>
                  </a:lnTo>
                  <a:lnTo>
                    <a:pt x="836" y="1424"/>
                  </a:lnTo>
                  <a:lnTo>
                    <a:pt x="901" y="1440"/>
                  </a:lnTo>
                  <a:lnTo>
                    <a:pt x="868" y="1473"/>
                  </a:lnTo>
                  <a:lnTo>
                    <a:pt x="950" y="1440"/>
                  </a:lnTo>
                  <a:lnTo>
                    <a:pt x="950" y="1440"/>
                  </a:lnTo>
                  <a:lnTo>
                    <a:pt x="885" y="1490"/>
                  </a:lnTo>
                  <a:lnTo>
                    <a:pt x="901" y="1506"/>
                  </a:lnTo>
                  <a:lnTo>
                    <a:pt x="917" y="1473"/>
                  </a:lnTo>
                  <a:lnTo>
                    <a:pt x="917" y="1522"/>
                  </a:lnTo>
                  <a:lnTo>
                    <a:pt x="966" y="1506"/>
                  </a:lnTo>
                  <a:lnTo>
                    <a:pt x="934" y="1539"/>
                  </a:lnTo>
                  <a:lnTo>
                    <a:pt x="950" y="1555"/>
                  </a:lnTo>
                  <a:lnTo>
                    <a:pt x="950" y="1539"/>
                  </a:lnTo>
                  <a:lnTo>
                    <a:pt x="1016" y="1539"/>
                  </a:lnTo>
                  <a:lnTo>
                    <a:pt x="999" y="1571"/>
                  </a:lnTo>
                  <a:lnTo>
                    <a:pt x="999" y="1571"/>
                  </a:lnTo>
                  <a:lnTo>
                    <a:pt x="1081" y="1539"/>
                  </a:lnTo>
                  <a:lnTo>
                    <a:pt x="1081" y="1555"/>
                  </a:lnTo>
                  <a:lnTo>
                    <a:pt x="1097" y="1555"/>
                  </a:lnTo>
                  <a:lnTo>
                    <a:pt x="999" y="1588"/>
                  </a:lnTo>
                  <a:lnTo>
                    <a:pt x="999" y="1604"/>
                  </a:lnTo>
                  <a:lnTo>
                    <a:pt x="983" y="1604"/>
                  </a:lnTo>
                  <a:lnTo>
                    <a:pt x="999" y="1637"/>
                  </a:lnTo>
                  <a:lnTo>
                    <a:pt x="1048" y="1621"/>
                  </a:lnTo>
                  <a:lnTo>
                    <a:pt x="1016" y="1621"/>
                  </a:lnTo>
                  <a:lnTo>
                    <a:pt x="1065" y="1604"/>
                  </a:lnTo>
                  <a:lnTo>
                    <a:pt x="1048" y="1621"/>
                  </a:lnTo>
                  <a:lnTo>
                    <a:pt x="1065" y="1637"/>
                  </a:lnTo>
                  <a:lnTo>
                    <a:pt x="1048" y="1637"/>
                  </a:lnTo>
                  <a:lnTo>
                    <a:pt x="1081" y="1653"/>
                  </a:lnTo>
                  <a:lnTo>
                    <a:pt x="1081" y="1670"/>
                  </a:lnTo>
                  <a:lnTo>
                    <a:pt x="1147" y="1588"/>
                  </a:lnTo>
                  <a:lnTo>
                    <a:pt x="1147" y="1637"/>
                  </a:lnTo>
                  <a:lnTo>
                    <a:pt x="1114" y="1670"/>
                  </a:lnTo>
                  <a:lnTo>
                    <a:pt x="1130" y="1670"/>
                  </a:lnTo>
                  <a:lnTo>
                    <a:pt x="1130" y="1686"/>
                  </a:lnTo>
                  <a:lnTo>
                    <a:pt x="1147" y="1670"/>
                  </a:lnTo>
                  <a:lnTo>
                    <a:pt x="1163" y="1686"/>
                  </a:lnTo>
                  <a:lnTo>
                    <a:pt x="1196" y="1653"/>
                  </a:lnTo>
                  <a:lnTo>
                    <a:pt x="1196" y="1670"/>
                  </a:lnTo>
                  <a:lnTo>
                    <a:pt x="1228" y="1702"/>
                  </a:lnTo>
                  <a:lnTo>
                    <a:pt x="1228" y="1719"/>
                  </a:lnTo>
                  <a:lnTo>
                    <a:pt x="1245" y="1719"/>
                  </a:lnTo>
                  <a:lnTo>
                    <a:pt x="1294" y="1686"/>
                  </a:lnTo>
                  <a:lnTo>
                    <a:pt x="1294" y="1702"/>
                  </a:lnTo>
                  <a:cubicBezTo>
                    <a:pt x="1301" y="1706"/>
                    <a:pt x="1307" y="1707"/>
                    <a:pt x="1313" y="1707"/>
                  </a:cubicBezTo>
                  <a:cubicBezTo>
                    <a:pt x="1328" y="1707"/>
                    <a:pt x="1339" y="1698"/>
                    <a:pt x="1349" y="1698"/>
                  </a:cubicBezTo>
                  <a:cubicBezTo>
                    <a:pt x="1352" y="1698"/>
                    <a:pt x="1356" y="1699"/>
                    <a:pt x="1359" y="1702"/>
                  </a:cubicBezTo>
                  <a:lnTo>
                    <a:pt x="1343" y="1735"/>
                  </a:lnTo>
                  <a:lnTo>
                    <a:pt x="1327" y="1719"/>
                  </a:lnTo>
                  <a:lnTo>
                    <a:pt x="1327" y="1735"/>
                  </a:lnTo>
                  <a:lnTo>
                    <a:pt x="1310" y="1735"/>
                  </a:lnTo>
                  <a:lnTo>
                    <a:pt x="1376" y="1768"/>
                  </a:lnTo>
                  <a:lnTo>
                    <a:pt x="1392" y="1735"/>
                  </a:lnTo>
                  <a:lnTo>
                    <a:pt x="1425" y="1735"/>
                  </a:lnTo>
                  <a:lnTo>
                    <a:pt x="1425" y="1751"/>
                  </a:lnTo>
                  <a:lnTo>
                    <a:pt x="1441" y="1751"/>
                  </a:lnTo>
                  <a:lnTo>
                    <a:pt x="1474" y="1735"/>
                  </a:lnTo>
                  <a:lnTo>
                    <a:pt x="1474" y="1719"/>
                  </a:lnTo>
                  <a:cubicBezTo>
                    <a:pt x="1474" y="1722"/>
                    <a:pt x="1472" y="1724"/>
                    <a:pt x="1470" y="1724"/>
                  </a:cubicBezTo>
                  <a:cubicBezTo>
                    <a:pt x="1465" y="1724"/>
                    <a:pt x="1457" y="1720"/>
                    <a:pt x="1451" y="1720"/>
                  </a:cubicBezTo>
                  <a:cubicBezTo>
                    <a:pt x="1446" y="1720"/>
                    <a:pt x="1441" y="1723"/>
                    <a:pt x="1441" y="1735"/>
                  </a:cubicBezTo>
                  <a:lnTo>
                    <a:pt x="1425" y="1702"/>
                  </a:lnTo>
                  <a:lnTo>
                    <a:pt x="1408" y="1702"/>
                  </a:lnTo>
                  <a:lnTo>
                    <a:pt x="1425" y="1719"/>
                  </a:lnTo>
                  <a:lnTo>
                    <a:pt x="1376" y="1719"/>
                  </a:lnTo>
                  <a:lnTo>
                    <a:pt x="1392" y="1686"/>
                  </a:lnTo>
                  <a:lnTo>
                    <a:pt x="1376" y="1686"/>
                  </a:lnTo>
                  <a:lnTo>
                    <a:pt x="1359" y="1670"/>
                  </a:lnTo>
                  <a:lnTo>
                    <a:pt x="1327" y="1670"/>
                  </a:lnTo>
                  <a:cubicBezTo>
                    <a:pt x="1310" y="1653"/>
                    <a:pt x="1278" y="1670"/>
                    <a:pt x="1278" y="1637"/>
                  </a:cubicBezTo>
                  <a:lnTo>
                    <a:pt x="1245" y="1637"/>
                  </a:lnTo>
                  <a:lnTo>
                    <a:pt x="1245" y="1621"/>
                  </a:lnTo>
                  <a:lnTo>
                    <a:pt x="1228" y="1604"/>
                  </a:lnTo>
                  <a:cubicBezTo>
                    <a:pt x="1228" y="1571"/>
                    <a:pt x="1196" y="1571"/>
                    <a:pt x="1179" y="1571"/>
                  </a:cubicBezTo>
                  <a:lnTo>
                    <a:pt x="1147" y="1555"/>
                  </a:lnTo>
                  <a:lnTo>
                    <a:pt x="1147" y="1571"/>
                  </a:lnTo>
                  <a:lnTo>
                    <a:pt x="1114" y="1539"/>
                  </a:lnTo>
                  <a:cubicBezTo>
                    <a:pt x="1114" y="1506"/>
                    <a:pt x="1065" y="1522"/>
                    <a:pt x="1065" y="1506"/>
                  </a:cubicBezTo>
                  <a:lnTo>
                    <a:pt x="1048" y="1490"/>
                  </a:lnTo>
                  <a:lnTo>
                    <a:pt x="1048" y="1473"/>
                  </a:lnTo>
                  <a:lnTo>
                    <a:pt x="1032" y="1490"/>
                  </a:lnTo>
                  <a:lnTo>
                    <a:pt x="1016" y="1457"/>
                  </a:lnTo>
                  <a:lnTo>
                    <a:pt x="983" y="1457"/>
                  </a:lnTo>
                  <a:lnTo>
                    <a:pt x="966" y="1440"/>
                  </a:lnTo>
                  <a:lnTo>
                    <a:pt x="950" y="1440"/>
                  </a:lnTo>
                  <a:lnTo>
                    <a:pt x="966" y="1424"/>
                  </a:lnTo>
                  <a:cubicBezTo>
                    <a:pt x="934" y="1424"/>
                    <a:pt x="950" y="1408"/>
                    <a:pt x="934" y="1408"/>
                  </a:cubicBezTo>
                  <a:lnTo>
                    <a:pt x="917" y="1391"/>
                  </a:lnTo>
                  <a:cubicBezTo>
                    <a:pt x="917" y="1375"/>
                    <a:pt x="868" y="1342"/>
                    <a:pt x="868" y="1310"/>
                  </a:cubicBezTo>
                  <a:cubicBezTo>
                    <a:pt x="865" y="1313"/>
                    <a:pt x="863" y="1314"/>
                    <a:pt x="862" y="1314"/>
                  </a:cubicBezTo>
                  <a:cubicBezTo>
                    <a:pt x="857" y="1314"/>
                    <a:pt x="862" y="1293"/>
                    <a:pt x="836" y="1293"/>
                  </a:cubicBezTo>
                  <a:lnTo>
                    <a:pt x="852" y="1293"/>
                  </a:lnTo>
                  <a:lnTo>
                    <a:pt x="819" y="1260"/>
                  </a:lnTo>
                  <a:lnTo>
                    <a:pt x="836" y="1260"/>
                  </a:lnTo>
                  <a:lnTo>
                    <a:pt x="836" y="1244"/>
                  </a:lnTo>
                  <a:lnTo>
                    <a:pt x="786" y="1260"/>
                  </a:lnTo>
                  <a:lnTo>
                    <a:pt x="770" y="1277"/>
                  </a:lnTo>
                  <a:lnTo>
                    <a:pt x="754" y="1293"/>
                  </a:lnTo>
                  <a:lnTo>
                    <a:pt x="754" y="1277"/>
                  </a:lnTo>
                  <a:lnTo>
                    <a:pt x="770" y="1260"/>
                  </a:lnTo>
                  <a:lnTo>
                    <a:pt x="786" y="1260"/>
                  </a:lnTo>
                  <a:lnTo>
                    <a:pt x="770" y="1244"/>
                  </a:lnTo>
                  <a:lnTo>
                    <a:pt x="786" y="1244"/>
                  </a:lnTo>
                  <a:lnTo>
                    <a:pt x="754" y="1211"/>
                  </a:lnTo>
                  <a:lnTo>
                    <a:pt x="737" y="1179"/>
                  </a:lnTo>
                  <a:lnTo>
                    <a:pt x="737" y="1195"/>
                  </a:lnTo>
                  <a:lnTo>
                    <a:pt x="721" y="1179"/>
                  </a:lnTo>
                  <a:cubicBezTo>
                    <a:pt x="705" y="1146"/>
                    <a:pt x="705" y="1162"/>
                    <a:pt x="705" y="1146"/>
                  </a:cubicBezTo>
                  <a:lnTo>
                    <a:pt x="688" y="1146"/>
                  </a:lnTo>
                  <a:lnTo>
                    <a:pt x="675" y="1120"/>
                  </a:lnTo>
                  <a:lnTo>
                    <a:pt x="675" y="1120"/>
                  </a:lnTo>
                  <a:lnTo>
                    <a:pt x="688" y="1080"/>
                  </a:lnTo>
                  <a:cubicBezTo>
                    <a:pt x="688" y="1068"/>
                    <a:pt x="686" y="1065"/>
                    <a:pt x="682" y="1065"/>
                  </a:cubicBezTo>
                  <a:cubicBezTo>
                    <a:pt x="678" y="1065"/>
                    <a:pt x="673" y="1069"/>
                    <a:pt x="666" y="1069"/>
                  </a:cubicBezTo>
                  <a:cubicBezTo>
                    <a:pt x="663" y="1069"/>
                    <a:pt x="659" y="1068"/>
                    <a:pt x="655" y="1064"/>
                  </a:cubicBezTo>
                  <a:lnTo>
                    <a:pt x="672" y="1048"/>
                  </a:lnTo>
                  <a:lnTo>
                    <a:pt x="639" y="1015"/>
                  </a:lnTo>
                  <a:lnTo>
                    <a:pt x="623" y="1031"/>
                  </a:lnTo>
                  <a:lnTo>
                    <a:pt x="606" y="999"/>
                  </a:lnTo>
                  <a:lnTo>
                    <a:pt x="574" y="982"/>
                  </a:lnTo>
                  <a:cubicBezTo>
                    <a:pt x="590" y="949"/>
                    <a:pt x="525" y="949"/>
                    <a:pt x="557" y="933"/>
                  </a:cubicBezTo>
                  <a:lnTo>
                    <a:pt x="525" y="900"/>
                  </a:lnTo>
                  <a:lnTo>
                    <a:pt x="541" y="900"/>
                  </a:lnTo>
                  <a:lnTo>
                    <a:pt x="508" y="884"/>
                  </a:lnTo>
                  <a:cubicBezTo>
                    <a:pt x="508" y="868"/>
                    <a:pt x="508" y="851"/>
                    <a:pt x="475" y="851"/>
                  </a:cubicBezTo>
                  <a:cubicBezTo>
                    <a:pt x="475" y="851"/>
                    <a:pt x="475" y="802"/>
                    <a:pt x="443" y="786"/>
                  </a:cubicBezTo>
                  <a:lnTo>
                    <a:pt x="459" y="786"/>
                  </a:lnTo>
                  <a:cubicBezTo>
                    <a:pt x="430" y="786"/>
                    <a:pt x="440" y="734"/>
                    <a:pt x="419" y="734"/>
                  </a:cubicBezTo>
                  <a:cubicBezTo>
                    <a:pt x="417" y="734"/>
                    <a:pt x="414" y="735"/>
                    <a:pt x="410" y="737"/>
                  </a:cubicBezTo>
                  <a:lnTo>
                    <a:pt x="377" y="720"/>
                  </a:lnTo>
                  <a:lnTo>
                    <a:pt x="369" y="737"/>
                  </a:lnTo>
                  <a:lnTo>
                    <a:pt x="361" y="737"/>
                  </a:lnTo>
                  <a:lnTo>
                    <a:pt x="377" y="688"/>
                  </a:lnTo>
                  <a:cubicBezTo>
                    <a:pt x="344" y="655"/>
                    <a:pt x="328" y="606"/>
                    <a:pt x="312" y="573"/>
                  </a:cubicBezTo>
                  <a:lnTo>
                    <a:pt x="295" y="589"/>
                  </a:lnTo>
                  <a:lnTo>
                    <a:pt x="295" y="573"/>
                  </a:lnTo>
                  <a:lnTo>
                    <a:pt x="312" y="573"/>
                  </a:lnTo>
                  <a:lnTo>
                    <a:pt x="295" y="557"/>
                  </a:lnTo>
                  <a:lnTo>
                    <a:pt x="279" y="540"/>
                  </a:lnTo>
                  <a:lnTo>
                    <a:pt x="279" y="524"/>
                  </a:lnTo>
                  <a:lnTo>
                    <a:pt x="279" y="507"/>
                  </a:lnTo>
                  <a:lnTo>
                    <a:pt x="263" y="524"/>
                  </a:lnTo>
                  <a:lnTo>
                    <a:pt x="246" y="524"/>
                  </a:lnTo>
                  <a:lnTo>
                    <a:pt x="230" y="442"/>
                  </a:lnTo>
                  <a:lnTo>
                    <a:pt x="214" y="409"/>
                  </a:lnTo>
                  <a:lnTo>
                    <a:pt x="181" y="409"/>
                  </a:lnTo>
                  <a:cubicBezTo>
                    <a:pt x="214" y="409"/>
                    <a:pt x="197" y="377"/>
                    <a:pt x="214" y="360"/>
                  </a:cubicBezTo>
                  <a:lnTo>
                    <a:pt x="181" y="360"/>
                  </a:lnTo>
                  <a:lnTo>
                    <a:pt x="197" y="344"/>
                  </a:lnTo>
                  <a:cubicBezTo>
                    <a:pt x="164" y="327"/>
                    <a:pt x="181" y="295"/>
                    <a:pt x="164" y="262"/>
                  </a:cubicBezTo>
                  <a:lnTo>
                    <a:pt x="148" y="262"/>
                  </a:lnTo>
                  <a:lnTo>
                    <a:pt x="164" y="246"/>
                  </a:lnTo>
                  <a:lnTo>
                    <a:pt x="148" y="229"/>
                  </a:lnTo>
                  <a:cubicBezTo>
                    <a:pt x="148" y="180"/>
                    <a:pt x="99" y="115"/>
                    <a:pt x="132" y="49"/>
                  </a:cubicBezTo>
                  <a:lnTo>
                    <a:pt x="115" y="49"/>
                  </a:lnTo>
                  <a:lnTo>
                    <a:pt x="99" y="66"/>
                  </a:lnTo>
                  <a:lnTo>
                    <a:pt x="115" y="3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3"/>
            <p:cNvSpPr/>
            <p:nvPr/>
          </p:nvSpPr>
          <p:spPr>
            <a:xfrm>
              <a:off x="7215980" y="23546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3"/>
            <p:cNvSpPr/>
            <p:nvPr/>
          </p:nvSpPr>
          <p:spPr>
            <a:xfrm>
              <a:off x="7184663" y="231881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3"/>
            <p:cNvSpPr/>
            <p:nvPr/>
          </p:nvSpPr>
          <p:spPr>
            <a:xfrm>
              <a:off x="7251862" y="2389028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3"/>
            <p:cNvSpPr/>
            <p:nvPr/>
          </p:nvSpPr>
          <p:spPr>
            <a:xfrm>
              <a:off x="7281810" y="23920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3"/>
            <p:cNvSpPr/>
            <p:nvPr/>
          </p:nvSpPr>
          <p:spPr>
            <a:xfrm>
              <a:off x="7287744" y="240098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3"/>
            <p:cNvSpPr/>
            <p:nvPr/>
          </p:nvSpPr>
          <p:spPr>
            <a:xfrm>
              <a:off x="7283271" y="239651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3"/>
            <p:cNvSpPr/>
            <p:nvPr/>
          </p:nvSpPr>
          <p:spPr>
            <a:xfrm>
              <a:off x="7283271" y="2397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3"/>
            <p:cNvSpPr/>
            <p:nvPr/>
          </p:nvSpPr>
          <p:spPr>
            <a:xfrm>
              <a:off x="7277336" y="239204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3"/>
            <p:cNvSpPr/>
            <p:nvPr/>
          </p:nvSpPr>
          <p:spPr>
            <a:xfrm>
              <a:off x="7281810" y="239797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3"/>
            <p:cNvSpPr/>
            <p:nvPr/>
          </p:nvSpPr>
          <p:spPr>
            <a:xfrm>
              <a:off x="7277336" y="2397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3"/>
            <p:cNvSpPr/>
            <p:nvPr/>
          </p:nvSpPr>
          <p:spPr>
            <a:xfrm>
              <a:off x="7278797" y="2397976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3"/>
            <p:cNvSpPr/>
            <p:nvPr/>
          </p:nvSpPr>
          <p:spPr>
            <a:xfrm>
              <a:off x="7280258" y="23995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3"/>
            <p:cNvSpPr/>
            <p:nvPr/>
          </p:nvSpPr>
          <p:spPr>
            <a:xfrm>
              <a:off x="7266836" y="23920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3"/>
            <p:cNvSpPr/>
            <p:nvPr/>
          </p:nvSpPr>
          <p:spPr>
            <a:xfrm>
              <a:off x="7268297" y="239651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3"/>
            <p:cNvSpPr/>
            <p:nvPr/>
          </p:nvSpPr>
          <p:spPr>
            <a:xfrm>
              <a:off x="7265375" y="23965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3"/>
            <p:cNvSpPr/>
            <p:nvPr/>
          </p:nvSpPr>
          <p:spPr>
            <a:xfrm>
              <a:off x="7253414" y="2383094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33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3"/>
            <p:cNvSpPr/>
            <p:nvPr/>
          </p:nvSpPr>
          <p:spPr>
            <a:xfrm>
              <a:off x="7236980" y="2380081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3"/>
            <p:cNvSpPr/>
            <p:nvPr/>
          </p:nvSpPr>
          <p:spPr>
            <a:xfrm>
              <a:off x="7239901" y="238008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3"/>
            <p:cNvSpPr/>
            <p:nvPr/>
          </p:nvSpPr>
          <p:spPr>
            <a:xfrm>
              <a:off x="7162202" y="223664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3"/>
            <p:cNvSpPr/>
            <p:nvPr/>
          </p:nvSpPr>
          <p:spPr>
            <a:xfrm>
              <a:off x="7160741" y="223509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3"/>
            <p:cNvSpPr/>
            <p:nvPr/>
          </p:nvSpPr>
          <p:spPr>
            <a:xfrm>
              <a:off x="7201097" y="234118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3"/>
            <p:cNvSpPr/>
            <p:nvPr/>
          </p:nvSpPr>
          <p:spPr>
            <a:xfrm>
              <a:off x="7195071" y="2332238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3"/>
            <p:cNvSpPr/>
            <p:nvPr/>
          </p:nvSpPr>
          <p:spPr>
            <a:xfrm>
              <a:off x="7187584" y="232630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3"/>
            <p:cNvSpPr/>
            <p:nvPr/>
          </p:nvSpPr>
          <p:spPr>
            <a:xfrm>
              <a:off x="7280258" y="2466728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1"/>
                  </a:moveTo>
                  <a:lnTo>
                    <a:pt x="1" y="50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3"/>
            <p:cNvSpPr/>
            <p:nvPr/>
          </p:nvSpPr>
          <p:spPr>
            <a:xfrm>
              <a:off x="7283271" y="2380081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0"/>
                  </a:moveTo>
                  <a:lnTo>
                    <a:pt x="1" y="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3"/>
            <p:cNvSpPr/>
            <p:nvPr/>
          </p:nvSpPr>
          <p:spPr>
            <a:xfrm>
              <a:off x="7340061" y="250863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3"/>
            <p:cNvSpPr/>
            <p:nvPr/>
          </p:nvSpPr>
          <p:spPr>
            <a:xfrm>
              <a:off x="7283271" y="2384555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50"/>
                  </a:moveTo>
                  <a:lnTo>
                    <a:pt x="1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3"/>
            <p:cNvSpPr/>
            <p:nvPr/>
          </p:nvSpPr>
          <p:spPr>
            <a:xfrm>
              <a:off x="7331114" y="2417424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3"/>
            <p:cNvSpPr/>
            <p:nvPr/>
          </p:nvSpPr>
          <p:spPr>
            <a:xfrm>
              <a:off x="7334127" y="24218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3"/>
            <p:cNvSpPr/>
            <p:nvPr/>
          </p:nvSpPr>
          <p:spPr>
            <a:xfrm>
              <a:off x="7334127" y="2423450"/>
              <a:ext cx="91" cy="3013"/>
            </a:xfrm>
            <a:custGeom>
              <a:rect b="b" l="l" r="r" t="t"/>
              <a:pathLst>
                <a:path extrusionOk="0" h="33" w="1">
                  <a:moveTo>
                    <a:pt x="0" y="0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3"/>
            <p:cNvSpPr/>
            <p:nvPr/>
          </p:nvSpPr>
          <p:spPr>
            <a:xfrm>
              <a:off x="7329561" y="242792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3"/>
            <p:cNvSpPr/>
            <p:nvPr/>
          </p:nvSpPr>
          <p:spPr>
            <a:xfrm>
              <a:off x="7329561" y="242938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3"/>
            <p:cNvSpPr/>
            <p:nvPr/>
          </p:nvSpPr>
          <p:spPr>
            <a:xfrm>
              <a:off x="7331114" y="24308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3"/>
            <p:cNvSpPr/>
            <p:nvPr/>
          </p:nvSpPr>
          <p:spPr>
            <a:xfrm>
              <a:off x="7331114" y="24308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3"/>
            <p:cNvSpPr/>
            <p:nvPr/>
          </p:nvSpPr>
          <p:spPr>
            <a:xfrm>
              <a:off x="7331114" y="242938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3"/>
            <p:cNvSpPr/>
            <p:nvPr/>
          </p:nvSpPr>
          <p:spPr>
            <a:xfrm>
              <a:off x="7335587" y="24263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3"/>
            <p:cNvSpPr/>
            <p:nvPr/>
          </p:nvSpPr>
          <p:spPr>
            <a:xfrm>
              <a:off x="7329561" y="243385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3"/>
            <p:cNvSpPr/>
            <p:nvPr/>
          </p:nvSpPr>
          <p:spPr>
            <a:xfrm>
              <a:off x="7331114" y="2433858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3"/>
            <p:cNvSpPr/>
            <p:nvPr/>
          </p:nvSpPr>
          <p:spPr>
            <a:xfrm>
              <a:off x="7332574" y="2430845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3"/>
            <p:cNvSpPr/>
            <p:nvPr/>
          </p:nvSpPr>
          <p:spPr>
            <a:xfrm>
              <a:off x="7328101" y="243687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3"/>
            <p:cNvSpPr/>
            <p:nvPr/>
          </p:nvSpPr>
          <p:spPr>
            <a:xfrm>
              <a:off x="7328101" y="24383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3"/>
            <p:cNvSpPr/>
            <p:nvPr/>
          </p:nvSpPr>
          <p:spPr>
            <a:xfrm>
              <a:off x="7329561" y="243687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3"/>
            <p:cNvSpPr/>
            <p:nvPr/>
          </p:nvSpPr>
          <p:spPr>
            <a:xfrm>
              <a:off x="7331114" y="243687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3"/>
            <p:cNvSpPr/>
            <p:nvPr/>
          </p:nvSpPr>
          <p:spPr>
            <a:xfrm>
              <a:off x="7332574" y="243385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3"/>
            <p:cNvSpPr/>
            <p:nvPr/>
          </p:nvSpPr>
          <p:spPr>
            <a:xfrm>
              <a:off x="7331114" y="243541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3"/>
            <p:cNvSpPr/>
            <p:nvPr/>
          </p:nvSpPr>
          <p:spPr>
            <a:xfrm>
              <a:off x="7332574" y="243541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3"/>
            <p:cNvSpPr/>
            <p:nvPr/>
          </p:nvSpPr>
          <p:spPr>
            <a:xfrm>
              <a:off x="7331114" y="24398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3"/>
            <p:cNvSpPr/>
            <p:nvPr/>
          </p:nvSpPr>
          <p:spPr>
            <a:xfrm>
              <a:off x="7331114" y="244435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3"/>
            <p:cNvSpPr/>
            <p:nvPr/>
          </p:nvSpPr>
          <p:spPr>
            <a:xfrm>
              <a:off x="7331114" y="243833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3"/>
            <p:cNvSpPr/>
            <p:nvPr/>
          </p:nvSpPr>
          <p:spPr>
            <a:xfrm>
              <a:off x="7329561" y="244134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3"/>
            <p:cNvSpPr/>
            <p:nvPr/>
          </p:nvSpPr>
          <p:spPr>
            <a:xfrm>
              <a:off x="7331114" y="243833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3"/>
            <p:cNvSpPr/>
            <p:nvPr/>
          </p:nvSpPr>
          <p:spPr>
            <a:xfrm>
              <a:off x="7329561" y="244280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3"/>
            <p:cNvSpPr/>
            <p:nvPr/>
          </p:nvSpPr>
          <p:spPr>
            <a:xfrm>
              <a:off x="7331114" y="2441345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1"/>
                  </a:move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3"/>
            <p:cNvSpPr/>
            <p:nvPr/>
          </p:nvSpPr>
          <p:spPr>
            <a:xfrm>
              <a:off x="7335587" y="243385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3"/>
            <p:cNvSpPr/>
            <p:nvPr/>
          </p:nvSpPr>
          <p:spPr>
            <a:xfrm>
              <a:off x="7334127" y="24383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3"/>
            <p:cNvSpPr/>
            <p:nvPr/>
          </p:nvSpPr>
          <p:spPr>
            <a:xfrm>
              <a:off x="7329561" y="244435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3"/>
            <p:cNvSpPr/>
            <p:nvPr/>
          </p:nvSpPr>
          <p:spPr>
            <a:xfrm>
              <a:off x="7329561" y="2445819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3"/>
            <p:cNvSpPr/>
            <p:nvPr/>
          </p:nvSpPr>
          <p:spPr>
            <a:xfrm>
              <a:off x="7332574" y="248918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3"/>
            <p:cNvSpPr/>
            <p:nvPr/>
          </p:nvSpPr>
          <p:spPr>
            <a:xfrm>
              <a:off x="7329561" y="2462254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3"/>
            <p:cNvSpPr/>
            <p:nvPr/>
          </p:nvSpPr>
          <p:spPr>
            <a:xfrm>
              <a:off x="7329561" y="246380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3"/>
            <p:cNvSpPr/>
            <p:nvPr/>
          </p:nvSpPr>
          <p:spPr>
            <a:xfrm>
              <a:off x="7329561" y="245330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3"/>
            <p:cNvSpPr/>
            <p:nvPr/>
          </p:nvSpPr>
          <p:spPr>
            <a:xfrm>
              <a:off x="7329561" y="244883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3"/>
            <p:cNvSpPr/>
            <p:nvPr/>
          </p:nvSpPr>
          <p:spPr>
            <a:xfrm>
              <a:off x="7332574" y="244737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6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3"/>
            <p:cNvSpPr/>
            <p:nvPr/>
          </p:nvSpPr>
          <p:spPr>
            <a:xfrm>
              <a:off x="7334127" y="24473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3"/>
            <p:cNvSpPr/>
            <p:nvPr/>
          </p:nvSpPr>
          <p:spPr>
            <a:xfrm>
              <a:off x="7329561" y="245330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3"/>
            <p:cNvSpPr/>
            <p:nvPr/>
          </p:nvSpPr>
          <p:spPr>
            <a:xfrm>
              <a:off x="7335587" y="244883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3"/>
            <p:cNvSpPr/>
            <p:nvPr/>
          </p:nvSpPr>
          <p:spPr>
            <a:xfrm>
              <a:off x="7335587" y="245184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3"/>
            <p:cNvSpPr/>
            <p:nvPr/>
          </p:nvSpPr>
          <p:spPr>
            <a:xfrm>
              <a:off x="7334127" y="246079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3"/>
            <p:cNvSpPr/>
            <p:nvPr/>
          </p:nvSpPr>
          <p:spPr>
            <a:xfrm>
              <a:off x="7337048" y="241148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3"/>
            <p:cNvSpPr/>
            <p:nvPr/>
          </p:nvSpPr>
          <p:spPr>
            <a:xfrm>
              <a:off x="7335587" y="24114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3"/>
            <p:cNvSpPr/>
            <p:nvPr/>
          </p:nvSpPr>
          <p:spPr>
            <a:xfrm>
              <a:off x="7142754" y="223509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3"/>
            <p:cNvSpPr/>
            <p:nvPr/>
          </p:nvSpPr>
          <p:spPr>
            <a:xfrm>
              <a:off x="7145767" y="224111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3"/>
            <p:cNvSpPr/>
            <p:nvPr/>
          </p:nvSpPr>
          <p:spPr>
            <a:xfrm>
              <a:off x="7145767" y="2242578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3"/>
            <p:cNvSpPr/>
            <p:nvPr/>
          </p:nvSpPr>
          <p:spPr>
            <a:xfrm>
              <a:off x="7142754" y="224705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3"/>
            <p:cNvSpPr/>
            <p:nvPr/>
          </p:nvSpPr>
          <p:spPr>
            <a:xfrm>
              <a:off x="7142754" y="224705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3"/>
            <p:cNvSpPr/>
            <p:nvPr/>
          </p:nvSpPr>
          <p:spPr>
            <a:xfrm>
              <a:off x="7141294" y="224860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3"/>
            <p:cNvSpPr/>
            <p:nvPr/>
          </p:nvSpPr>
          <p:spPr>
            <a:xfrm>
              <a:off x="7142754" y="225006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3"/>
            <p:cNvSpPr/>
            <p:nvPr/>
          </p:nvSpPr>
          <p:spPr>
            <a:xfrm>
              <a:off x="7142754" y="225006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3"/>
            <p:cNvSpPr/>
            <p:nvPr/>
          </p:nvSpPr>
          <p:spPr>
            <a:xfrm>
              <a:off x="7142754" y="2248604"/>
              <a:ext cx="1643" cy="0"/>
            </a:xfrm>
            <a:custGeom>
              <a:rect b="b" l="l" r="r" t="t"/>
              <a:pathLst>
                <a:path extrusionOk="0" h="0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3"/>
            <p:cNvSpPr/>
            <p:nvPr/>
          </p:nvSpPr>
          <p:spPr>
            <a:xfrm>
              <a:off x="7147320" y="224559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3"/>
            <p:cNvSpPr/>
            <p:nvPr/>
          </p:nvSpPr>
          <p:spPr>
            <a:xfrm>
              <a:off x="7141294" y="225307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3"/>
            <p:cNvSpPr/>
            <p:nvPr/>
          </p:nvSpPr>
          <p:spPr>
            <a:xfrm>
              <a:off x="7142754" y="22545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3"/>
            <p:cNvSpPr/>
            <p:nvPr/>
          </p:nvSpPr>
          <p:spPr>
            <a:xfrm>
              <a:off x="7144307" y="225006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3"/>
            <p:cNvSpPr/>
            <p:nvPr/>
          </p:nvSpPr>
          <p:spPr>
            <a:xfrm>
              <a:off x="7139833" y="225599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3"/>
            <p:cNvSpPr/>
            <p:nvPr/>
          </p:nvSpPr>
          <p:spPr>
            <a:xfrm>
              <a:off x="7138281" y="225901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3"/>
            <p:cNvSpPr/>
            <p:nvPr/>
          </p:nvSpPr>
          <p:spPr>
            <a:xfrm>
              <a:off x="7139833" y="22604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3"/>
            <p:cNvSpPr/>
            <p:nvPr/>
          </p:nvSpPr>
          <p:spPr>
            <a:xfrm>
              <a:off x="7141294" y="225599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3"/>
            <p:cNvSpPr/>
            <p:nvPr/>
          </p:nvSpPr>
          <p:spPr>
            <a:xfrm>
              <a:off x="7142754" y="2255999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3"/>
            <p:cNvSpPr/>
            <p:nvPr/>
          </p:nvSpPr>
          <p:spPr>
            <a:xfrm>
              <a:off x="7142754" y="225599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3"/>
            <p:cNvSpPr/>
            <p:nvPr/>
          </p:nvSpPr>
          <p:spPr>
            <a:xfrm>
              <a:off x="7144307" y="225307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3"/>
            <p:cNvSpPr/>
            <p:nvPr/>
          </p:nvSpPr>
          <p:spPr>
            <a:xfrm>
              <a:off x="7142754" y="225453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3"/>
            <p:cNvSpPr/>
            <p:nvPr/>
          </p:nvSpPr>
          <p:spPr>
            <a:xfrm>
              <a:off x="7144307" y="225599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3"/>
            <p:cNvSpPr/>
            <p:nvPr/>
          </p:nvSpPr>
          <p:spPr>
            <a:xfrm>
              <a:off x="7141294" y="225901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3"/>
            <p:cNvSpPr/>
            <p:nvPr/>
          </p:nvSpPr>
          <p:spPr>
            <a:xfrm>
              <a:off x="7142754" y="225755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3"/>
            <p:cNvSpPr/>
            <p:nvPr/>
          </p:nvSpPr>
          <p:spPr>
            <a:xfrm>
              <a:off x="7141294" y="22650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3"/>
            <p:cNvSpPr/>
            <p:nvPr/>
          </p:nvSpPr>
          <p:spPr>
            <a:xfrm>
              <a:off x="7142754" y="22590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3"/>
            <p:cNvSpPr/>
            <p:nvPr/>
          </p:nvSpPr>
          <p:spPr>
            <a:xfrm>
              <a:off x="7141294" y="22620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3"/>
            <p:cNvSpPr/>
            <p:nvPr/>
          </p:nvSpPr>
          <p:spPr>
            <a:xfrm>
              <a:off x="7141294" y="225755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3"/>
            <p:cNvSpPr/>
            <p:nvPr/>
          </p:nvSpPr>
          <p:spPr>
            <a:xfrm>
              <a:off x="7141294" y="225755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3"/>
            <p:cNvSpPr/>
            <p:nvPr/>
          </p:nvSpPr>
          <p:spPr>
            <a:xfrm>
              <a:off x="7141294" y="2265038"/>
              <a:ext cx="6117" cy="3013"/>
            </a:xfrm>
            <a:custGeom>
              <a:rect b="b" l="l" r="r" t="t"/>
              <a:pathLst>
                <a:path extrusionOk="0" h="33" w="67">
                  <a:moveTo>
                    <a:pt x="1" y="0"/>
                  </a:moveTo>
                  <a:lnTo>
                    <a:pt x="17" y="16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16"/>
                  </a:lnTo>
                  <a:lnTo>
                    <a:pt x="66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3"/>
            <p:cNvSpPr/>
            <p:nvPr/>
          </p:nvSpPr>
          <p:spPr>
            <a:xfrm>
              <a:off x="7139833" y="226348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3"/>
            <p:cNvSpPr/>
            <p:nvPr/>
          </p:nvSpPr>
          <p:spPr>
            <a:xfrm>
              <a:off x="7141294" y="226047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3"/>
            <p:cNvSpPr/>
            <p:nvPr/>
          </p:nvSpPr>
          <p:spPr>
            <a:xfrm>
              <a:off x="7148780" y="225453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3"/>
            <p:cNvSpPr/>
            <p:nvPr/>
          </p:nvSpPr>
          <p:spPr>
            <a:xfrm>
              <a:off x="7145767" y="225453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7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3"/>
            <p:cNvSpPr/>
            <p:nvPr/>
          </p:nvSpPr>
          <p:spPr>
            <a:xfrm>
              <a:off x="7145767" y="22590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3"/>
            <p:cNvSpPr/>
            <p:nvPr/>
          </p:nvSpPr>
          <p:spPr>
            <a:xfrm>
              <a:off x="7139833" y="226503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3"/>
            <p:cNvSpPr/>
            <p:nvPr/>
          </p:nvSpPr>
          <p:spPr>
            <a:xfrm>
              <a:off x="7139833" y="226649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3"/>
            <p:cNvSpPr/>
            <p:nvPr/>
          </p:nvSpPr>
          <p:spPr>
            <a:xfrm>
              <a:off x="7105411" y="235615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3"/>
            <p:cNvSpPr/>
            <p:nvPr/>
          </p:nvSpPr>
          <p:spPr>
            <a:xfrm>
              <a:off x="7106963" y="235314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3"/>
            <p:cNvSpPr/>
            <p:nvPr/>
          </p:nvSpPr>
          <p:spPr>
            <a:xfrm>
              <a:off x="7126320" y="2305394"/>
              <a:ext cx="1643" cy="0"/>
            </a:xfrm>
            <a:custGeom>
              <a:rect b="b" l="l" r="r" t="t"/>
              <a:pathLst>
                <a:path extrusionOk="0" h="0" w="18">
                  <a:moveTo>
                    <a:pt x="17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3"/>
            <p:cNvSpPr/>
            <p:nvPr/>
          </p:nvSpPr>
          <p:spPr>
            <a:xfrm>
              <a:off x="7117372" y="233077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3"/>
            <p:cNvSpPr/>
            <p:nvPr/>
          </p:nvSpPr>
          <p:spPr>
            <a:xfrm>
              <a:off x="7120385" y="233525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3"/>
            <p:cNvSpPr/>
            <p:nvPr/>
          </p:nvSpPr>
          <p:spPr>
            <a:xfrm>
              <a:off x="7095003" y="23666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3"/>
            <p:cNvSpPr/>
            <p:nvPr/>
          </p:nvSpPr>
          <p:spPr>
            <a:xfrm>
              <a:off x="7135359" y="228293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3"/>
            <p:cNvSpPr/>
            <p:nvPr/>
          </p:nvSpPr>
          <p:spPr>
            <a:xfrm>
              <a:off x="7097924" y="234721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3"/>
            <p:cNvSpPr/>
            <p:nvPr/>
          </p:nvSpPr>
          <p:spPr>
            <a:xfrm>
              <a:off x="7135359" y="22843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3"/>
            <p:cNvSpPr/>
            <p:nvPr/>
          </p:nvSpPr>
          <p:spPr>
            <a:xfrm>
              <a:off x="7045607" y="23950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3"/>
            <p:cNvSpPr/>
            <p:nvPr/>
          </p:nvSpPr>
          <p:spPr>
            <a:xfrm>
              <a:off x="7026251" y="239058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3"/>
            <p:cNvSpPr/>
            <p:nvPr/>
          </p:nvSpPr>
          <p:spPr>
            <a:xfrm>
              <a:off x="7138281" y="22724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3"/>
            <p:cNvSpPr/>
            <p:nvPr/>
          </p:nvSpPr>
          <p:spPr>
            <a:xfrm>
              <a:off x="7142754" y="22724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3"/>
            <p:cNvSpPr/>
            <p:nvPr/>
          </p:nvSpPr>
          <p:spPr>
            <a:xfrm>
              <a:off x="7139833" y="22904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3"/>
            <p:cNvSpPr/>
            <p:nvPr/>
          </p:nvSpPr>
          <p:spPr>
            <a:xfrm>
              <a:off x="7138281" y="227243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3"/>
            <p:cNvSpPr/>
            <p:nvPr/>
          </p:nvSpPr>
          <p:spPr>
            <a:xfrm>
              <a:off x="7138281" y="22724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3"/>
            <p:cNvSpPr/>
            <p:nvPr/>
          </p:nvSpPr>
          <p:spPr>
            <a:xfrm>
              <a:off x="7138281" y="2272434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3"/>
            <p:cNvSpPr/>
            <p:nvPr/>
          </p:nvSpPr>
          <p:spPr>
            <a:xfrm>
              <a:off x="7071081" y="23800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3"/>
            <p:cNvSpPr/>
            <p:nvPr/>
          </p:nvSpPr>
          <p:spPr>
            <a:xfrm>
              <a:off x="7132346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3"/>
            <p:cNvSpPr/>
            <p:nvPr/>
          </p:nvSpPr>
          <p:spPr>
            <a:xfrm>
              <a:off x="7129333" y="231726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33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3"/>
            <p:cNvSpPr/>
            <p:nvPr/>
          </p:nvSpPr>
          <p:spPr>
            <a:xfrm>
              <a:off x="7023238" y="2267960"/>
              <a:ext cx="122619" cy="131658"/>
            </a:xfrm>
            <a:custGeom>
              <a:rect b="b" l="l" r="r" t="t"/>
              <a:pathLst>
                <a:path extrusionOk="0" h="1442" w="1343">
                  <a:moveTo>
                    <a:pt x="1326" y="17"/>
                  </a:moveTo>
                  <a:lnTo>
                    <a:pt x="1310" y="34"/>
                  </a:lnTo>
                  <a:lnTo>
                    <a:pt x="1318" y="34"/>
                  </a:lnTo>
                  <a:lnTo>
                    <a:pt x="1326" y="17"/>
                  </a:lnTo>
                  <a:close/>
                  <a:moveTo>
                    <a:pt x="1318" y="34"/>
                  </a:moveTo>
                  <a:lnTo>
                    <a:pt x="1310" y="50"/>
                  </a:lnTo>
                  <a:lnTo>
                    <a:pt x="1326" y="34"/>
                  </a:lnTo>
                  <a:close/>
                  <a:moveTo>
                    <a:pt x="1326" y="181"/>
                  </a:moveTo>
                  <a:lnTo>
                    <a:pt x="1326" y="197"/>
                  </a:lnTo>
                  <a:lnTo>
                    <a:pt x="1343" y="197"/>
                  </a:lnTo>
                  <a:lnTo>
                    <a:pt x="1326" y="181"/>
                  </a:lnTo>
                  <a:close/>
                  <a:moveTo>
                    <a:pt x="1277" y="394"/>
                  </a:moveTo>
                  <a:lnTo>
                    <a:pt x="1277" y="426"/>
                  </a:lnTo>
                  <a:lnTo>
                    <a:pt x="1277" y="443"/>
                  </a:lnTo>
                  <a:lnTo>
                    <a:pt x="1294" y="426"/>
                  </a:lnTo>
                  <a:lnTo>
                    <a:pt x="1277" y="394"/>
                  </a:lnTo>
                  <a:close/>
                  <a:moveTo>
                    <a:pt x="1113" y="656"/>
                  </a:moveTo>
                  <a:lnTo>
                    <a:pt x="1097" y="688"/>
                  </a:lnTo>
                  <a:lnTo>
                    <a:pt x="1113" y="688"/>
                  </a:lnTo>
                  <a:lnTo>
                    <a:pt x="1113" y="656"/>
                  </a:lnTo>
                  <a:close/>
                  <a:moveTo>
                    <a:pt x="1032" y="688"/>
                  </a:moveTo>
                  <a:lnTo>
                    <a:pt x="1064" y="705"/>
                  </a:lnTo>
                  <a:lnTo>
                    <a:pt x="1032" y="705"/>
                  </a:lnTo>
                  <a:lnTo>
                    <a:pt x="1032" y="688"/>
                  </a:lnTo>
                  <a:close/>
                  <a:moveTo>
                    <a:pt x="868" y="1025"/>
                  </a:moveTo>
                  <a:cubicBezTo>
                    <a:pt x="864" y="1031"/>
                    <a:pt x="863" y="1038"/>
                    <a:pt x="868" y="1048"/>
                  </a:cubicBezTo>
                  <a:lnTo>
                    <a:pt x="868" y="1025"/>
                  </a:lnTo>
                  <a:close/>
                  <a:moveTo>
                    <a:pt x="573" y="1212"/>
                  </a:moveTo>
                  <a:lnTo>
                    <a:pt x="573" y="1228"/>
                  </a:lnTo>
                  <a:lnTo>
                    <a:pt x="606" y="1228"/>
                  </a:lnTo>
                  <a:lnTo>
                    <a:pt x="573" y="1212"/>
                  </a:lnTo>
                  <a:close/>
                  <a:moveTo>
                    <a:pt x="1277" y="1"/>
                  </a:moveTo>
                  <a:cubicBezTo>
                    <a:pt x="1290" y="1"/>
                    <a:pt x="1272" y="22"/>
                    <a:pt x="1281" y="22"/>
                  </a:cubicBezTo>
                  <a:cubicBezTo>
                    <a:pt x="1283" y="22"/>
                    <a:pt x="1287" y="20"/>
                    <a:pt x="1294" y="17"/>
                  </a:cubicBezTo>
                  <a:lnTo>
                    <a:pt x="1294" y="17"/>
                  </a:lnTo>
                  <a:lnTo>
                    <a:pt x="1261" y="34"/>
                  </a:lnTo>
                  <a:lnTo>
                    <a:pt x="1261" y="50"/>
                  </a:lnTo>
                  <a:lnTo>
                    <a:pt x="1277" y="50"/>
                  </a:lnTo>
                  <a:lnTo>
                    <a:pt x="1294" y="66"/>
                  </a:lnTo>
                  <a:lnTo>
                    <a:pt x="1277" y="66"/>
                  </a:lnTo>
                  <a:lnTo>
                    <a:pt x="1294" y="83"/>
                  </a:lnTo>
                  <a:lnTo>
                    <a:pt x="1261" y="83"/>
                  </a:lnTo>
                  <a:lnTo>
                    <a:pt x="1244" y="99"/>
                  </a:lnTo>
                  <a:lnTo>
                    <a:pt x="1244" y="115"/>
                  </a:lnTo>
                  <a:lnTo>
                    <a:pt x="1244" y="132"/>
                  </a:lnTo>
                  <a:cubicBezTo>
                    <a:pt x="1244" y="148"/>
                    <a:pt x="1261" y="181"/>
                    <a:pt x="1228" y="181"/>
                  </a:cubicBezTo>
                  <a:lnTo>
                    <a:pt x="1228" y="214"/>
                  </a:lnTo>
                  <a:lnTo>
                    <a:pt x="1212" y="214"/>
                  </a:lnTo>
                  <a:lnTo>
                    <a:pt x="1212" y="230"/>
                  </a:lnTo>
                  <a:cubicBezTo>
                    <a:pt x="1179" y="230"/>
                    <a:pt x="1195" y="263"/>
                    <a:pt x="1179" y="279"/>
                  </a:cubicBezTo>
                  <a:lnTo>
                    <a:pt x="1195" y="279"/>
                  </a:lnTo>
                  <a:lnTo>
                    <a:pt x="1195" y="312"/>
                  </a:lnTo>
                  <a:lnTo>
                    <a:pt x="1179" y="345"/>
                  </a:lnTo>
                  <a:cubicBezTo>
                    <a:pt x="1146" y="345"/>
                    <a:pt x="1179" y="377"/>
                    <a:pt x="1163" y="394"/>
                  </a:cubicBezTo>
                  <a:lnTo>
                    <a:pt x="1146" y="394"/>
                  </a:lnTo>
                  <a:lnTo>
                    <a:pt x="1146" y="410"/>
                  </a:lnTo>
                  <a:lnTo>
                    <a:pt x="1130" y="410"/>
                  </a:lnTo>
                  <a:lnTo>
                    <a:pt x="1146" y="426"/>
                  </a:lnTo>
                  <a:lnTo>
                    <a:pt x="1130" y="443"/>
                  </a:lnTo>
                  <a:lnTo>
                    <a:pt x="1146" y="475"/>
                  </a:lnTo>
                  <a:lnTo>
                    <a:pt x="1130" y="492"/>
                  </a:lnTo>
                  <a:lnTo>
                    <a:pt x="1113" y="475"/>
                  </a:lnTo>
                  <a:lnTo>
                    <a:pt x="1130" y="508"/>
                  </a:lnTo>
                  <a:lnTo>
                    <a:pt x="1113" y="492"/>
                  </a:lnTo>
                  <a:lnTo>
                    <a:pt x="1113" y="525"/>
                  </a:lnTo>
                  <a:lnTo>
                    <a:pt x="1097" y="541"/>
                  </a:lnTo>
                  <a:cubicBezTo>
                    <a:pt x="1081" y="541"/>
                    <a:pt x="1064" y="590"/>
                    <a:pt x="1048" y="606"/>
                  </a:cubicBezTo>
                  <a:cubicBezTo>
                    <a:pt x="1056" y="615"/>
                    <a:pt x="1048" y="615"/>
                    <a:pt x="1042" y="615"/>
                  </a:cubicBezTo>
                  <a:cubicBezTo>
                    <a:pt x="1041" y="615"/>
                    <a:pt x="1040" y="615"/>
                    <a:pt x="1040" y="615"/>
                  </a:cubicBezTo>
                  <a:lnTo>
                    <a:pt x="1040" y="615"/>
                  </a:lnTo>
                  <a:lnTo>
                    <a:pt x="1032" y="606"/>
                  </a:lnTo>
                  <a:lnTo>
                    <a:pt x="1015" y="639"/>
                  </a:lnTo>
                  <a:lnTo>
                    <a:pt x="999" y="639"/>
                  </a:lnTo>
                  <a:lnTo>
                    <a:pt x="1015" y="672"/>
                  </a:lnTo>
                  <a:lnTo>
                    <a:pt x="1015" y="688"/>
                  </a:lnTo>
                  <a:lnTo>
                    <a:pt x="999" y="688"/>
                  </a:lnTo>
                  <a:lnTo>
                    <a:pt x="983" y="705"/>
                  </a:lnTo>
                  <a:lnTo>
                    <a:pt x="983" y="721"/>
                  </a:lnTo>
                  <a:lnTo>
                    <a:pt x="966" y="737"/>
                  </a:lnTo>
                  <a:lnTo>
                    <a:pt x="966" y="754"/>
                  </a:lnTo>
                  <a:cubicBezTo>
                    <a:pt x="933" y="770"/>
                    <a:pt x="966" y="770"/>
                    <a:pt x="933" y="770"/>
                  </a:cubicBezTo>
                  <a:lnTo>
                    <a:pt x="950" y="786"/>
                  </a:lnTo>
                  <a:lnTo>
                    <a:pt x="917" y="803"/>
                  </a:lnTo>
                  <a:lnTo>
                    <a:pt x="884" y="803"/>
                  </a:lnTo>
                  <a:lnTo>
                    <a:pt x="884" y="819"/>
                  </a:lnTo>
                  <a:lnTo>
                    <a:pt x="868" y="803"/>
                  </a:lnTo>
                  <a:lnTo>
                    <a:pt x="852" y="836"/>
                  </a:lnTo>
                  <a:lnTo>
                    <a:pt x="852" y="852"/>
                  </a:lnTo>
                  <a:lnTo>
                    <a:pt x="835" y="868"/>
                  </a:lnTo>
                  <a:lnTo>
                    <a:pt x="819" y="901"/>
                  </a:lnTo>
                  <a:cubicBezTo>
                    <a:pt x="815" y="899"/>
                    <a:pt x="812" y="898"/>
                    <a:pt x="810" y="898"/>
                  </a:cubicBezTo>
                  <a:cubicBezTo>
                    <a:pt x="792" y="898"/>
                    <a:pt x="797" y="936"/>
                    <a:pt x="779" y="936"/>
                  </a:cubicBezTo>
                  <a:cubicBezTo>
                    <a:pt x="777" y="936"/>
                    <a:pt x="773" y="936"/>
                    <a:pt x="770" y="934"/>
                  </a:cubicBezTo>
                  <a:lnTo>
                    <a:pt x="753" y="950"/>
                  </a:lnTo>
                  <a:lnTo>
                    <a:pt x="753" y="967"/>
                  </a:lnTo>
                  <a:lnTo>
                    <a:pt x="737" y="967"/>
                  </a:lnTo>
                  <a:cubicBezTo>
                    <a:pt x="721" y="967"/>
                    <a:pt x="721" y="967"/>
                    <a:pt x="721" y="999"/>
                  </a:cubicBezTo>
                  <a:cubicBezTo>
                    <a:pt x="721" y="999"/>
                    <a:pt x="672" y="999"/>
                    <a:pt x="672" y="1016"/>
                  </a:cubicBezTo>
                  <a:cubicBezTo>
                    <a:pt x="655" y="1048"/>
                    <a:pt x="606" y="1016"/>
                    <a:pt x="622" y="1065"/>
                  </a:cubicBezTo>
                  <a:lnTo>
                    <a:pt x="622" y="1081"/>
                  </a:lnTo>
                  <a:lnTo>
                    <a:pt x="639" y="1097"/>
                  </a:lnTo>
                  <a:lnTo>
                    <a:pt x="590" y="1097"/>
                  </a:lnTo>
                  <a:cubicBezTo>
                    <a:pt x="557" y="1114"/>
                    <a:pt x="524" y="1130"/>
                    <a:pt x="491" y="1147"/>
                  </a:cubicBezTo>
                  <a:lnTo>
                    <a:pt x="475" y="1163"/>
                  </a:lnTo>
                  <a:lnTo>
                    <a:pt x="459" y="1147"/>
                  </a:lnTo>
                  <a:lnTo>
                    <a:pt x="459" y="1179"/>
                  </a:lnTo>
                  <a:lnTo>
                    <a:pt x="442" y="1163"/>
                  </a:lnTo>
                  <a:lnTo>
                    <a:pt x="426" y="1179"/>
                  </a:lnTo>
                  <a:lnTo>
                    <a:pt x="442" y="1179"/>
                  </a:lnTo>
                  <a:lnTo>
                    <a:pt x="442" y="1212"/>
                  </a:lnTo>
                  <a:lnTo>
                    <a:pt x="377" y="1228"/>
                  </a:lnTo>
                  <a:lnTo>
                    <a:pt x="344" y="1245"/>
                  </a:lnTo>
                  <a:lnTo>
                    <a:pt x="344" y="1261"/>
                  </a:lnTo>
                  <a:cubicBezTo>
                    <a:pt x="344" y="1249"/>
                    <a:pt x="342" y="1246"/>
                    <a:pt x="338" y="1246"/>
                  </a:cubicBezTo>
                  <a:cubicBezTo>
                    <a:pt x="334" y="1246"/>
                    <a:pt x="329" y="1250"/>
                    <a:pt x="322" y="1250"/>
                  </a:cubicBezTo>
                  <a:cubicBezTo>
                    <a:pt x="319" y="1250"/>
                    <a:pt x="315" y="1249"/>
                    <a:pt x="311" y="1245"/>
                  </a:cubicBezTo>
                  <a:lnTo>
                    <a:pt x="295" y="1278"/>
                  </a:lnTo>
                  <a:lnTo>
                    <a:pt x="295" y="1261"/>
                  </a:lnTo>
                  <a:lnTo>
                    <a:pt x="213" y="1278"/>
                  </a:lnTo>
                  <a:lnTo>
                    <a:pt x="230" y="1294"/>
                  </a:lnTo>
                  <a:lnTo>
                    <a:pt x="197" y="1278"/>
                  </a:lnTo>
                  <a:lnTo>
                    <a:pt x="197" y="1294"/>
                  </a:lnTo>
                  <a:lnTo>
                    <a:pt x="197" y="1310"/>
                  </a:lnTo>
                  <a:cubicBezTo>
                    <a:pt x="155" y="1310"/>
                    <a:pt x="113" y="1346"/>
                    <a:pt x="71" y="1346"/>
                  </a:cubicBezTo>
                  <a:cubicBezTo>
                    <a:pt x="64" y="1346"/>
                    <a:pt x="57" y="1345"/>
                    <a:pt x="50" y="1343"/>
                  </a:cubicBezTo>
                  <a:lnTo>
                    <a:pt x="50" y="1359"/>
                  </a:lnTo>
                  <a:lnTo>
                    <a:pt x="17" y="1359"/>
                  </a:lnTo>
                  <a:lnTo>
                    <a:pt x="0" y="1376"/>
                  </a:lnTo>
                  <a:lnTo>
                    <a:pt x="17" y="1376"/>
                  </a:lnTo>
                  <a:lnTo>
                    <a:pt x="33" y="1441"/>
                  </a:lnTo>
                  <a:cubicBezTo>
                    <a:pt x="38" y="1432"/>
                    <a:pt x="43" y="1429"/>
                    <a:pt x="49" y="1429"/>
                  </a:cubicBezTo>
                  <a:cubicBezTo>
                    <a:pt x="59" y="1429"/>
                    <a:pt x="69" y="1437"/>
                    <a:pt x="76" y="1437"/>
                  </a:cubicBezTo>
                  <a:cubicBezTo>
                    <a:pt x="80" y="1437"/>
                    <a:pt x="82" y="1434"/>
                    <a:pt x="82" y="1425"/>
                  </a:cubicBezTo>
                  <a:lnTo>
                    <a:pt x="82" y="1441"/>
                  </a:lnTo>
                  <a:lnTo>
                    <a:pt x="99" y="1425"/>
                  </a:lnTo>
                  <a:cubicBezTo>
                    <a:pt x="110" y="1419"/>
                    <a:pt x="119" y="1418"/>
                    <a:pt x="127" y="1418"/>
                  </a:cubicBezTo>
                  <a:cubicBezTo>
                    <a:pt x="144" y="1418"/>
                    <a:pt x="159" y="1425"/>
                    <a:pt x="180" y="1425"/>
                  </a:cubicBezTo>
                  <a:lnTo>
                    <a:pt x="164" y="1408"/>
                  </a:lnTo>
                  <a:lnTo>
                    <a:pt x="180" y="1408"/>
                  </a:lnTo>
                  <a:lnTo>
                    <a:pt x="164" y="1392"/>
                  </a:lnTo>
                  <a:lnTo>
                    <a:pt x="164" y="1392"/>
                  </a:lnTo>
                  <a:cubicBezTo>
                    <a:pt x="168" y="1396"/>
                    <a:pt x="172" y="1397"/>
                    <a:pt x="177" y="1397"/>
                  </a:cubicBezTo>
                  <a:cubicBezTo>
                    <a:pt x="186" y="1397"/>
                    <a:pt x="197" y="1393"/>
                    <a:pt x="206" y="1393"/>
                  </a:cubicBezTo>
                  <a:cubicBezTo>
                    <a:pt x="215" y="1393"/>
                    <a:pt x="224" y="1396"/>
                    <a:pt x="230" y="1408"/>
                  </a:cubicBezTo>
                  <a:lnTo>
                    <a:pt x="230" y="1392"/>
                  </a:lnTo>
                  <a:lnTo>
                    <a:pt x="230" y="1376"/>
                  </a:lnTo>
                  <a:lnTo>
                    <a:pt x="246" y="1392"/>
                  </a:lnTo>
                  <a:lnTo>
                    <a:pt x="246" y="1408"/>
                  </a:lnTo>
                  <a:lnTo>
                    <a:pt x="262" y="1392"/>
                  </a:lnTo>
                  <a:cubicBezTo>
                    <a:pt x="279" y="1376"/>
                    <a:pt x="311" y="1359"/>
                    <a:pt x="328" y="1343"/>
                  </a:cubicBezTo>
                  <a:lnTo>
                    <a:pt x="361" y="1327"/>
                  </a:lnTo>
                  <a:lnTo>
                    <a:pt x="377" y="1310"/>
                  </a:lnTo>
                  <a:lnTo>
                    <a:pt x="393" y="1327"/>
                  </a:lnTo>
                  <a:cubicBezTo>
                    <a:pt x="410" y="1310"/>
                    <a:pt x="393" y="1310"/>
                    <a:pt x="393" y="1278"/>
                  </a:cubicBezTo>
                  <a:lnTo>
                    <a:pt x="393" y="1278"/>
                  </a:lnTo>
                  <a:lnTo>
                    <a:pt x="410" y="1294"/>
                  </a:lnTo>
                  <a:lnTo>
                    <a:pt x="410" y="1278"/>
                  </a:lnTo>
                  <a:lnTo>
                    <a:pt x="426" y="1294"/>
                  </a:lnTo>
                  <a:cubicBezTo>
                    <a:pt x="452" y="1294"/>
                    <a:pt x="447" y="1273"/>
                    <a:pt x="461" y="1273"/>
                  </a:cubicBezTo>
                  <a:cubicBezTo>
                    <a:pt x="464" y="1273"/>
                    <a:pt x="469" y="1274"/>
                    <a:pt x="475" y="1278"/>
                  </a:cubicBezTo>
                  <a:cubicBezTo>
                    <a:pt x="475" y="1265"/>
                    <a:pt x="471" y="1262"/>
                    <a:pt x="465" y="1262"/>
                  </a:cubicBezTo>
                  <a:cubicBezTo>
                    <a:pt x="459" y="1262"/>
                    <a:pt x="451" y="1266"/>
                    <a:pt x="447" y="1266"/>
                  </a:cubicBezTo>
                  <a:cubicBezTo>
                    <a:pt x="444" y="1266"/>
                    <a:pt x="442" y="1265"/>
                    <a:pt x="442" y="1261"/>
                  </a:cubicBezTo>
                  <a:lnTo>
                    <a:pt x="459" y="1245"/>
                  </a:lnTo>
                  <a:lnTo>
                    <a:pt x="491" y="1261"/>
                  </a:lnTo>
                  <a:lnTo>
                    <a:pt x="524" y="1245"/>
                  </a:lnTo>
                  <a:lnTo>
                    <a:pt x="524" y="1228"/>
                  </a:lnTo>
                  <a:lnTo>
                    <a:pt x="508" y="1245"/>
                  </a:lnTo>
                  <a:lnTo>
                    <a:pt x="524" y="1212"/>
                  </a:lnTo>
                  <a:lnTo>
                    <a:pt x="524" y="1228"/>
                  </a:lnTo>
                  <a:lnTo>
                    <a:pt x="541" y="1212"/>
                  </a:lnTo>
                  <a:lnTo>
                    <a:pt x="524" y="1245"/>
                  </a:lnTo>
                  <a:lnTo>
                    <a:pt x="541" y="1245"/>
                  </a:lnTo>
                  <a:cubicBezTo>
                    <a:pt x="524" y="1228"/>
                    <a:pt x="557" y="1245"/>
                    <a:pt x="557" y="1212"/>
                  </a:cubicBezTo>
                  <a:lnTo>
                    <a:pt x="557" y="1228"/>
                  </a:lnTo>
                  <a:lnTo>
                    <a:pt x="573" y="1212"/>
                  </a:lnTo>
                  <a:cubicBezTo>
                    <a:pt x="578" y="1204"/>
                    <a:pt x="582" y="1201"/>
                    <a:pt x="586" y="1201"/>
                  </a:cubicBezTo>
                  <a:cubicBezTo>
                    <a:pt x="596" y="1201"/>
                    <a:pt x="605" y="1216"/>
                    <a:pt x="615" y="1216"/>
                  </a:cubicBezTo>
                  <a:cubicBezTo>
                    <a:pt x="618" y="1216"/>
                    <a:pt x="620" y="1215"/>
                    <a:pt x="622" y="1212"/>
                  </a:cubicBezTo>
                  <a:lnTo>
                    <a:pt x="606" y="1196"/>
                  </a:lnTo>
                  <a:lnTo>
                    <a:pt x="639" y="1196"/>
                  </a:lnTo>
                  <a:lnTo>
                    <a:pt x="622" y="1179"/>
                  </a:lnTo>
                  <a:lnTo>
                    <a:pt x="639" y="1163"/>
                  </a:lnTo>
                  <a:lnTo>
                    <a:pt x="639" y="1179"/>
                  </a:lnTo>
                  <a:lnTo>
                    <a:pt x="655" y="1147"/>
                  </a:lnTo>
                  <a:lnTo>
                    <a:pt x="672" y="1163"/>
                  </a:lnTo>
                  <a:lnTo>
                    <a:pt x="688" y="1147"/>
                  </a:lnTo>
                  <a:lnTo>
                    <a:pt x="721" y="1130"/>
                  </a:lnTo>
                  <a:lnTo>
                    <a:pt x="704" y="1130"/>
                  </a:lnTo>
                  <a:lnTo>
                    <a:pt x="721" y="1114"/>
                  </a:lnTo>
                  <a:lnTo>
                    <a:pt x="737" y="1130"/>
                  </a:lnTo>
                  <a:lnTo>
                    <a:pt x="737" y="1114"/>
                  </a:lnTo>
                  <a:lnTo>
                    <a:pt x="753" y="1114"/>
                  </a:lnTo>
                  <a:lnTo>
                    <a:pt x="786" y="1081"/>
                  </a:lnTo>
                  <a:lnTo>
                    <a:pt x="819" y="1048"/>
                  </a:lnTo>
                  <a:lnTo>
                    <a:pt x="835" y="1065"/>
                  </a:lnTo>
                  <a:lnTo>
                    <a:pt x="819" y="1032"/>
                  </a:lnTo>
                  <a:lnTo>
                    <a:pt x="835" y="1032"/>
                  </a:lnTo>
                  <a:lnTo>
                    <a:pt x="852" y="999"/>
                  </a:lnTo>
                  <a:lnTo>
                    <a:pt x="852" y="1016"/>
                  </a:lnTo>
                  <a:lnTo>
                    <a:pt x="868" y="1016"/>
                  </a:lnTo>
                  <a:lnTo>
                    <a:pt x="868" y="1025"/>
                  </a:lnTo>
                  <a:lnTo>
                    <a:pt x="868" y="1025"/>
                  </a:lnTo>
                  <a:cubicBezTo>
                    <a:pt x="876" y="1012"/>
                    <a:pt x="896" y="1005"/>
                    <a:pt x="884" y="983"/>
                  </a:cubicBezTo>
                  <a:lnTo>
                    <a:pt x="884" y="950"/>
                  </a:lnTo>
                  <a:lnTo>
                    <a:pt x="901" y="967"/>
                  </a:lnTo>
                  <a:lnTo>
                    <a:pt x="901" y="950"/>
                  </a:lnTo>
                  <a:lnTo>
                    <a:pt x="917" y="950"/>
                  </a:lnTo>
                  <a:lnTo>
                    <a:pt x="917" y="934"/>
                  </a:lnTo>
                  <a:lnTo>
                    <a:pt x="917" y="917"/>
                  </a:lnTo>
                  <a:lnTo>
                    <a:pt x="917" y="901"/>
                  </a:lnTo>
                  <a:lnTo>
                    <a:pt x="933" y="917"/>
                  </a:lnTo>
                  <a:cubicBezTo>
                    <a:pt x="944" y="923"/>
                    <a:pt x="948" y="925"/>
                    <a:pt x="949" y="925"/>
                  </a:cubicBezTo>
                  <a:cubicBezTo>
                    <a:pt x="950" y="925"/>
                    <a:pt x="939" y="917"/>
                    <a:pt x="950" y="917"/>
                  </a:cubicBezTo>
                  <a:lnTo>
                    <a:pt x="999" y="917"/>
                  </a:lnTo>
                  <a:lnTo>
                    <a:pt x="950" y="901"/>
                  </a:lnTo>
                  <a:lnTo>
                    <a:pt x="966" y="885"/>
                  </a:lnTo>
                  <a:lnTo>
                    <a:pt x="983" y="885"/>
                  </a:lnTo>
                  <a:lnTo>
                    <a:pt x="983" y="868"/>
                  </a:lnTo>
                  <a:lnTo>
                    <a:pt x="1015" y="868"/>
                  </a:lnTo>
                  <a:lnTo>
                    <a:pt x="999" y="852"/>
                  </a:lnTo>
                  <a:lnTo>
                    <a:pt x="1015" y="819"/>
                  </a:lnTo>
                  <a:lnTo>
                    <a:pt x="1032" y="819"/>
                  </a:lnTo>
                  <a:lnTo>
                    <a:pt x="1015" y="786"/>
                  </a:lnTo>
                  <a:lnTo>
                    <a:pt x="1048" y="770"/>
                  </a:lnTo>
                  <a:lnTo>
                    <a:pt x="1048" y="737"/>
                  </a:lnTo>
                  <a:lnTo>
                    <a:pt x="1064" y="737"/>
                  </a:lnTo>
                  <a:lnTo>
                    <a:pt x="1048" y="705"/>
                  </a:lnTo>
                  <a:lnTo>
                    <a:pt x="1048" y="705"/>
                  </a:lnTo>
                  <a:lnTo>
                    <a:pt x="1064" y="721"/>
                  </a:lnTo>
                  <a:lnTo>
                    <a:pt x="1081" y="721"/>
                  </a:lnTo>
                  <a:lnTo>
                    <a:pt x="1097" y="705"/>
                  </a:lnTo>
                  <a:lnTo>
                    <a:pt x="1081" y="639"/>
                  </a:lnTo>
                  <a:lnTo>
                    <a:pt x="1081" y="639"/>
                  </a:lnTo>
                  <a:lnTo>
                    <a:pt x="1113" y="656"/>
                  </a:lnTo>
                  <a:lnTo>
                    <a:pt x="1130" y="656"/>
                  </a:lnTo>
                  <a:lnTo>
                    <a:pt x="1130" y="623"/>
                  </a:lnTo>
                  <a:lnTo>
                    <a:pt x="1146" y="606"/>
                  </a:lnTo>
                  <a:lnTo>
                    <a:pt x="1163" y="557"/>
                  </a:lnTo>
                  <a:lnTo>
                    <a:pt x="1179" y="574"/>
                  </a:lnTo>
                  <a:lnTo>
                    <a:pt x="1130" y="508"/>
                  </a:lnTo>
                  <a:lnTo>
                    <a:pt x="1195" y="541"/>
                  </a:lnTo>
                  <a:lnTo>
                    <a:pt x="1212" y="525"/>
                  </a:lnTo>
                  <a:lnTo>
                    <a:pt x="1179" y="525"/>
                  </a:lnTo>
                  <a:lnTo>
                    <a:pt x="1212" y="508"/>
                  </a:lnTo>
                  <a:lnTo>
                    <a:pt x="1195" y="475"/>
                  </a:lnTo>
                  <a:lnTo>
                    <a:pt x="1228" y="492"/>
                  </a:lnTo>
                  <a:lnTo>
                    <a:pt x="1244" y="475"/>
                  </a:lnTo>
                  <a:lnTo>
                    <a:pt x="1228" y="475"/>
                  </a:lnTo>
                  <a:lnTo>
                    <a:pt x="1212" y="426"/>
                  </a:lnTo>
                  <a:lnTo>
                    <a:pt x="1244" y="443"/>
                  </a:lnTo>
                  <a:lnTo>
                    <a:pt x="1244" y="443"/>
                  </a:lnTo>
                  <a:lnTo>
                    <a:pt x="1195" y="377"/>
                  </a:lnTo>
                  <a:lnTo>
                    <a:pt x="1195" y="361"/>
                  </a:lnTo>
                  <a:lnTo>
                    <a:pt x="1261" y="426"/>
                  </a:lnTo>
                  <a:lnTo>
                    <a:pt x="1277" y="426"/>
                  </a:lnTo>
                  <a:lnTo>
                    <a:pt x="1244" y="377"/>
                  </a:lnTo>
                  <a:lnTo>
                    <a:pt x="1277" y="394"/>
                  </a:lnTo>
                  <a:lnTo>
                    <a:pt x="1277" y="361"/>
                  </a:lnTo>
                  <a:lnTo>
                    <a:pt x="1294" y="377"/>
                  </a:lnTo>
                  <a:lnTo>
                    <a:pt x="1294" y="345"/>
                  </a:lnTo>
                  <a:lnTo>
                    <a:pt x="1310" y="345"/>
                  </a:lnTo>
                  <a:lnTo>
                    <a:pt x="1212" y="312"/>
                  </a:lnTo>
                  <a:lnTo>
                    <a:pt x="1261" y="295"/>
                  </a:lnTo>
                  <a:lnTo>
                    <a:pt x="1294" y="312"/>
                  </a:lnTo>
                  <a:lnTo>
                    <a:pt x="1310" y="312"/>
                  </a:lnTo>
                  <a:lnTo>
                    <a:pt x="1294" y="295"/>
                  </a:lnTo>
                  <a:lnTo>
                    <a:pt x="1310" y="279"/>
                  </a:lnTo>
                  <a:lnTo>
                    <a:pt x="1261" y="246"/>
                  </a:lnTo>
                  <a:lnTo>
                    <a:pt x="1277" y="246"/>
                  </a:lnTo>
                  <a:lnTo>
                    <a:pt x="1310" y="214"/>
                  </a:lnTo>
                  <a:lnTo>
                    <a:pt x="1326" y="214"/>
                  </a:lnTo>
                  <a:lnTo>
                    <a:pt x="1310" y="197"/>
                  </a:lnTo>
                  <a:lnTo>
                    <a:pt x="1326" y="197"/>
                  </a:lnTo>
                  <a:lnTo>
                    <a:pt x="1277" y="164"/>
                  </a:lnTo>
                  <a:lnTo>
                    <a:pt x="1294" y="148"/>
                  </a:lnTo>
                  <a:cubicBezTo>
                    <a:pt x="1294" y="132"/>
                    <a:pt x="1261" y="115"/>
                    <a:pt x="1277" y="99"/>
                  </a:cubicBezTo>
                  <a:lnTo>
                    <a:pt x="1277" y="99"/>
                  </a:lnTo>
                  <a:lnTo>
                    <a:pt x="1310" y="115"/>
                  </a:lnTo>
                  <a:lnTo>
                    <a:pt x="1294" y="132"/>
                  </a:lnTo>
                  <a:lnTo>
                    <a:pt x="1310" y="132"/>
                  </a:lnTo>
                  <a:lnTo>
                    <a:pt x="1310" y="148"/>
                  </a:lnTo>
                  <a:lnTo>
                    <a:pt x="1343" y="83"/>
                  </a:lnTo>
                  <a:lnTo>
                    <a:pt x="1326" y="66"/>
                  </a:lnTo>
                  <a:lnTo>
                    <a:pt x="1326" y="83"/>
                  </a:lnTo>
                  <a:lnTo>
                    <a:pt x="1310" y="66"/>
                  </a:lnTo>
                  <a:lnTo>
                    <a:pt x="1310" y="34"/>
                  </a:lnTo>
                  <a:lnTo>
                    <a:pt x="1294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3"/>
            <p:cNvSpPr/>
            <p:nvPr/>
          </p:nvSpPr>
          <p:spPr>
            <a:xfrm>
              <a:off x="7120385" y="233379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6"/>
                  </a:moveTo>
                  <a:lnTo>
                    <a:pt x="0" y="0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3"/>
            <p:cNvSpPr/>
            <p:nvPr/>
          </p:nvSpPr>
          <p:spPr>
            <a:xfrm>
              <a:off x="7095003" y="23666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3"/>
            <p:cNvSpPr/>
            <p:nvPr/>
          </p:nvSpPr>
          <p:spPr>
            <a:xfrm>
              <a:off x="7141294" y="229635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3"/>
            <p:cNvSpPr/>
            <p:nvPr/>
          </p:nvSpPr>
          <p:spPr>
            <a:xfrm>
              <a:off x="7138281" y="226951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3"/>
            <p:cNvSpPr/>
            <p:nvPr/>
          </p:nvSpPr>
          <p:spPr>
            <a:xfrm>
              <a:off x="7147320" y="226348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3"/>
            <p:cNvSpPr/>
            <p:nvPr/>
          </p:nvSpPr>
          <p:spPr>
            <a:xfrm>
              <a:off x="7142754" y="2267960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7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3"/>
            <p:cNvSpPr/>
            <p:nvPr/>
          </p:nvSpPr>
          <p:spPr>
            <a:xfrm>
              <a:off x="7144307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3"/>
            <p:cNvSpPr/>
            <p:nvPr/>
          </p:nvSpPr>
          <p:spPr>
            <a:xfrm>
              <a:off x="7138281" y="227398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3"/>
            <p:cNvSpPr/>
            <p:nvPr/>
          </p:nvSpPr>
          <p:spPr>
            <a:xfrm>
              <a:off x="7144307" y="226951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3"/>
            <p:cNvSpPr/>
            <p:nvPr/>
          </p:nvSpPr>
          <p:spPr>
            <a:xfrm>
              <a:off x="7144307" y="227243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3"/>
            <p:cNvSpPr/>
            <p:nvPr/>
          </p:nvSpPr>
          <p:spPr>
            <a:xfrm>
              <a:off x="7144307" y="227243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3"/>
            <p:cNvSpPr/>
            <p:nvPr/>
          </p:nvSpPr>
          <p:spPr>
            <a:xfrm>
              <a:off x="7145767" y="227097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3"/>
            <p:cNvSpPr/>
            <p:nvPr/>
          </p:nvSpPr>
          <p:spPr>
            <a:xfrm>
              <a:off x="7141294" y="2282934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3"/>
            <p:cNvSpPr/>
            <p:nvPr/>
          </p:nvSpPr>
          <p:spPr>
            <a:xfrm>
              <a:off x="7144307" y="22814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3"/>
            <p:cNvSpPr/>
            <p:nvPr/>
          </p:nvSpPr>
          <p:spPr>
            <a:xfrm>
              <a:off x="7144307" y="228293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3"/>
            <p:cNvSpPr/>
            <p:nvPr/>
          </p:nvSpPr>
          <p:spPr>
            <a:xfrm>
              <a:off x="7136820" y="229489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3"/>
            <p:cNvSpPr/>
            <p:nvPr/>
          </p:nvSpPr>
          <p:spPr>
            <a:xfrm>
              <a:off x="7136820" y="230986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3"/>
            <p:cNvSpPr/>
            <p:nvPr/>
          </p:nvSpPr>
          <p:spPr>
            <a:xfrm>
              <a:off x="7136820" y="230831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3"/>
            <p:cNvSpPr/>
            <p:nvPr/>
          </p:nvSpPr>
          <p:spPr>
            <a:xfrm>
              <a:off x="7023238" y="23905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3"/>
            <p:cNvSpPr/>
            <p:nvPr/>
          </p:nvSpPr>
          <p:spPr>
            <a:xfrm>
              <a:off x="7021777" y="239058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3"/>
            <p:cNvSpPr/>
            <p:nvPr/>
          </p:nvSpPr>
          <p:spPr>
            <a:xfrm>
              <a:off x="7112898" y="2350224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3"/>
            <p:cNvSpPr/>
            <p:nvPr/>
          </p:nvSpPr>
          <p:spPr>
            <a:xfrm>
              <a:off x="7105411" y="23561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3"/>
            <p:cNvSpPr/>
            <p:nvPr/>
          </p:nvSpPr>
          <p:spPr>
            <a:xfrm>
              <a:off x="7100937" y="236364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3"/>
            <p:cNvSpPr/>
            <p:nvPr/>
          </p:nvSpPr>
          <p:spPr>
            <a:xfrm>
              <a:off x="7124859" y="2619205"/>
              <a:ext cx="203331" cy="145080"/>
            </a:xfrm>
            <a:custGeom>
              <a:rect b="b" l="l" r="r" t="t"/>
              <a:pathLst>
                <a:path extrusionOk="0" h="1589" w="2227">
                  <a:moveTo>
                    <a:pt x="1899" y="0"/>
                  </a:moveTo>
                  <a:lnTo>
                    <a:pt x="279" y="704"/>
                  </a:lnTo>
                  <a:lnTo>
                    <a:pt x="0" y="1588"/>
                  </a:lnTo>
                  <a:lnTo>
                    <a:pt x="2227" y="688"/>
                  </a:lnTo>
                  <a:lnTo>
                    <a:pt x="1899" y="0"/>
                  </a:lnTo>
                  <a:close/>
                </a:path>
              </a:pathLst>
            </a:custGeom>
            <a:solidFill>
              <a:srgbClr val="539B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3"/>
            <p:cNvSpPr/>
            <p:nvPr/>
          </p:nvSpPr>
          <p:spPr>
            <a:xfrm>
              <a:off x="7072542" y="2924067"/>
              <a:ext cx="234739" cy="369227"/>
            </a:xfrm>
            <a:custGeom>
              <a:rect b="b" l="l" r="r" t="t"/>
              <a:pathLst>
                <a:path extrusionOk="0" h="4044" w="2571">
                  <a:moveTo>
                    <a:pt x="2145" y="1"/>
                  </a:moveTo>
                  <a:cubicBezTo>
                    <a:pt x="2063" y="639"/>
                    <a:pt x="917" y="2587"/>
                    <a:pt x="917" y="2587"/>
                  </a:cubicBezTo>
                  <a:lnTo>
                    <a:pt x="1" y="4044"/>
                  </a:lnTo>
                  <a:cubicBezTo>
                    <a:pt x="2570" y="2669"/>
                    <a:pt x="2145" y="1"/>
                    <a:pt x="2145" y="1"/>
                  </a:cubicBezTo>
                  <a:close/>
                </a:path>
              </a:pathLst>
            </a:custGeom>
            <a:solidFill>
              <a:srgbClr val="6EB09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3"/>
            <p:cNvSpPr/>
            <p:nvPr/>
          </p:nvSpPr>
          <p:spPr>
            <a:xfrm>
              <a:off x="6521069" y="3034636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" y="50"/>
                  </a:moveTo>
                  <a:lnTo>
                    <a:pt x="17" y="1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3"/>
            <p:cNvSpPr/>
            <p:nvPr/>
          </p:nvSpPr>
          <p:spPr>
            <a:xfrm>
              <a:off x="6518056" y="306604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3"/>
            <p:cNvSpPr/>
            <p:nvPr/>
          </p:nvSpPr>
          <p:spPr>
            <a:xfrm>
              <a:off x="6648072" y="3191586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1" y="1"/>
                  </a:moveTo>
                  <a:cubicBezTo>
                    <a:pt x="1" y="17"/>
                    <a:pt x="17" y="50"/>
                    <a:pt x="34" y="8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3"/>
            <p:cNvSpPr/>
            <p:nvPr/>
          </p:nvSpPr>
          <p:spPr>
            <a:xfrm>
              <a:off x="6607442" y="2970449"/>
              <a:ext cx="3378" cy="4565"/>
            </a:xfrm>
            <a:custGeom>
              <a:rect b="b" l="l" r="r" t="t"/>
              <a:pathLst>
                <a:path extrusionOk="0" h="50" w="37">
                  <a:moveTo>
                    <a:pt x="37" y="0"/>
                  </a:moveTo>
                  <a:cubicBezTo>
                    <a:pt x="4" y="44"/>
                    <a:pt x="0" y="44"/>
                    <a:pt x="2" y="44"/>
                  </a:cubicBezTo>
                  <a:lnTo>
                    <a:pt x="2" y="44"/>
                  </a:lnTo>
                  <a:cubicBezTo>
                    <a:pt x="2" y="44"/>
                    <a:pt x="4" y="44"/>
                    <a:pt x="4" y="49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3"/>
            <p:cNvSpPr/>
            <p:nvPr/>
          </p:nvSpPr>
          <p:spPr>
            <a:xfrm>
              <a:off x="6905183" y="3215508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3"/>
            <p:cNvSpPr/>
            <p:nvPr/>
          </p:nvSpPr>
          <p:spPr>
            <a:xfrm>
              <a:off x="6964986" y="339482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3"/>
            <p:cNvSpPr/>
            <p:nvPr/>
          </p:nvSpPr>
          <p:spPr>
            <a:xfrm>
              <a:off x="6704863" y="3121374"/>
              <a:ext cx="2009" cy="1187"/>
            </a:xfrm>
            <a:custGeom>
              <a:rect b="b" l="l" r="r" t="t"/>
              <a:pathLst>
                <a:path extrusionOk="0" h="13" w="22">
                  <a:moveTo>
                    <a:pt x="1" y="0"/>
                  </a:moveTo>
                  <a:lnTo>
                    <a:pt x="1" y="0"/>
                  </a:lnTo>
                  <a:cubicBezTo>
                    <a:pt x="9" y="8"/>
                    <a:pt x="17" y="13"/>
                    <a:pt x="19" y="13"/>
                  </a:cubicBezTo>
                  <a:cubicBezTo>
                    <a:pt x="21" y="13"/>
                    <a:pt x="17" y="8"/>
                    <a:pt x="1" y="0"/>
                  </a:cubicBez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3"/>
            <p:cNvSpPr/>
            <p:nvPr/>
          </p:nvSpPr>
          <p:spPr>
            <a:xfrm>
              <a:off x="6754258" y="335301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3"/>
            <p:cNvSpPr/>
            <p:nvPr/>
          </p:nvSpPr>
          <p:spPr>
            <a:xfrm>
              <a:off x="6746771" y="3344063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0" y="0"/>
                  </a:moveTo>
                  <a:cubicBezTo>
                    <a:pt x="49" y="33"/>
                    <a:pt x="66" y="66"/>
                    <a:pt x="82" y="98"/>
                  </a:cubicBezTo>
                  <a:lnTo>
                    <a:pt x="82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3"/>
            <p:cNvSpPr/>
            <p:nvPr/>
          </p:nvSpPr>
          <p:spPr>
            <a:xfrm>
              <a:off x="6830405" y="3436645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3"/>
            <p:cNvSpPr/>
            <p:nvPr/>
          </p:nvSpPr>
          <p:spPr>
            <a:xfrm>
              <a:off x="6519608" y="3049609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3"/>
            <p:cNvSpPr/>
            <p:nvPr/>
          </p:nvSpPr>
          <p:spPr>
            <a:xfrm>
              <a:off x="6651085" y="31976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3"/>
            <p:cNvSpPr/>
            <p:nvPr/>
          </p:nvSpPr>
          <p:spPr>
            <a:xfrm>
              <a:off x="6607716" y="297492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3"/>
            <p:cNvSpPr/>
            <p:nvPr/>
          </p:nvSpPr>
          <p:spPr>
            <a:xfrm>
              <a:off x="6927552" y="3426236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50" y="0"/>
                  </a:moveTo>
                  <a:lnTo>
                    <a:pt x="1" y="33"/>
                  </a:lnTo>
                  <a:cubicBezTo>
                    <a:pt x="1" y="33"/>
                    <a:pt x="1" y="33"/>
                    <a:pt x="50" y="0"/>
                  </a:cubicBez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3"/>
            <p:cNvSpPr/>
            <p:nvPr/>
          </p:nvSpPr>
          <p:spPr>
            <a:xfrm>
              <a:off x="6516869" y="2949449"/>
              <a:ext cx="658930" cy="503807"/>
            </a:xfrm>
            <a:custGeom>
              <a:rect b="b" l="l" r="r" t="t"/>
              <a:pathLst>
                <a:path extrusionOk="0" h="5518" w="7217">
                  <a:moveTo>
                    <a:pt x="1585" y="83"/>
                  </a:moveTo>
                  <a:lnTo>
                    <a:pt x="1536" y="165"/>
                  </a:lnTo>
                  <a:cubicBezTo>
                    <a:pt x="1569" y="132"/>
                    <a:pt x="1585" y="99"/>
                    <a:pt x="1585" y="83"/>
                  </a:cubicBezTo>
                  <a:close/>
                  <a:moveTo>
                    <a:pt x="718" y="836"/>
                  </a:moveTo>
                  <a:lnTo>
                    <a:pt x="734" y="852"/>
                  </a:lnTo>
                  <a:lnTo>
                    <a:pt x="734" y="836"/>
                  </a:lnTo>
                  <a:close/>
                  <a:moveTo>
                    <a:pt x="1667" y="1458"/>
                  </a:moveTo>
                  <a:lnTo>
                    <a:pt x="1700" y="1523"/>
                  </a:lnTo>
                  <a:lnTo>
                    <a:pt x="1711" y="1523"/>
                  </a:lnTo>
                  <a:cubicBezTo>
                    <a:pt x="1704" y="1510"/>
                    <a:pt x="1690" y="1491"/>
                    <a:pt x="1667" y="1458"/>
                  </a:cubicBezTo>
                  <a:close/>
                  <a:moveTo>
                    <a:pt x="59" y="1641"/>
                  </a:moveTo>
                  <a:lnTo>
                    <a:pt x="59" y="1641"/>
                  </a:lnTo>
                  <a:cubicBezTo>
                    <a:pt x="59" y="1642"/>
                    <a:pt x="59" y="1644"/>
                    <a:pt x="59" y="1645"/>
                  </a:cubicBezTo>
                  <a:lnTo>
                    <a:pt x="59" y="1645"/>
                  </a:lnTo>
                  <a:cubicBezTo>
                    <a:pt x="59" y="1644"/>
                    <a:pt x="59" y="1643"/>
                    <a:pt x="59" y="1641"/>
                  </a:cubicBezTo>
                  <a:close/>
                  <a:moveTo>
                    <a:pt x="1833" y="1639"/>
                  </a:moveTo>
                  <a:cubicBezTo>
                    <a:pt x="1842" y="1645"/>
                    <a:pt x="1853" y="1650"/>
                    <a:pt x="1864" y="1654"/>
                  </a:cubicBezTo>
                  <a:lnTo>
                    <a:pt x="1833" y="1639"/>
                  </a:lnTo>
                  <a:close/>
                  <a:moveTo>
                    <a:pt x="30" y="1589"/>
                  </a:moveTo>
                  <a:cubicBezTo>
                    <a:pt x="30" y="1648"/>
                    <a:pt x="44" y="1722"/>
                    <a:pt x="71" y="1821"/>
                  </a:cubicBezTo>
                  <a:lnTo>
                    <a:pt x="71" y="1821"/>
                  </a:lnTo>
                  <a:cubicBezTo>
                    <a:pt x="62" y="1773"/>
                    <a:pt x="56" y="1692"/>
                    <a:pt x="65" y="1692"/>
                  </a:cubicBezTo>
                  <a:cubicBezTo>
                    <a:pt x="68" y="1692"/>
                    <a:pt x="73" y="1700"/>
                    <a:pt x="79" y="1720"/>
                  </a:cubicBezTo>
                  <a:cubicBezTo>
                    <a:pt x="79" y="1708"/>
                    <a:pt x="63" y="1671"/>
                    <a:pt x="59" y="1645"/>
                  </a:cubicBezTo>
                  <a:lnTo>
                    <a:pt x="59" y="1645"/>
                  </a:lnTo>
                  <a:cubicBezTo>
                    <a:pt x="61" y="1658"/>
                    <a:pt x="62" y="1672"/>
                    <a:pt x="63" y="1687"/>
                  </a:cubicBezTo>
                  <a:cubicBezTo>
                    <a:pt x="47" y="1654"/>
                    <a:pt x="47" y="1621"/>
                    <a:pt x="30" y="1589"/>
                  </a:cubicBezTo>
                  <a:close/>
                  <a:moveTo>
                    <a:pt x="71" y="1821"/>
                  </a:moveTo>
                  <a:cubicBezTo>
                    <a:pt x="74" y="1834"/>
                    <a:pt x="76" y="1845"/>
                    <a:pt x="79" y="1850"/>
                  </a:cubicBezTo>
                  <a:cubicBezTo>
                    <a:pt x="76" y="1840"/>
                    <a:pt x="74" y="1830"/>
                    <a:pt x="71" y="1821"/>
                  </a:cubicBezTo>
                  <a:close/>
                  <a:moveTo>
                    <a:pt x="2087" y="1865"/>
                  </a:moveTo>
                  <a:lnTo>
                    <a:pt x="2087" y="1865"/>
                  </a:lnTo>
                  <a:cubicBezTo>
                    <a:pt x="2089" y="1866"/>
                    <a:pt x="2091" y="1866"/>
                    <a:pt x="2093" y="1867"/>
                  </a:cubicBezTo>
                  <a:cubicBezTo>
                    <a:pt x="2090" y="1866"/>
                    <a:pt x="2089" y="1866"/>
                    <a:pt x="2087" y="1865"/>
                  </a:cubicBezTo>
                  <a:close/>
                  <a:moveTo>
                    <a:pt x="1536" y="2751"/>
                  </a:moveTo>
                  <a:lnTo>
                    <a:pt x="1553" y="2767"/>
                  </a:lnTo>
                  <a:lnTo>
                    <a:pt x="1585" y="2833"/>
                  </a:lnTo>
                  <a:lnTo>
                    <a:pt x="1553" y="2800"/>
                  </a:lnTo>
                  <a:lnTo>
                    <a:pt x="1536" y="2751"/>
                  </a:lnTo>
                  <a:close/>
                  <a:moveTo>
                    <a:pt x="1569" y="2849"/>
                  </a:moveTo>
                  <a:lnTo>
                    <a:pt x="1569" y="2849"/>
                  </a:lnTo>
                  <a:cubicBezTo>
                    <a:pt x="1585" y="2882"/>
                    <a:pt x="1602" y="2898"/>
                    <a:pt x="1618" y="2931"/>
                  </a:cubicBezTo>
                  <a:cubicBezTo>
                    <a:pt x="1602" y="2914"/>
                    <a:pt x="1585" y="2882"/>
                    <a:pt x="1569" y="2849"/>
                  </a:cubicBezTo>
                  <a:close/>
                  <a:moveTo>
                    <a:pt x="4127" y="3116"/>
                  </a:moveTo>
                  <a:lnTo>
                    <a:pt x="4106" y="3144"/>
                  </a:lnTo>
                  <a:cubicBezTo>
                    <a:pt x="4110" y="3140"/>
                    <a:pt x="4117" y="3130"/>
                    <a:pt x="4127" y="3116"/>
                  </a:cubicBezTo>
                  <a:close/>
                  <a:moveTo>
                    <a:pt x="1749" y="3179"/>
                  </a:moveTo>
                  <a:cubicBezTo>
                    <a:pt x="1750" y="3185"/>
                    <a:pt x="1752" y="3191"/>
                    <a:pt x="1753" y="3191"/>
                  </a:cubicBezTo>
                  <a:cubicBezTo>
                    <a:pt x="1753" y="3191"/>
                    <a:pt x="1753" y="3188"/>
                    <a:pt x="1749" y="3179"/>
                  </a:cubicBezTo>
                  <a:close/>
                  <a:moveTo>
                    <a:pt x="2710" y="4562"/>
                  </a:moveTo>
                  <a:cubicBezTo>
                    <a:pt x="2711" y="4564"/>
                    <a:pt x="2713" y="4566"/>
                    <a:pt x="2715" y="4568"/>
                  </a:cubicBezTo>
                  <a:cubicBezTo>
                    <a:pt x="2713" y="4566"/>
                    <a:pt x="2712" y="4564"/>
                    <a:pt x="2710" y="4562"/>
                  </a:cubicBezTo>
                  <a:close/>
                  <a:moveTo>
                    <a:pt x="2820" y="4682"/>
                  </a:moveTo>
                  <a:cubicBezTo>
                    <a:pt x="2817" y="4683"/>
                    <a:pt x="2820" y="4689"/>
                    <a:pt x="2829" y="4699"/>
                  </a:cubicBezTo>
                  <a:cubicBezTo>
                    <a:pt x="2826" y="4693"/>
                    <a:pt x="2823" y="4687"/>
                    <a:pt x="2820" y="4682"/>
                  </a:cubicBezTo>
                  <a:close/>
                  <a:moveTo>
                    <a:pt x="4777" y="5026"/>
                  </a:moveTo>
                  <a:cubicBezTo>
                    <a:pt x="4776" y="5027"/>
                    <a:pt x="4775" y="5028"/>
                    <a:pt x="4774" y="5029"/>
                  </a:cubicBezTo>
                  <a:lnTo>
                    <a:pt x="4774" y="5029"/>
                  </a:lnTo>
                  <a:cubicBezTo>
                    <a:pt x="4774" y="5028"/>
                    <a:pt x="4776" y="5027"/>
                    <a:pt x="4777" y="5026"/>
                  </a:cubicBezTo>
                  <a:close/>
                  <a:moveTo>
                    <a:pt x="4011" y="5493"/>
                  </a:moveTo>
                  <a:cubicBezTo>
                    <a:pt x="4000" y="5496"/>
                    <a:pt x="3988" y="5499"/>
                    <a:pt x="3975" y="5501"/>
                  </a:cubicBezTo>
                  <a:cubicBezTo>
                    <a:pt x="3989" y="5501"/>
                    <a:pt x="4000" y="5498"/>
                    <a:pt x="4011" y="5493"/>
                  </a:cubicBezTo>
                  <a:close/>
                  <a:moveTo>
                    <a:pt x="1389" y="1"/>
                  </a:moveTo>
                  <a:lnTo>
                    <a:pt x="1323" y="17"/>
                  </a:lnTo>
                  <a:lnTo>
                    <a:pt x="1258" y="34"/>
                  </a:lnTo>
                  <a:lnTo>
                    <a:pt x="1192" y="66"/>
                  </a:lnTo>
                  <a:lnTo>
                    <a:pt x="1143" y="115"/>
                  </a:lnTo>
                  <a:cubicBezTo>
                    <a:pt x="1094" y="165"/>
                    <a:pt x="1045" y="230"/>
                    <a:pt x="996" y="279"/>
                  </a:cubicBezTo>
                  <a:cubicBezTo>
                    <a:pt x="996" y="295"/>
                    <a:pt x="996" y="312"/>
                    <a:pt x="980" y="328"/>
                  </a:cubicBezTo>
                  <a:cubicBezTo>
                    <a:pt x="914" y="443"/>
                    <a:pt x="849" y="541"/>
                    <a:pt x="832" y="688"/>
                  </a:cubicBezTo>
                  <a:lnTo>
                    <a:pt x="783" y="770"/>
                  </a:lnTo>
                  <a:cubicBezTo>
                    <a:pt x="775" y="797"/>
                    <a:pt x="774" y="806"/>
                    <a:pt x="776" y="806"/>
                  </a:cubicBezTo>
                  <a:cubicBezTo>
                    <a:pt x="780" y="806"/>
                    <a:pt x="795" y="776"/>
                    <a:pt x="803" y="776"/>
                  </a:cubicBezTo>
                  <a:cubicBezTo>
                    <a:pt x="809" y="776"/>
                    <a:pt x="810" y="793"/>
                    <a:pt x="800" y="852"/>
                  </a:cubicBezTo>
                  <a:cubicBezTo>
                    <a:pt x="793" y="878"/>
                    <a:pt x="786" y="886"/>
                    <a:pt x="781" y="886"/>
                  </a:cubicBezTo>
                  <a:cubicBezTo>
                    <a:pt x="773" y="886"/>
                    <a:pt x="767" y="868"/>
                    <a:pt x="767" y="868"/>
                  </a:cubicBezTo>
                  <a:lnTo>
                    <a:pt x="767" y="901"/>
                  </a:lnTo>
                  <a:lnTo>
                    <a:pt x="734" y="885"/>
                  </a:lnTo>
                  <a:lnTo>
                    <a:pt x="685" y="852"/>
                  </a:lnTo>
                  <a:lnTo>
                    <a:pt x="685" y="852"/>
                  </a:lnTo>
                  <a:cubicBezTo>
                    <a:pt x="696" y="857"/>
                    <a:pt x="707" y="863"/>
                    <a:pt x="718" y="868"/>
                  </a:cubicBezTo>
                  <a:cubicBezTo>
                    <a:pt x="685" y="852"/>
                    <a:pt x="669" y="836"/>
                    <a:pt x="636" y="803"/>
                  </a:cubicBezTo>
                  <a:lnTo>
                    <a:pt x="636" y="803"/>
                  </a:lnTo>
                  <a:cubicBezTo>
                    <a:pt x="669" y="819"/>
                    <a:pt x="685" y="836"/>
                    <a:pt x="718" y="836"/>
                  </a:cubicBezTo>
                  <a:lnTo>
                    <a:pt x="685" y="819"/>
                  </a:lnTo>
                  <a:cubicBezTo>
                    <a:pt x="652" y="803"/>
                    <a:pt x="603" y="787"/>
                    <a:pt x="554" y="770"/>
                  </a:cubicBezTo>
                  <a:cubicBezTo>
                    <a:pt x="482" y="746"/>
                    <a:pt x="410" y="731"/>
                    <a:pt x="370" y="731"/>
                  </a:cubicBezTo>
                  <a:cubicBezTo>
                    <a:pt x="356" y="731"/>
                    <a:pt x="346" y="733"/>
                    <a:pt x="341" y="737"/>
                  </a:cubicBezTo>
                  <a:lnTo>
                    <a:pt x="309" y="737"/>
                  </a:lnTo>
                  <a:cubicBezTo>
                    <a:pt x="276" y="737"/>
                    <a:pt x="243" y="737"/>
                    <a:pt x="227" y="754"/>
                  </a:cubicBezTo>
                  <a:lnTo>
                    <a:pt x="178" y="787"/>
                  </a:lnTo>
                  <a:cubicBezTo>
                    <a:pt x="161" y="803"/>
                    <a:pt x="128" y="836"/>
                    <a:pt x="79" y="917"/>
                  </a:cubicBezTo>
                  <a:cubicBezTo>
                    <a:pt x="67" y="965"/>
                    <a:pt x="55" y="996"/>
                    <a:pt x="50" y="996"/>
                  </a:cubicBezTo>
                  <a:cubicBezTo>
                    <a:pt x="48" y="996"/>
                    <a:pt x="47" y="992"/>
                    <a:pt x="47" y="983"/>
                  </a:cubicBezTo>
                  <a:cubicBezTo>
                    <a:pt x="47" y="1016"/>
                    <a:pt x="30" y="1065"/>
                    <a:pt x="30" y="1114"/>
                  </a:cubicBezTo>
                  <a:cubicBezTo>
                    <a:pt x="30" y="1130"/>
                    <a:pt x="30" y="1130"/>
                    <a:pt x="30" y="1130"/>
                  </a:cubicBezTo>
                  <a:cubicBezTo>
                    <a:pt x="14" y="1179"/>
                    <a:pt x="14" y="1228"/>
                    <a:pt x="14" y="1294"/>
                  </a:cubicBezTo>
                  <a:cubicBezTo>
                    <a:pt x="30" y="1327"/>
                    <a:pt x="47" y="1376"/>
                    <a:pt x="47" y="1409"/>
                  </a:cubicBezTo>
                  <a:cubicBezTo>
                    <a:pt x="47" y="1422"/>
                    <a:pt x="47" y="1427"/>
                    <a:pt x="46" y="1427"/>
                  </a:cubicBezTo>
                  <a:cubicBezTo>
                    <a:pt x="45" y="1427"/>
                    <a:pt x="42" y="1392"/>
                    <a:pt x="30" y="1392"/>
                  </a:cubicBezTo>
                  <a:cubicBezTo>
                    <a:pt x="30" y="1392"/>
                    <a:pt x="30" y="1392"/>
                    <a:pt x="30" y="1392"/>
                  </a:cubicBezTo>
                  <a:lnTo>
                    <a:pt x="30" y="1392"/>
                  </a:lnTo>
                  <a:cubicBezTo>
                    <a:pt x="47" y="1425"/>
                    <a:pt x="47" y="1474"/>
                    <a:pt x="63" y="1507"/>
                  </a:cubicBezTo>
                  <a:cubicBezTo>
                    <a:pt x="63" y="1512"/>
                    <a:pt x="62" y="1514"/>
                    <a:pt x="61" y="1514"/>
                  </a:cubicBezTo>
                  <a:cubicBezTo>
                    <a:pt x="54" y="1514"/>
                    <a:pt x="30" y="1447"/>
                    <a:pt x="30" y="1392"/>
                  </a:cubicBezTo>
                  <a:lnTo>
                    <a:pt x="30" y="1392"/>
                  </a:lnTo>
                  <a:cubicBezTo>
                    <a:pt x="0" y="1483"/>
                    <a:pt x="39" y="1476"/>
                    <a:pt x="59" y="1641"/>
                  </a:cubicBezTo>
                  <a:lnTo>
                    <a:pt x="59" y="1641"/>
                  </a:lnTo>
                  <a:cubicBezTo>
                    <a:pt x="58" y="1633"/>
                    <a:pt x="59" y="1625"/>
                    <a:pt x="63" y="1621"/>
                  </a:cubicBezTo>
                  <a:lnTo>
                    <a:pt x="63" y="1621"/>
                  </a:lnTo>
                  <a:cubicBezTo>
                    <a:pt x="79" y="1654"/>
                    <a:pt x="79" y="1670"/>
                    <a:pt x="79" y="1720"/>
                  </a:cubicBezTo>
                  <a:cubicBezTo>
                    <a:pt x="96" y="1752"/>
                    <a:pt x="96" y="1801"/>
                    <a:pt x="128" y="1850"/>
                  </a:cubicBezTo>
                  <a:cubicBezTo>
                    <a:pt x="112" y="1867"/>
                    <a:pt x="128" y="1916"/>
                    <a:pt x="161" y="1981"/>
                  </a:cubicBezTo>
                  <a:lnTo>
                    <a:pt x="145" y="1981"/>
                  </a:lnTo>
                  <a:cubicBezTo>
                    <a:pt x="194" y="2063"/>
                    <a:pt x="194" y="2047"/>
                    <a:pt x="227" y="2096"/>
                  </a:cubicBezTo>
                  <a:cubicBezTo>
                    <a:pt x="259" y="2178"/>
                    <a:pt x="276" y="2194"/>
                    <a:pt x="276" y="2227"/>
                  </a:cubicBezTo>
                  <a:cubicBezTo>
                    <a:pt x="305" y="2257"/>
                    <a:pt x="318" y="2266"/>
                    <a:pt x="322" y="2266"/>
                  </a:cubicBezTo>
                  <a:cubicBezTo>
                    <a:pt x="326" y="2266"/>
                    <a:pt x="317" y="2252"/>
                    <a:pt x="309" y="2243"/>
                  </a:cubicBezTo>
                  <a:cubicBezTo>
                    <a:pt x="302" y="2230"/>
                    <a:pt x="295" y="2222"/>
                    <a:pt x="295" y="2222"/>
                  </a:cubicBezTo>
                  <a:lnTo>
                    <a:pt x="295" y="2222"/>
                  </a:lnTo>
                  <a:cubicBezTo>
                    <a:pt x="295" y="2222"/>
                    <a:pt x="310" y="2238"/>
                    <a:pt x="358" y="2276"/>
                  </a:cubicBezTo>
                  <a:cubicBezTo>
                    <a:pt x="390" y="2292"/>
                    <a:pt x="423" y="2309"/>
                    <a:pt x="456" y="2309"/>
                  </a:cubicBezTo>
                  <a:cubicBezTo>
                    <a:pt x="489" y="2309"/>
                    <a:pt x="505" y="2325"/>
                    <a:pt x="538" y="2325"/>
                  </a:cubicBezTo>
                  <a:lnTo>
                    <a:pt x="718" y="2325"/>
                  </a:lnTo>
                  <a:cubicBezTo>
                    <a:pt x="800" y="2342"/>
                    <a:pt x="701" y="2342"/>
                    <a:pt x="734" y="2358"/>
                  </a:cubicBezTo>
                  <a:lnTo>
                    <a:pt x="816" y="2342"/>
                  </a:lnTo>
                  <a:lnTo>
                    <a:pt x="816" y="2358"/>
                  </a:lnTo>
                  <a:cubicBezTo>
                    <a:pt x="881" y="2358"/>
                    <a:pt x="816" y="2342"/>
                    <a:pt x="914" y="2342"/>
                  </a:cubicBezTo>
                  <a:cubicBezTo>
                    <a:pt x="918" y="2340"/>
                    <a:pt x="923" y="2339"/>
                    <a:pt x="930" y="2339"/>
                  </a:cubicBezTo>
                  <a:cubicBezTo>
                    <a:pt x="983" y="2339"/>
                    <a:pt x="1125" y="2391"/>
                    <a:pt x="1242" y="2391"/>
                  </a:cubicBezTo>
                  <a:cubicBezTo>
                    <a:pt x="1258" y="2391"/>
                    <a:pt x="1225" y="2391"/>
                    <a:pt x="1225" y="2407"/>
                  </a:cubicBezTo>
                  <a:lnTo>
                    <a:pt x="1274" y="2407"/>
                  </a:lnTo>
                  <a:lnTo>
                    <a:pt x="1291" y="2423"/>
                  </a:lnTo>
                  <a:lnTo>
                    <a:pt x="1307" y="2472"/>
                  </a:lnTo>
                  <a:cubicBezTo>
                    <a:pt x="1323" y="2489"/>
                    <a:pt x="1356" y="2505"/>
                    <a:pt x="1389" y="2554"/>
                  </a:cubicBezTo>
                  <a:lnTo>
                    <a:pt x="1438" y="2653"/>
                  </a:lnTo>
                  <a:cubicBezTo>
                    <a:pt x="1429" y="2630"/>
                    <a:pt x="1427" y="2621"/>
                    <a:pt x="1431" y="2621"/>
                  </a:cubicBezTo>
                  <a:cubicBezTo>
                    <a:pt x="1439" y="2621"/>
                    <a:pt x="1484" y="2687"/>
                    <a:pt x="1520" y="2734"/>
                  </a:cubicBezTo>
                  <a:lnTo>
                    <a:pt x="1520" y="2718"/>
                  </a:lnTo>
                  <a:lnTo>
                    <a:pt x="1536" y="2751"/>
                  </a:lnTo>
                  <a:cubicBezTo>
                    <a:pt x="1510" y="2738"/>
                    <a:pt x="1483" y="2714"/>
                    <a:pt x="1474" y="2714"/>
                  </a:cubicBezTo>
                  <a:cubicBezTo>
                    <a:pt x="1472" y="2714"/>
                    <a:pt x="1471" y="2715"/>
                    <a:pt x="1471" y="2718"/>
                  </a:cubicBezTo>
                  <a:lnTo>
                    <a:pt x="1503" y="2751"/>
                  </a:lnTo>
                  <a:lnTo>
                    <a:pt x="1487" y="2751"/>
                  </a:lnTo>
                  <a:lnTo>
                    <a:pt x="1520" y="2783"/>
                  </a:lnTo>
                  <a:lnTo>
                    <a:pt x="1520" y="2816"/>
                  </a:lnTo>
                  <a:lnTo>
                    <a:pt x="1536" y="2833"/>
                  </a:lnTo>
                  <a:lnTo>
                    <a:pt x="1634" y="2996"/>
                  </a:lnTo>
                  <a:cubicBezTo>
                    <a:pt x="1716" y="3111"/>
                    <a:pt x="1814" y="3193"/>
                    <a:pt x="1929" y="3389"/>
                  </a:cubicBezTo>
                  <a:cubicBezTo>
                    <a:pt x="1918" y="3373"/>
                    <a:pt x="1913" y="3367"/>
                    <a:pt x="1910" y="3367"/>
                  </a:cubicBezTo>
                  <a:cubicBezTo>
                    <a:pt x="1904" y="3367"/>
                    <a:pt x="1907" y="3389"/>
                    <a:pt x="1896" y="3389"/>
                  </a:cubicBezTo>
                  <a:cubicBezTo>
                    <a:pt x="1880" y="3340"/>
                    <a:pt x="1798" y="3258"/>
                    <a:pt x="1733" y="3144"/>
                  </a:cubicBezTo>
                  <a:lnTo>
                    <a:pt x="1733" y="3144"/>
                  </a:lnTo>
                  <a:cubicBezTo>
                    <a:pt x="1741" y="3160"/>
                    <a:pt x="1746" y="3172"/>
                    <a:pt x="1749" y="3179"/>
                  </a:cubicBezTo>
                  <a:lnTo>
                    <a:pt x="1749" y="3179"/>
                  </a:lnTo>
                  <a:cubicBezTo>
                    <a:pt x="1749" y="3178"/>
                    <a:pt x="1749" y="3177"/>
                    <a:pt x="1749" y="3176"/>
                  </a:cubicBezTo>
                  <a:lnTo>
                    <a:pt x="1749" y="3176"/>
                  </a:lnTo>
                  <a:lnTo>
                    <a:pt x="1864" y="3356"/>
                  </a:lnTo>
                  <a:cubicBezTo>
                    <a:pt x="1847" y="3356"/>
                    <a:pt x="1880" y="3389"/>
                    <a:pt x="1913" y="3438"/>
                  </a:cubicBezTo>
                  <a:cubicBezTo>
                    <a:pt x="1913" y="3432"/>
                    <a:pt x="1914" y="3430"/>
                    <a:pt x="1916" y="3430"/>
                  </a:cubicBezTo>
                  <a:cubicBezTo>
                    <a:pt x="1935" y="3430"/>
                    <a:pt x="2017" y="3577"/>
                    <a:pt x="2060" y="3635"/>
                  </a:cubicBezTo>
                  <a:cubicBezTo>
                    <a:pt x="2060" y="3635"/>
                    <a:pt x="2044" y="3618"/>
                    <a:pt x="1978" y="3536"/>
                  </a:cubicBezTo>
                  <a:lnTo>
                    <a:pt x="1978" y="3536"/>
                  </a:lnTo>
                  <a:cubicBezTo>
                    <a:pt x="2027" y="3650"/>
                    <a:pt x="2091" y="3635"/>
                    <a:pt x="2140" y="3746"/>
                  </a:cubicBezTo>
                  <a:lnTo>
                    <a:pt x="2140" y="3746"/>
                  </a:lnTo>
                  <a:cubicBezTo>
                    <a:pt x="2128" y="3729"/>
                    <a:pt x="2117" y="3712"/>
                    <a:pt x="2109" y="3700"/>
                  </a:cubicBezTo>
                  <a:lnTo>
                    <a:pt x="2109" y="3700"/>
                  </a:lnTo>
                  <a:lnTo>
                    <a:pt x="2142" y="3749"/>
                  </a:lnTo>
                  <a:cubicBezTo>
                    <a:pt x="2141" y="3748"/>
                    <a:pt x="2141" y="3747"/>
                    <a:pt x="2140" y="3746"/>
                  </a:cubicBezTo>
                  <a:lnTo>
                    <a:pt x="2140" y="3746"/>
                  </a:lnTo>
                  <a:cubicBezTo>
                    <a:pt x="2173" y="3794"/>
                    <a:pt x="2212" y="3849"/>
                    <a:pt x="2209" y="3849"/>
                  </a:cubicBezTo>
                  <a:cubicBezTo>
                    <a:pt x="2209" y="3849"/>
                    <a:pt x="2208" y="3849"/>
                    <a:pt x="2207" y="3847"/>
                  </a:cubicBezTo>
                  <a:lnTo>
                    <a:pt x="2191" y="3831"/>
                  </a:lnTo>
                  <a:lnTo>
                    <a:pt x="2191" y="3831"/>
                  </a:lnTo>
                  <a:cubicBezTo>
                    <a:pt x="2273" y="3962"/>
                    <a:pt x="2486" y="4240"/>
                    <a:pt x="2518" y="4257"/>
                  </a:cubicBezTo>
                  <a:lnTo>
                    <a:pt x="2469" y="4240"/>
                  </a:lnTo>
                  <a:lnTo>
                    <a:pt x="2469" y="4240"/>
                  </a:lnTo>
                  <a:cubicBezTo>
                    <a:pt x="2518" y="4289"/>
                    <a:pt x="2584" y="4339"/>
                    <a:pt x="2633" y="4371"/>
                  </a:cubicBezTo>
                  <a:cubicBezTo>
                    <a:pt x="2649" y="4404"/>
                    <a:pt x="2666" y="4420"/>
                    <a:pt x="2698" y="4453"/>
                  </a:cubicBezTo>
                  <a:cubicBezTo>
                    <a:pt x="2689" y="4462"/>
                    <a:pt x="2685" y="4476"/>
                    <a:pt x="2673" y="4476"/>
                  </a:cubicBezTo>
                  <a:cubicBezTo>
                    <a:pt x="2662" y="4476"/>
                    <a:pt x="2646" y="4466"/>
                    <a:pt x="2616" y="4437"/>
                  </a:cubicBezTo>
                  <a:lnTo>
                    <a:pt x="2616" y="4437"/>
                  </a:lnTo>
                  <a:cubicBezTo>
                    <a:pt x="2632" y="4468"/>
                    <a:pt x="2664" y="4500"/>
                    <a:pt x="2710" y="4562"/>
                  </a:cubicBezTo>
                  <a:lnTo>
                    <a:pt x="2710" y="4562"/>
                  </a:lnTo>
                  <a:cubicBezTo>
                    <a:pt x="2700" y="4545"/>
                    <a:pt x="2700" y="4515"/>
                    <a:pt x="2709" y="4515"/>
                  </a:cubicBezTo>
                  <a:cubicBezTo>
                    <a:pt x="2710" y="4515"/>
                    <a:pt x="2712" y="4516"/>
                    <a:pt x="2715" y="4519"/>
                  </a:cubicBezTo>
                  <a:cubicBezTo>
                    <a:pt x="2761" y="4612"/>
                    <a:pt x="2764" y="4587"/>
                    <a:pt x="2820" y="4682"/>
                  </a:cubicBezTo>
                  <a:lnTo>
                    <a:pt x="2820" y="4682"/>
                  </a:lnTo>
                  <a:cubicBezTo>
                    <a:pt x="2820" y="4682"/>
                    <a:pt x="2821" y="4682"/>
                    <a:pt x="2822" y="4682"/>
                  </a:cubicBezTo>
                  <a:cubicBezTo>
                    <a:pt x="2831" y="4682"/>
                    <a:pt x="2863" y="4700"/>
                    <a:pt x="2895" y="4731"/>
                  </a:cubicBezTo>
                  <a:lnTo>
                    <a:pt x="2862" y="4731"/>
                  </a:lnTo>
                  <a:lnTo>
                    <a:pt x="2977" y="4846"/>
                  </a:lnTo>
                  <a:cubicBezTo>
                    <a:pt x="2967" y="4836"/>
                    <a:pt x="2962" y="4832"/>
                    <a:pt x="2959" y="4832"/>
                  </a:cubicBezTo>
                  <a:cubicBezTo>
                    <a:pt x="2953" y="4832"/>
                    <a:pt x="2965" y="4856"/>
                    <a:pt x="2977" y="4879"/>
                  </a:cubicBezTo>
                  <a:cubicBezTo>
                    <a:pt x="2977" y="4878"/>
                    <a:pt x="2977" y="4877"/>
                    <a:pt x="2978" y="4877"/>
                  </a:cubicBezTo>
                  <a:cubicBezTo>
                    <a:pt x="2988" y="4877"/>
                    <a:pt x="3077" y="4994"/>
                    <a:pt x="3108" y="5010"/>
                  </a:cubicBezTo>
                  <a:lnTo>
                    <a:pt x="3059" y="4961"/>
                  </a:lnTo>
                  <a:lnTo>
                    <a:pt x="3059" y="4961"/>
                  </a:lnTo>
                  <a:cubicBezTo>
                    <a:pt x="3189" y="5091"/>
                    <a:pt x="3206" y="5059"/>
                    <a:pt x="3337" y="5190"/>
                  </a:cubicBezTo>
                  <a:cubicBezTo>
                    <a:pt x="3331" y="5184"/>
                    <a:pt x="3322" y="5181"/>
                    <a:pt x="3315" y="5181"/>
                  </a:cubicBezTo>
                  <a:cubicBezTo>
                    <a:pt x="3300" y="5181"/>
                    <a:pt x="3293" y="5195"/>
                    <a:pt x="3337" y="5239"/>
                  </a:cubicBezTo>
                  <a:cubicBezTo>
                    <a:pt x="3369" y="5255"/>
                    <a:pt x="3419" y="5272"/>
                    <a:pt x="3484" y="5288"/>
                  </a:cubicBezTo>
                  <a:cubicBezTo>
                    <a:pt x="3549" y="5337"/>
                    <a:pt x="3599" y="5370"/>
                    <a:pt x="3648" y="5402"/>
                  </a:cubicBezTo>
                  <a:lnTo>
                    <a:pt x="3615" y="5386"/>
                  </a:lnTo>
                  <a:cubicBezTo>
                    <a:pt x="3549" y="5370"/>
                    <a:pt x="3468" y="5337"/>
                    <a:pt x="3419" y="5304"/>
                  </a:cubicBezTo>
                  <a:lnTo>
                    <a:pt x="3419" y="5304"/>
                  </a:lnTo>
                  <a:cubicBezTo>
                    <a:pt x="3468" y="5353"/>
                    <a:pt x="3419" y="5321"/>
                    <a:pt x="3500" y="5386"/>
                  </a:cubicBezTo>
                  <a:cubicBezTo>
                    <a:pt x="3509" y="5390"/>
                    <a:pt x="3512" y="5393"/>
                    <a:pt x="3511" y="5393"/>
                  </a:cubicBezTo>
                  <a:cubicBezTo>
                    <a:pt x="3508" y="5393"/>
                    <a:pt x="3475" y="5377"/>
                    <a:pt x="3451" y="5353"/>
                  </a:cubicBezTo>
                  <a:lnTo>
                    <a:pt x="3451" y="5353"/>
                  </a:lnTo>
                  <a:cubicBezTo>
                    <a:pt x="3500" y="5402"/>
                    <a:pt x="3566" y="5452"/>
                    <a:pt x="3631" y="5484"/>
                  </a:cubicBezTo>
                  <a:cubicBezTo>
                    <a:pt x="3631" y="5480"/>
                    <a:pt x="3636" y="5478"/>
                    <a:pt x="3643" y="5478"/>
                  </a:cubicBezTo>
                  <a:cubicBezTo>
                    <a:pt x="3660" y="5478"/>
                    <a:pt x="3695" y="5489"/>
                    <a:pt x="3730" y="5501"/>
                  </a:cubicBezTo>
                  <a:cubicBezTo>
                    <a:pt x="3762" y="5501"/>
                    <a:pt x="3802" y="5508"/>
                    <a:pt x="3820" y="5508"/>
                  </a:cubicBezTo>
                  <a:cubicBezTo>
                    <a:pt x="3830" y="5508"/>
                    <a:pt x="3833" y="5506"/>
                    <a:pt x="3828" y="5501"/>
                  </a:cubicBezTo>
                  <a:cubicBezTo>
                    <a:pt x="3730" y="5501"/>
                    <a:pt x="3648" y="5468"/>
                    <a:pt x="3566" y="5419"/>
                  </a:cubicBezTo>
                  <a:cubicBezTo>
                    <a:pt x="3566" y="5417"/>
                    <a:pt x="3567" y="5417"/>
                    <a:pt x="3569" y="5417"/>
                  </a:cubicBezTo>
                  <a:cubicBezTo>
                    <a:pt x="3591" y="5417"/>
                    <a:pt x="3703" y="5470"/>
                    <a:pt x="3845" y="5470"/>
                  </a:cubicBezTo>
                  <a:cubicBezTo>
                    <a:pt x="3860" y="5470"/>
                    <a:pt x="3877" y="5469"/>
                    <a:pt x="3893" y="5468"/>
                  </a:cubicBezTo>
                  <a:lnTo>
                    <a:pt x="3893" y="5468"/>
                  </a:lnTo>
                  <a:cubicBezTo>
                    <a:pt x="3942" y="5484"/>
                    <a:pt x="3860" y="5501"/>
                    <a:pt x="3860" y="5517"/>
                  </a:cubicBezTo>
                  <a:cubicBezTo>
                    <a:pt x="3888" y="5517"/>
                    <a:pt x="3998" y="5494"/>
                    <a:pt x="4041" y="5476"/>
                  </a:cubicBezTo>
                  <a:lnTo>
                    <a:pt x="4041" y="5476"/>
                  </a:lnTo>
                  <a:cubicBezTo>
                    <a:pt x="4030" y="5483"/>
                    <a:pt x="4021" y="5488"/>
                    <a:pt x="4011" y="5493"/>
                  </a:cubicBezTo>
                  <a:lnTo>
                    <a:pt x="4011" y="5493"/>
                  </a:lnTo>
                  <a:cubicBezTo>
                    <a:pt x="4087" y="5472"/>
                    <a:pt x="4137" y="5431"/>
                    <a:pt x="4237" y="5402"/>
                  </a:cubicBezTo>
                  <a:cubicBezTo>
                    <a:pt x="4270" y="5386"/>
                    <a:pt x="4352" y="5370"/>
                    <a:pt x="4352" y="5353"/>
                  </a:cubicBezTo>
                  <a:lnTo>
                    <a:pt x="4352" y="5353"/>
                  </a:lnTo>
                  <a:cubicBezTo>
                    <a:pt x="4342" y="5358"/>
                    <a:pt x="4332" y="5360"/>
                    <a:pt x="4323" y="5360"/>
                  </a:cubicBezTo>
                  <a:cubicBezTo>
                    <a:pt x="4301" y="5360"/>
                    <a:pt x="4281" y="5349"/>
                    <a:pt x="4270" y="5337"/>
                  </a:cubicBezTo>
                  <a:cubicBezTo>
                    <a:pt x="4302" y="5304"/>
                    <a:pt x="4352" y="5288"/>
                    <a:pt x="4384" y="5272"/>
                  </a:cubicBezTo>
                  <a:lnTo>
                    <a:pt x="4401" y="5255"/>
                  </a:lnTo>
                  <a:cubicBezTo>
                    <a:pt x="4433" y="5239"/>
                    <a:pt x="4482" y="5206"/>
                    <a:pt x="4515" y="5190"/>
                  </a:cubicBezTo>
                  <a:cubicBezTo>
                    <a:pt x="4530" y="5190"/>
                    <a:pt x="4464" y="5257"/>
                    <a:pt x="4489" y="5257"/>
                  </a:cubicBezTo>
                  <a:cubicBezTo>
                    <a:pt x="4491" y="5257"/>
                    <a:pt x="4494" y="5257"/>
                    <a:pt x="4499" y="5255"/>
                  </a:cubicBezTo>
                  <a:lnTo>
                    <a:pt x="4532" y="5206"/>
                  </a:lnTo>
                  <a:cubicBezTo>
                    <a:pt x="4537" y="5203"/>
                    <a:pt x="4540" y="5202"/>
                    <a:pt x="4543" y="5202"/>
                  </a:cubicBezTo>
                  <a:cubicBezTo>
                    <a:pt x="4549" y="5202"/>
                    <a:pt x="4549" y="5209"/>
                    <a:pt x="4554" y="5209"/>
                  </a:cubicBezTo>
                  <a:cubicBezTo>
                    <a:pt x="4559" y="5209"/>
                    <a:pt x="4569" y="5202"/>
                    <a:pt x="4597" y="5173"/>
                  </a:cubicBezTo>
                  <a:cubicBezTo>
                    <a:pt x="4597" y="5161"/>
                    <a:pt x="4674" y="5116"/>
                    <a:pt x="4673" y="5116"/>
                  </a:cubicBezTo>
                  <a:lnTo>
                    <a:pt x="4673" y="5116"/>
                  </a:lnTo>
                  <a:cubicBezTo>
                    <a:pt x="4673" y="5116"/>
                    <a:pt x="4662" y="5122"/>
                    <a:pt x="4630" y="5141"/>
                  </a:cubicBezTo>
                  <a:cubicBezTo>
                    <a:pt x="4694" y="5092"/>
                    <a:pt x="4695" y="5091"/>
                    <a:pt x="4774" y="5029"/>
                  </a:cubicBezTo>
                  <a:lnTo>
                    <a:pt x="4774" y="5029"/>
                  </a:lnTo>
                  <a:cubicBezTo>
                    <a:pt x="4773" y="5029"/>
                    <a:pt x="4773" y="5029"/>
                    <a:pt x="4772" y="5029"/>
                  </a:cubicBezTo>
                  <a:cubicBezTo>
                    <a:pt x="4766" y="5029"/>
                    <a:pt x="4784" y="4987"/>
                    <a:pt x="4826" y="4944"/>
                  </a:cubicBezTo>
                  <a:cubicBezTo>
                    <a:pt x="4859" y="4928"/>
                    <a:pt x="4875" y="4911"/>
                    <a:pt x="4908" y="4879"/>
                  </a:cubicBezTo>
                  <a:cubicBezTo>
                    <a:pt x="5055" y="4764"/>
                    <a:pt x="5121" y="4699"/>
                    <a:pt x="5235" y="4584"/>
                  </a:cubicBezTo>
                  <a:cubicBezTo>
                    <a:pt x="5248" y="4584"/>
                    <a:pt x="5288" y="4556"/>
                    <a:pt x="5300" y="4556"/>
                  </a:cubicBezTo>
                  <a:cubicBezTo>
                    <a:pt x="5304" y="4556"/>
                    <a:pt x="5305" y="4559"/>
                    <a:pt x="5301" y="4568"/>
                  </a:cubicBezTo>
                  <a:cubicBezTo>
                    <a:pt x="5317" y="4535"/>
                    <a:pt x="5317" y="4519"/>
                    <a:pt x="5366" y="4486"/>
                  </a:cubicBezTo>
                  <a:cubicBezTo>
                    <a:pt x="5379" y="4474"/>
                    <a:pt x="5383" y="4469"/>
                    <a:pt x="5384" y="4469"/>
                  </a:cubicBezTo>
                  <a:lnTo>
                    <a:pt x="5384" y="4469"/>
                  </a:lnTo>
                  <a:cubicBezTo>
                    <a:pt x="5384" y="4469"/>
                    <a:pt x="5317" y="4540"/>
                    <a:pt x="5336" y="4540"/>
                  </a:cubicBezTo>
                  <a:cubicBezTo>
                    <a:pt x="5339" y="4540"/>
                    <a:pt x="5343" y="4538"/>
                    <a:pt x="5350" y="4535"/>
                  </a:cubicBezTo>
                  <a:cubicBezTo>
                    <a:pt x="5350" y="4519"/>
                    <a:pt x="5432" y="4420"/>
                    <a:pt x="5481" y="4371"/>
                  </a:cubicBezTo>
                  <a:cubicBezTo>
                    <a:pt x="5448" y="4371"/>
                    <a:pt x="5350" y="4486"/>
                    <a:pt x="5301" y="4535"/>
                  </a:cubicBezTo>
                  <a:lnTo>
                    <a:pt x="5317" y="4502"/>
                  </a:lnTo>
                  <a:cubicBezTo>
                    <a:pt x="5448" y="4371"/>
                    <a:pt x="5563" y="4240"/>
                    <a:pt x="5677" y="4109"/>
                  </a:cubicBezTo>
                  <a:cubicBezTo>
                    <a:pt x="5759" y="4028"/>
                    <a:pt x="5956" y="3798"/>
                    <a:pt x="6070" y="3667"/>
                  </a:cubicBezTo>
                  <a:lnTo>
                    <a:pt x="6103" y="3602"/>
                  </a:lnTo>
                  <a:cubicBezTo>
                    <a:pt x="6250" y="3422"/>
                    <a:pt x="6381" y="3242"/>
                    <a:pt x="6496" y="3045"/>
                  </a:cubicBezTo>
                  <a:lnTo>
                    <a:pt x="6512" y="3062"/>
                  </a:lnTo>
                  <a:lnTo>
                    <a:pt x="6545" y="2980"/>
                  </a:lnTo>
                  <a:lnTo>
                    <a:pt x="6561" y="2964"/>
                  </a:lnTo>
                  <a:lnTo>
                    <a:pt x="6561" y="2980"/>
                  </a:lnTo>
                  <a:lnTo>
                    <a:pt x="6578" y="2947"/>
                  </a:lnTo>
                  <a:cubicBezTo>
                    <a:pt x="6594" y="2898"/>
                    <a:pt x="6627" y="2865"/>
                    <a:pt x="6643" y="2833"/>
                  </a:cubicBezTo>
                  <a:lnTo>
                    <a:pt x="6659" y="2816"/>
                  </a:lnTo>
                  <a:cubicBezTo>
                    <a:pt x="6676" y="2783"/>
                    <a:pt x="6692" y="2751"/>
                    <a:pt x="6709" y="2718"/>
                  </a:cubicBezTo>
                  <a:lnTo>
                    <a:pt x="6725" y="2702"/>
                  </a:lnTo>
                  <a:lnTo>
                    <a:pt x="6741" y="2685"/>
                  </a:lnTo>
                  <a:cubicBezTo>
                    <a:pt x="6938" y="2358"/>
                    <a:pt x="7101" y="2031"/>
                    <a:pt x="7216" y="1720"/>
                  </a:cubicBezTo>
                  <a:lnTo>
                    <a:pt x="5415" y="1114"/>
                  </a:lnTo>
                  <a:cubicBezTo>
                    <a:pt x="5415" y="1114"/>
                    <a:pt x="5366" y="1179"/>
                    <a:pt x="5317" y="1294"/>
                  </a:cubicBezTo>
                  <a:cubicBezTo>
                    <a:pt x="5285" y="1327"/>
                    <a:pt x="5252" y="1343"/>
                    <a:pt x="5252" y="1343"/>
                  </a:cubicBezTo>
                  <a:cubicBezTo>
                    <a:pt x="5219" y="1441"/>
                    <a:pt x="5088" y="1556"/>
                    <a:pt x="5039" y="1703"/>
                  </a:cubicBezTo>
                  <a:cubicBezTo>
                    <a:pt x="5032" y="1710"/>
                    <a:pt x="5028" y="1712"/>
                    <a:pt x="5026" y="1712"/>
                  </a:cubicBezTo>
                  <a:cubicBezTo>
                    <a:pt x="5019" y="1712"/>
                    <a:pt x="5031" y="1684"/>
                    <a:pt x="5027" y="1684"/>
                  </a:cubicBezTo>
                  <a:lnTo>
                    <a:pt x="5027" y="1684"/>
                  </a:lnTo>
                  <a:cubicBezTo>
                    <a:pt x="5026" y="1684"/>
                    <a:pt x="5025" y="1685"/>
                    <a:pt x="5023" y="1687"/>
                  </a:cubicBezTo>
                  <a:cubicBezTo>
                    <a:pt x="5023" y="1736"/>
                    <a:pt x="4990" y="1769"/>
                    <a:pt x="4941" y="1850"/>
                  </a:cubicBezTo>
                  <a:cubicBezTo>
                    <a:pt x="4810" y="2063"/>
                    <a:pt x="4744" y="2161"/>
                    <a:pt x="4597" y="2407"/>
                  </a:cubicBezTo>
                  <a:lnTo>
                    <a:pt x="4613" y="2391"/>
                  </a:lnTo>
                  <a:lnTo>
                    <a:pt x="4613" y="2391"/>
                  </a:lnTo>
                  <a:cubicBezTo>
                    <a:pt x="4581" y="2440"/>
                    <a:pt x="4564" y="2456"/>
                    <a:pt x="4548" y="2472"/>
                  </a:cubicBezTo>
                  <a:cubicBezTo>
                    <a:pt x="4545" y="2485"/>
                    <a:pt x="4546" y="2490"/>
                    <a:pt x="4549" y="2490"/>
                  </a:cubicBezTo>
                  <a:cubicBezTo>
                    <a:pt x="4562" y="2490"/>
                    <a:pt x="4621" y="2379"/>
                    <a:pt x="4630" y="2379"/>
                  </a:cubicBezTo>
                  <a:lnTo>
                    <a:pt x="4630" y="2379"/>
                  </a:lnTo>
                  <a:cubicBezTo>
                    <a:pt x="4632" y="2379"/>
                    <a:pt x="4632" y="2382"/>
                    <a:pt x="4630" y="2391"/>
                  </a:cubicBezTo>
                  <a:cubicBezTo>
                    <a:pt x="4564" y="2456"/>
                    <a:pt x="4401" y="2767"/>
                    <a:pt x="4335" y="2800"/>
                  </a:cubicBezTo>
                  <a:cubicBezTo>
                    <a:pt x="4318" y="2828"/>
                    <a:pt x="4317" y="2835"/>
                    <a:pt x="4320" y="2835"/>
                  </a:cubicBezTo>
                  <a:cubicBezTo>
                    <a:pt x="4324" y="2835"/>
                    <a:pt x="4330" y="2830"/>
                    <a:pt x="4333" y="2830"/>
                  </a:cubicBezTo>
                  <a:cubicBezTo>
                    <a:pt x="4337" y="2830"/>
                    <a:pt x="4336" y="2837"/>
                    <a:pt x="4319" y="2865"/>
                  </a:cubicBezTo>
                  <a:lnTo>
                    <a:pt x="4286" y="2882"/>
                  </a:lnTo>
                  <a:lnTo>
                    <a:pt x="4286" y="2914"/>
                  </a:lnTo>
                  <a:cubicBezTo>
                    <a:pt x="4253" y="2964"/>
                    <a:pt x="4221" y="2980"/>
                    <a:pt x="4221" y="2980"/>
                  </a:cubicBezTo>
                  <a:lnTo>
                    <a:pt x="4253" y="2931"/>
                  </a:lnTo>
                  <a:lnTo>
                    <a:pt x="4253" y="2931"/>
                  </a:lnTo>
                  <a:cubicBezTo>
                    <a:pt x="4216" y="2981"/>
                    <a:pt x="4159" y="3070"/>
                    <a:pt x="4127" y="3116"/>
                  </a:cubicBezTo>
                  <a:lnTo>
                    <a:pt x="4127" y="3116"/>
                  </a:lnTo>
                  <a:lnTo>
                    <a:pt x="4155" y="3078"/>
                  </a:lnTo>
                  <a:lnTo>
                    <a:pt x="4155" y="3078"/>
                  </a:lnTo>
                  <a:cubicBezTo>
                    <a:pt x="4122" y="3127"/>
                    <a:pt x="4073" y="3209"/>
                    <a:pt x="4024" y="3258"/>
                  </a:cubicBezTo>
                  <a:cubicBezTo>
                    <a:pt x="3991" y="3291"/>
                    <a:pt x="3975" y="3324"/>
                    <a:pt x="3942" y="3356"/>
                  </a:cubicBezTo>
                  <a:lnTo>
                    <a:pt x="3926" y="3373"/>
                  </a:lnTo>
                  <a:lnTo>
                    <a:pt x="3910" y="3389"/>
                  </a:lnTo>
                  <a:lnTo>
                    <a:pt x="3877" y="3389"/>
                  </a:lnTo>
                  <a:lnTo>
                    <a:pt x="3844" y="3356"/>
                  </a:lnTo>
                  <a:lnTo>
                    <a:pt x="3762" y="3307"/>
                  </a:lnTo>
                  <a:cubicBezTo>
                    <a:pt x="3713" y="3275"/>
                    <a:pt x="3680" y="3242"/>
                    <a:pt x="3631" y="3209"/>
                  </a:cubicBezTo>
                  <a:lnTo>
                    <a:pt x="3631" y="3209"/>
                  </a:lnTo>
                  <a:lnTo>
                    <a:pt x="3648" y="3225"/>
                  </a:lnTo>
                  <a:cubicBezTo>
                    <a:pt x="3484" y="3111"/>
                    <a:pt x="3533" y="3127"/>
                    <a:pt x="3353" y="2996"/>
                  </a:cubicBezTo>
                  <a:lnTo>
                    <a:pt x="3369" y="2996"/>
                  </a:lnTo>
                  <a:cubicBezTo>
                    <a:pt x="3337" y="2980"/>
                    <a:pt x="3288" y="2947"/>
                    <a:pt x="3238" y="2898"/>
                  </a:cubicBezTo>
                  <a:lnTo>
                    <a:pt x="3238" y="2898"/>
                  </a:lnTo>
                  <a:cubicBezTo>
                    <a:pt x="3246" y="2903"/>
                    <a:pt x="3249" y="2905"/>
                    <a:pt x="3251" y="2905"/>
                  </a:cubicBezTo>
                  <a:cubicBezTo>
                    <a:pt x="3256" y="2905"/>
                    <a:pt x="3204" y="2859"/>
                    <a:pt x="3210" y="2859"/>
                  </a:cubicBezTo>
                  <a:lnTo>
                    <a:pt x="3210" y="2859"/>
                  </a:lnTo>
                  <a:cubicBezTo>
                    <a:pt x="3211" y="2859"/>
                    <a:pt x="3215" y="2861"/>
                    <a:pt x="3222" y="2865"/>
                  </a:cubicBezTo>
                  <a:cubicBezTo>
                    <a:pt x="3058" y="2734"/>
                    <a:pt x="3140" y="2816"/>
                    <a:pt x="3026" y="2734"/>
                  </a:cubicBezTo>
                  <a:lnTo>
                    <a:pt x="3009" y="2702"/>
                  </a:lnTo>
                  <a:cubicBezTo>
                    <a:pt x="2960" y="2685"/>
                    <a:pt x="2960" y="2685"/>
                    <a:pt x="2878" y="2620"/>
                  </a:cubicBezTo>
                  <a:lnTo>
                    <a:pt x="2878" y="2620"/>
                  </a:lnTo>
                  <a:cubicBezTo>
                    <a:pt x="2891" y="2629"/>
                    <a:pt x="2897" y="2632"/>
                    <a:pt x="2899" y="2632"/>
                  </a:cubicBezTo>
                  <a:cubicBezTo>
                    <a:pt x="2905" y="2632"/>
                    <a:pt x="2875" y="2599"/>
                    <a:pt x="2881" y="2599"/>
                  </a:cubicBezTo>
                  <a:cubicBezTo>
                    <a:pt x="2884" y="2599"/>
                    <a:pt x="2892" y="2604"/>
                    <a:pt x="2911" y="2620"/>
                  </a:cubicBezTo>
                  <a:cubicBezTo>
                    <a:pt x="2764" y="2456"/>
                    <a:pt x="2649" y="2407"/>
                    <a:pt x="2600" y="2325"/>
                  </a:cubicBezTo>
                  <a:cubicBezTo>
                    <a:pt x="2588" y="2319"/>
                    <a:pt x="2581" y="2317"/>
                    <a:pt x="2578" y="2317"/>
                  </a:cubicBezTo>
                  <a:cubicBezTo>
                    <a:pt x="2556" y="2317"/>
                    <a:pt x="2694" y="2427"/>
                    <a:pt x="2689" y="2427"/>
                  </a:cubicBezTo>
                  <a:cubicBezTo>
                    <a:pt x="2688" y="2427"/>
                    <a:pt x="2686" y="2426"/>
                    <a:pt x="2682" y="2423"/>
                  </a:cubicBezTo>
                  <a:lnTo>
                    <a:pt x="2682" y="2423"/>
                  </a:lnTo>
                  <a:cubicBezTo>
                    <a:pt x="2689" y="2434"/>
                    <a:pt x="2689" y="2439"/>
                    <a:pt x="2685" y="2439"/>
                  </a:cubicBezTo>
                  <a:cubicBezTo>
                    <a:pt x="2668" y="2439"/>
                    <a:pt x="2589" y="2380"/>
                    <a:pt x="2551" y="2342"/>
                  </a:cubicBezTo>
                  <a:cubicBezTo>
                    <a:pt x="2502" y="2292"/>
                    <a:pt x="2486" y="2227"/>
                    <a:pt x="2355" y="2112"/>
                  </a:cubicBezTo>
                  <a:lnTo>
                    <a:pt x="2355" y="2112"/>
                  </a:lnTo>
                  <a:lnTo>
                    <a:pt x="2371" y="2145"/>
                  </a:lnTo>
                  <a:cubicBezTo>
                    <a:pt x="2338" y="2096"/>
                    <a:pt x="2273" y="2063"/>
                    <a:pt x="2224" y="1998"/>
                  </a:cubicBezTo>
                  <a:cubicBezTo>
                    <a:pt x="2180" y="1983"/>
                    <a:pt x="2149" y="1930"/>
                    <a:pt x="2120" y="1930"/>
                  </a:cubicBezTo>
                  <a:cubicBezTo>
                    <a:pt x="2116" y="1930"/>
                    <a:pt x="2113" y="1931"/>
                    <a:pt x="2109" y="1932"/>
                  </a:cubicBezTo>
                  <a:lnTo>
                    <a:pt x="2240" y="2031"/>
                  </a:lnTo>
                  <a:cubicBezTo>
                    <a:pt x="2175" y="1981"/>
                    <a:pt x="2093" y="1932"/>
                    <a:pt x="1978" y="1834"/>
                  </a:cubicBezTo>
                  <a:cubicBezTo>
                    <a:pt x="1994" y="1834"/>
                    <a:pt x="2027" y="1867"/>
                    <a:pt x="2060" y="1883"/>
                  </a:cubicBezTo>
                  <a:cubicBezTo>
                    <a:pt x="2027" y="1850"/>
                    <a:pt x="1994" y="1818"/>
                    <a:pt x="1962" y="1785"/>
                  </a:cubicBezTo>
                  <a:lnTo>
                    <a:pt x="1962" y="1785"/>
                  </a:lnTo>
                  <a:cubicBezTo>
                    <a:pt x="1978" y="1785"/>
                    <a:pt x="2109" y="1916"/>
                    <a:pt x="2191" y="1965"/>
                  </a:cubicBezTo>
                  <a:cubicBezTo>
                    <a:pt x="2161" y="1935"/>
                    <a:pt x="2063" y="1865"/>
                    <a:pt x="2083" y="1865"/>
                  </a:cubicBezTo>
                  <a:cubicBezTo>
                    <a:pt x="2084" y="1865"/>
                    <a:pt x="2085" y="1865"/>
                    <a:pt x="2087" y="1865"/>
                  </a:cubicBezTo>
                  <a:lnTo>
                    <a:pt x="2087" y="1865"/>
                  </a:lnTo>
                  <a:cubicBezTo>
                    <a:pt x="2023" y="1845"/>
                    <a:pt x="1959" y="1750"/>
                    <a:pt x="1864" y="1687"/>
                  </a:cubicBezTo>
                  <a:lnTo>
                    <a:pt x="1880" y="1687"/>
                  </a:lnTo>
                  <a:cubicBezTo>
                    <a:pt x="1864" y="1670"/>
                    <a:pt x="1831" y="1654"/>
                    <a:pt x="1798" y="1621"/>
                  </a:cubicBezTo>
                  <a:lnTo>
                    <a:pt x="1798" y="1621"/>
                  </a:lnTo>
                  <a:lnTo>
                    <a:pt x="1833" y="1639"/>
                  </a:lnTo>
                  <a:lnTo>
                    <a:pt x="1833" y="1639"/>
                  </a:lnTo>
                  <a:cubicBezTo>
                    <a:pt x="1800" y="1617"/>
                    <a:pt x="1774" y="1581"/>
                    <a:pt x="1749" y="1556"/>
                  </a:cubicBezTo>
                  <a:lnTo>
                    <a:pt x="1733" y="1539"/>
                  </a:lnTo>
                  <a:lnTo>
                    <a:pt x="1716" y="1523"/>
                  </a:lnTo>
                  <a:lnTo>
                    <a:pt x="1711" y="1523"/>
                  </a:lnTo>
                  <a:cubicBezTo>
                    <a:pt x="1715" y="1529"/>
                    <a:pt x="1716" y="1534"/>
                    <a:pt x="1716" y="1539"/>
                  </a:cubicBezTo>
                  <a:cubicBezTo>
                    <a:pt x="1716" y="1539"/>
                    <a:pt x="1700" y="1539"/>
                    <a:pt x="1733" y="1572"/>
                  </a:cubicBezTo>
                  <a:cubicBezTo>
                    <a:pt x="1634" y="1490"/>
                    <a:pt x="1618" y="1458"/>
                    <a:pt x="1602" y="1425"/>
                  </a:cubicBezTo>
                  <a:cubicBezTo>
                    <a:pt x="1602" y="1392"/>
                    <a:pt x="1569" y="1343"/>
                    <a:pt x="1503" y="1245"/>
                  </a:cubicBezTo>
                  <a:lnTo>
                    <a:pt x="1503" y="1245"/>
                  </a:lnTo>
                  <a:cubicBezTo>
                    <a:pt x="1516" y="1270"/>
                    <a:pt x="1549" y="1326"/>
                    <a:pt x="1547" y="1326"/>
                  </a:cubicBezTo>
                  <a:cubicBezTo>
                    <a:pt x="1547" y="1326"/>
                    <a:pt x="1543" y="1321"/>
                    <a:pt x="1536" y="1310"/>
                  </a:cubicBezTo>
                  <a:cubicBezTo>
                    <a:pt x="1503" y="1278"/>
                    <a:pt x="1471" y="1212"/>
                    <a:pt x="1454" y="1179"/>
                  </a:cubicBezTo>
                  <a:cubicBezTo>
                    <a:pt x="1429" y="1134"/>
                    <a:pt x="1421" y="1120"/>
                    <a:pt x="1420" y="1120"/>
                  </a:cubicBezTo>
                  <a:lnTo>
                    <a:pt x="1420" y="1120"/>
                  </a:lnTo>
                  <a:cubicBezTo>
                    <a:pt x="1419" y="1120"/>
                    <a:pt x="1440" y="1162"/>
                    <a:pt x="1435" y="1162"/>
                  </a:cubicBezTo>
                  <a:cubicBezTo>
                    <a:pt x="1434" y="1162"/>
                    <a:pt x="1430" y="1157"/>
                    <a:pt x="1422" y="1147"/>
                  </a:cubicBezTo>
                  <a:cubicBezTo>
                    <a:pt x="1405" y="1098"/>
                    <a:pt x="1372" y="1081"/>
                    <a:pt x="1340" y="1016"/>
                  </a:cubicBezTo>
                  <a:lnTo>
                    <a:pt x="1340" y="999"/>
                  </a:lnTo>
                  <a:cubicBezTo>
                    <a:pt x="1307" y="917"/>
                    <a:pt x="1307" y="901"/>
                    <a:pt x="1291" y="901"/>
                  </a:cubicBezTo>
                  <a:cubicBezTo>
                    <a:pt x="1291" y="885"/>
                    <a:pt x="1274" y="885"/>
                    <a:pt x="1258" y="803"/>
                  </a:cubicBezTo>
                  <a:lnTo>
                    <a:pt x="1258" y="803"/>
                  </a:lnTo>
                  <a:lnTo>
                    <a:pt x="1291" y="868"/>
                  </a:lnTo>
                  <a:cubicBezTo>
                    <a:pt x="1291" y="836"/>
                    <a:pt x="1274" y="803"/>
                    <a:pt x="1274" y="770"/>
                  </a:cubicBezTo>
                  <a:lnTo>
                    <a:pt x="1274" y="770"/>
                  </a:lnTo>
                  <a:lnTo>
                    <a:pt x="1291" y="787"/>
                  </a:lnTo>
                  <a:cubicBezTo>
                    <a:pt x="1258" y="705"/>
                    <a:pt x="1274" y="672"/>
                    <a:pt x="1291" y="590"/>
                  </a:cubicBezTo>
                  <a:lnTo>
                    <a:pt x="1291" y="590"/>
                  </a:lnTo>
                  <a:cubicBezTo>
                    <a:pt x="1289" y="592"/>
                    <a:pt x="1287" y="593"/>
                    <a:pt x="1285" y="593"/>
                  </a:cubicBezTo>
                  <a:cubicBezTo>
                    <a:pt x="1275" y="593"/>
                    <a:pt x="1278" y="547"/>
                    <a:pt x="1307" y="476"/>
                  </a:cubicBezTo>
                  <a:cubicBezTo>
                    <a:pt x="1316" y="462"/>
                    <a:pt x="1320" y="458"/>
                    <a:pt x="1322" y="458"/>
                  </a:cubicBezTo>
                  <a:cubicBezTo>
                    <a:pt x="1324" y="458"/>
                    <a:pt x="1325" y="462"/>
                    <a:pt x="1326" y="462"/>
                  </a:cubicBezTo>
                  <a:cubicBezTo>
                    <a:pt x="1329" y="462"/>
                    <a:pt x="1335" y="453"/>
                    <a:pt x="1356" y="410"/>
                  </a:cubicBezTo>
                  <a:lnTo>
                    <a:pt x="1356" y="410"/>
                  </a:lnTo>
                  <a:cubicBezTo>
                    <a:pt x="1356" y="426"/>
                    <a:pt x="1340" y="459"/>
                    <a:pt x="1307" y="508"/>
                  </a:cubicBezTo>
                  <a:lnTo>
                    <a:pt x="1307" y="541"/>
                  </a:lnTo>
                  <a:cubicBezTo>
                    <a:pt x="1340" y="492"/>
                    <a:pt x="1372" y="394"/>
                    <a:pt x="1405" y="361"/>
                  </a:cubicBezTo>
                  <a:lnTo>
                    <a:pt x="1405" y="361"/>
                  </a:lnTo>
                  <a:lnTo>
                    <a:pt x="1372" y="394"/>
                  </a:lnTo>
                  <a:cubicBezTo>
                    <a:pt x="1389" y="377"/>
                    <a:pt x="1405" y="345"/>
                    <a:pt x="1422" y="312"/>
                  </a:cubicBezTo>
                  <a:cubicBezTo>
                    <a:pt x="1438" y="279"/>
                    <a:pt x="1454" y="230"/>
                    <a:pt x="1487" y="197"/>
                  </a:cubicBezTo>
                  <a:cubicBezTo>
                    <a:pt x="1499" y="179"/>
                    <a:pt x="1504" y="172"/>
                    <a:pt x="1506" y="172"/>
                  </a:cubicBezTo>
                  <a:lnTo>
                    <a:pt x="1506" y="172"/>
                  </a:lnTo>
                  <a:cubicBezTo>
                    <a:pt x="1508" y="172"/>
                    <a:pt x="1497" y="193"/>
                    <a:pt x="1487" y="214"/>
                  </a:cubicBezTo>
                  <a:cubicBezTo>
                    <a:pt x="1503" y="181"/>
                    <a:pt x="1520" y="148"/>
                    <a:pt x="1553" y="99"/>
                  </a:cubicBezTo>
                  <a:lnTo>
                    <a:pt x="1536" y="83"/>
                  </a:lnTo>
                  <a:lnTo>
                    <a:pt x="1585" y="83"/>
                  </a:lnTo>
                  <a:lnTo>
                    <a:pt x="1553" y="50"/>
                  </a:lnTo>
                  <a:cubicBezTo>
                    <a:pt x="1520" y="50"/>
                    <a:pt x="1503" y="34"/>
                    <a:pt x="1471" y="34"/>
                  </a:cubicBezTo>
                  <a:lnTo>
                    <a:pt x="1422" y="17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3"/>
            <p:cNvSpPr/>
            <p:nvPr/>
          </p:nvSpPr>
          <p:spPr>
            <a:xfrm>
              <a:off x="7090529" y="3249838"/>
              <a:ext cx="4565" cy="7578"/>
            </a:xfrm>
            <a:custGeom>
              <a:rect b="b" l="l" r="r" t="t"/>
              <a:pathLst>
                <a:path extrusionOk="0" h="83" w="50">
                  <a:moveTo>
                    <a:pt x="49" y="1"/>
                  </a:moveTo>
                  <a:lnTo>
                    <a:pt x="33" y="17"/>
                  </a:lnTo>
                  <a:lnTo>
                    <a:pt x="0" y="8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3"/>
            <p:cNvSpPr/>
            <p:nvPr/>
          </p:nvSpPr>
          <p:spPr>
            <a:xfrm>
              <a:off x="7036660" y="332306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34"/>
                  </a:moveTo>
                  <a:lnTo>
                    <a:pt x="33" y="1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3"/>
            <p:cNvSpPr/>
            <p:nvPr/>
          </p:nvSpPr>
          <p:spPr>
            <a:xfrm>
              <a:off x="7017942" y="3340229"/>
              <a:ext cx="7030" cy="8309"/>
            </a:xfrm>
            <a:custGeom>
              <a:rect b="b" l="l" r="r" t="t"/>
              <a:pathLst>
                <a:path extrusionOk="0" h="91" w="77">
                  <a:moveTo>
                    <a:pt x="71" y="1"/>
                  </a:moveTo>
                  <a:cubicBezTo>
                    <a:pt x="68" y="1"/>
                    <a:pt x="60" y="8"/>
                    <a:pt x="42" y="26"/>
                  </a:cubicBezTo>
                  <a:cubicBezTo>
                    <a:pt x="42" y="37"/>
                    <a:pt x="0" y="91"/>
                    <a:pt x="6" y="91"/>
                  </a:cubicBezTo>
                  <a:cubicBezTo>
                    <a:pt x="9" y="91"/>
                    <a:pt x="19" y="82"/>
                    <a:pt x="42" y="59"/>
                  </a:cubicBezTo>
                  <a:cubicBezTo>
                    <a:pt x="42" y="47"/>
                    <a:pt x="76" y="1"/>
                    <a:pt x="71" y="1"/>
                  </a:cubicBez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3"/>
            <p:cNvSpPr/>
            <p:nvPr/>
          </p:nvSpPr>
          <p:spPr>
            <a:xfrm>
              <a:off x="6806575" y="3415737"/>
              <a:ext cx="10500" cy="9130"/>
            </a:xfrm>
            <a:custGeom>
              <a:rect b="b" l="l" r="r" t="t"/>
              <a:pathLst>
                <a:path extrusionOk="0" h="100" w="115">
                  <a:moveTo>
                    <a:pt x="7" y="0"/>
                  </a:moveTo>
                  <a:cubicBezTo>
                    <a:pt x="2" y="0"/>
                    <a:pt x="0" y="6"/>
                    <a:pt x="0" y="17"/>
                  </a:cubicBezTo>
                  <a:cubicBezTo>
                    <a:pt x="41" y="58"/>
                    <a:pt x="49" y="58"/>
                    <a:pt x="57" y="58"/>
                  </a:cubicBezTo>
                  <a:cubicBezTo>
                    <a:pt x="65" y="58"/>
                    <a:pt x="74" y="58"/>
                    <a:pt x="115" y="99"/>
                  </a:cubicBezTo>
                  <a:cubicBezTo>
                    <a:pt x="106" y="90"/>
                    <a:pt x="74" y="59"/>
                    <a:pt x="65" y="50"/>
                  </a:cubicBezTo>
                  <a:cubicBezTo>
                    <a:pt x="34" y="18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3"/>
            <p:cNvSpPr/>
            <p:nvPr/>
          </p:nvSpPr>
          <p:spPr>
            <a:xfrm>
              <a:off x="6812510" y="3420210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0" y="1"/>
                  </a:move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3"/>
            <p:cNvSpPr/>
            <p:nvPr/>
          </p:nvSpPr>
          <p:spPr>
            <a:xfrm>
              <a:off x="6527095" y="3121374"/>
              <a:ext cx="1552" cy="6026"/>
            </a:xfrm>
            <a:custGeom>
              <a:rect b="b" l="l" r="r" t="t"/>
              <a:pathLst>
                <a:path extrusionOk="0" h="66" w="17">
                  <a:moveTo>
                    <a:pt x="0" y="0"/>
                  </a:moveTo>
                  <a:lnTo>
                    <a:pt x="0" y="66"/>
                  </a:lnTo>
                  <a:lnTo>
                    <a:pt x="16" y="66"/>
                  </a:lnTo>
                  <a:cubicBezTo>
                    <a:pt x="16" y="49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3"/>
            <p:cNvSpPr/>
            <p:nvPr/>
          </p:nvSpPr>
          <p:spPr>
            <a:xfrm>
              <a:off x="6522529" y="3027240"/>
              <a:ext cx="4656" cy="3013"/>
            </a:xfrm>
            <a:custGeom>
              <a:rect b="b" l="l" r="r" t="t"/>
              <a:pathLst>
                <a:path extrusionOk="0" h="33" w="51">
                  <a:moveTo>
                    <a:pt x="50" y="0"/>
                  </a:moveTo>
                  <a:lnTo>
                    <a:pt x="17" y="16"/>
                  </a:lnTo>
                  <a:lnTo>
                    <a:pt x="1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3"/>
            <p:cNvSpPr/>
            <p:nvPr/>
          </p:nvSpPr>
          <p:spPr>
            <a:xfrm>
              <a:off x="6585346" y="302724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C3A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3"/>
            <p:cNvSpPr/>
            <p:nvPr/>
          </p:nvSpPr>
          <p:spPr>
            <a:xfrm>
              <a:off x="5342249" y="3998618"/>
              <a:ext cx="247886" cy="148093"/>
            </a:xfrm>
            <a:custGeom>
              <a:rect b="b" l="l" r="r" t="t"/>
              <a:pathLst>
                <a:path extrusionOk="0" h="1622" w="2715">
                  <a:moveTo>
                    <a:pt x="1716" y="1"/>
                  </a:moveTo>
                  <a:lnTo>
                    <a:pt x="1290" y="557"/>
                  </a:lnTo>
                  <a:cubicBezTo>
                    <a:pt x="1290" y="557"/>
                    <a:pt x="266" y="112"/>
                    <a:pt x="54" y="112"/>
                  </a:cubicBezTo>
                  <a:cubicBezTo>
                    <a:pt x="8" y="112"/>
                    <a:pt x="0" y="132"/>
                    <a:pt x="46" y="181"/>
                  </a:cubicBezTo>
                  <a:cubicBezTo>
                    <a:pt x="324" y="475"/>
                    <a:pt x="1977" y="1621"/>
                    <a:pt x="1977" y="1621"/>
                  </a:cubicBezTo>
                  <a:lnTo>
                    <a:pt x="2714" y="1015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204C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3"/>
            <p:cNvSpPr/>
            <p:nvPr/>
          </p:nvSpPr>
          <p:spPr>
            <a:xfrm>
              <a:off x="5459939" y="3288733"/>
              <a:ext cx="1760677" cy="838522"/>
            </a:xfrm>
            <a:custGeom>
              <a:rect b="b" l="l" r="r" t="t"/>
              <a:pathLst>
                <a:path extrusionOk="0" h="9184" w="19284">
                  <a:moveTo>
                    <a:pt x="8169" y="1"/>
                  </a:moveTo>
                  <a:cubicBezTo>
                    <a:pt x="8185" y="1"/>
                    <a:pt x="8201" y="1"/>
                    <a:pt x="8216" y="1"/>
                  </a:cubicBezTo>
                  <a:lnTo>
                    <a:pt x="8216" y="1"/>
                  </a:lnTo>
                  <a:cubicBezTo>
                    <a:pt x="8227" y="1"/>
                    <a:pt x="8239" y="1"/>
                    <a:pt x="8251" y="1"/>
                  </a:cubicBezTo>
                  <a:close/>
                  <a:moveTo>
                    <a:pt x="7743" y="66"/>
                  </a:moveTo>
                  <a:cubicBezTo>
                    <a:pt x="7733" y="66"/>
                    <a:pt x="7722" y="68"/>
                    <a:pt x="7712" y="71"/>
                  </a:cubicBezTo>
                  <a:lnTo>
                    <a:pt x="7712" y="71"/>
                  </a:lnTo>
                  <a:cubicBezTo>
                    <a:pt x="7724" y="68"/>
                    <a:pt x="7734" y="66"/>
                    <a:pt x="7743" y="66"/>
                  </a:cubicBezTo>
                  <a:close/>
                  <a:moveTo>
                    <a:pt x="9642" y="164"/>
                  </a:moveTo>
                  <a:cubicBezTo>
                    <a:pt x="9676" y="171"/>
                    <a:pt x="9690" y="175"/>
                    <a:pt x="9694" y="176"/>
                  </a:cubicBezTo>
                  <a:lnTo>
                    <a:pt x="9694" y="176"/>
                  </a:lnTo>
                  <a:cubicBezTo>
                    <a:pt x="9678" y="172"/>
                    <a:pt x="9661" y="169"/>
                    <a:pt x="9642" y="164"/>
                  </a:cubicBezTo>
                  <a:close/>
                  <a:moveTo>
                    <a:pt x="7449" y="246"/>
                  </a:moveTo>
                  <a:cubicBezTo>
                    <a:pt x="7436" y="255"/>
                    <a:pt x="7424" y="265"/>
                    <a:pt x="7412" y="275"/>
                  </a:cubicBezTo>
                  <a:lnTo>
                    <a:pt x="7412" y="275"/>
                  </a:lnTo>
                  <a:cubicBezTo>
                    <a:pt x="7424" y="266"/>
                    <a:pt x="7436" y="256"/>
                    <a:pt x="7449" y="246"/>
                  </a:cubicBezTo>
                  <a:close/>
                  <a:moveTo>
                    <a:pt x="7907" y="33"/>
                  </a:moveTo>
                  <a:lnTo>
                    <a:pt x="7907" y="33"/>
                  </a:lnTo>
                  <a:cubicBezTo>
                    <a:pt x="7809" y="66"/>
                    <a:pt x="7711" y="82"/>
                    <a:pt x="7612" y="148"/>
                  </a:cubicBezTo>
                  <a:cubicBezTo>
                    <a:pt x="7563" y="164"/>
                    <a:pt x="7530" y="213"/>
                    <a:pt x="7481" y="246"/>
                  </a:cubicBezTo>
                  <a:cubicBezTo>
                    <a:pt x="7416" y="279"/>
                    <a:pt x="7367" y="328"/>
                    <a:pt x="7301" y="377"/>
                  </a:cubicBezTo>
                  <a:cubicBezTo>
                    <a:pt x="7315" y="364"/>
                    <a:pt x="7360" y="318"/>
                    <a:pt x="7412" y="275"/>
                  </a:cubicBezTo>
                  <a:lnTo>
                    <a:pt x="7412" y="275"/>
                  </a:lnTo>
                  <a:cubicBezTo>
                    <a:pt x="7346" y="327"/>
                    <a:pt x="7289" y="368"/>
                    <a:pt x="7219" y="410"/>
                  </a:cubicBezTo>
                  <a:cubicBezTo>
                    <a:pt x="7219" y="393"/>
                    <a:pt x="7301" y="344"/>
                    <a:pt x="7416" y="262"/>
                  </a:cubicBezTo>
                  <a:cubicBezTo>
                    <a:pt x="7465" y="230"/>
                    <a:pt x="7514" y="181"/>
                    <a:pt x="7563" y="148"/>
                  </a:cubicBezTo>
                  <a:cubicBezTo>
                    <a:pt x="7574" y="143"/>
                    <a:pt x="7584" y="137"/>
                    <a:pt x="7594" y="132"/>
                  </a:cubicBezTo>
                  <a:lnTo>
                    <a:pt x="7594" y="132"/>
                  </a:lnTo>
                  <a:cubicBezTo>
                    <a:pt x="7587" y="137"/>
                    <a:pt x="7582" y="143"/>
                    <a:pt x="7580" y="148"/>
                  </a:cubicBezTo>
                  <a:cubicBezTo>
                    <a:pt x="7678" y="99"/>
                    <a:pt x="7792" y="66"/>
                    <a:pt x="7907" y="33"/>
                  </a:cubicBezTo>
                  <a:close/>
                  <a:moveTo>
                    <a:pt x="13498" y="1118"/>
                  </a:moveTo>
                  <a:cubicBezTo>
                    <a:pt x="13512" y="1122"/>
                    <a:pt x="13525" y="1126"/>
                    <a:pt x="13538" y="1130"/>
                  </a:cubicBezTo>
                  <a:cubicBezTo>
                    <a:pt x="13527" y="1125"/>
                    <a:pt x="13513" y="1121"/>
                    <a:pt x="13498" y="1118"/>
                  </a:cubicBezTo>
                  <a:close/>
                  <a:moveTo>
                    <a:pt x="6249" y="1256"/>
                  </a:moveTo>
                  <a:lnTo>
                    <a:pt x="6249" y="1256"/>
                  </a:lnTo>
                  <a:cubicBezTo>
                    <a:pt x="6248" y="1256"/>
                    <a:pt x="6240" y="1262"/>
                    <a:pt x="6221" y="1277"/>
                  </a:cubicBezTo>
                  <a:cubicBezTo>
                    <a:pt x="6214" y="1285"/>
                    <a:pt x="6207" y="1294"/>
                    <a:pt x="6200" y="1302"/>
                  </a:cubicBezTo>
                  <a:lnTo>
                    <a:pt x="6200" y="1302"/>
                  </a:lnTo>
                  <a:cubicBezTo>
                    <a:pt x="6229" y="1276"/>
                    <a:pt x="6251" y="1256"/>
                    <a:pt x="6249" y="1256"/>
                  </a:cubicBezTo>
                  <a:close/>
                  <a:moveTo>
                    <a:pt x="14666" y="1503"/>
                  </a:moveTo>
                  <a:cubicBezTo>
                    <a:pt x="14681" y="1508"/>
                    <a:pt x="14699" y="1514"/>
                    <a:pt x="14721" y="1521"/>
                  </a:cubicBezTo>
                  <a:lnTo>
                    <a:pt x="14721" y="1521"/>
                  </a:lnTo>
                  <a:cubicBezTo>
                    <a:pt x="14708" y="1516"/>
                    <a:pt x="14696" y="1511"/>
                    <a:pt x="14684" y="1506"/>
                  </a:cubicBezTo>
                  <a:cubicBezTo>
                    <a:pt x="14678" y="1505"/>
                    <a:pt x="14672" y="1504"/>
                    <a:pt x="14666" y="1503"/>
                  </a:cubicBezTo>
                  <a:close/>
                  <a:moveTo>
                    <a:pt x="4813" y="2685"/>
                  </a:moveTo>
                  <a:cubicBezTo>
                    <a:pt x="4813" y="2685"/>
                    <a:pt x="4813" y="2686"/>
                    <a:pt x="4814" y="2687"/>
                  </a:cubicBezTo>
                  <a:lnTo>
                    <a:pt x="4814" y="2687"/>
                  </a:lnTo>
                  <a:cubicBezTo>
                    <a:pt x="4814" y="2685"/>
                    <a:pt x="4813" y="2685"/>
                    <a:pt x="4813" y="2685"/>
                  </a:cubicBezTo>
                  <a:close/>
                  <a:moveTo>
                    <a:pt x="4388" y="3078"/>
                  </a:moveTo>
                  <a:cubicBezTo>
                    <a:pt x="4348" y="3118"/>
                    <a:pt x="4324" y="3144"/>
                    <a:pt x="4309" y="3162"/>
                  </a:cubicBezTo>
                  <a:lnTo>
                    <a:pt x="4309" y="3162"/>
                  </a:lnTo>
                  <a:lnTo>
                    <a:pt x="4388" y="3078"/>
                  </a:lnTo>
                  <a:close/>
                  <a:moveTo>
                    <a:pt x="12006" y="4713"/>
                  </a:moveTo>
                  <a:cubicBezTo>
                    <a:pt x="12001" y="4713"/>
                    <a:pt x="12007" y="4719"/>
                    <a:pt x="12032" y="4731"/>
                  </a:cubicBezTo>
                  <a:cubicBezTo>
                    <a:pt x="12035" y="4731"/>
                    <a:pt x="12050" y="4735"/>
                    <a:pt x="12072" y="4741"/>
                  </a:cubicBezTo>
                  <a:lnTo>
                    <a:pt x="12072" y="4741"/>
                  </a:lnTo>
                  <a:cubicBezTo>
                    <a:pt x="12044" y="4724"/>
                    <a:pt x="12013" y="4713"/>
                    <a:pt x="12006" y="4713"/>
                  </a:cubicBezTo>
                  <a:close/>
                  <a:moveTo>
                    <a:pt x="12072" y="4741"/>
                  </a:moveTo>
                  <a:lnTo>
                    <a:pt x="12072" y="4741"/>
                  </a:lnTo>
                  <a:cubicBezTo>
                    <a:pt x="12075" y="4743"/>
                    <a:pt x="12078" y="4745"/>
                    <a:pt x="12081" y="4747"/>
                  </a:cubicBezTo>
                  <a:cubicBezTo>
                    <a:pt x="12096" y="4751"/>
                    <a:pt x="12112" y="4755"/>
                    <a:pt x="12125" y="4758"/>
                  </a:cubicBezTo>
                  <a:lnTo>
                    <a:pt x="12125" y="4758"/>
                  </a:lnTo>
                  <a:cubicBezTo>
                    <a:pt x="12105" y="4752"/>
                    <a:pt x="12087" y="4746"/>
                    <a:pt x="12072" y="4741"/>
                  </a:cubicBezTo>
                  <a:close/>
                  <a:moveTo>
                    <a:pt x="6566" y="5208"/>
                  </a:moveTo>
                  <a:lnTo>
                    <a:pt x="6548" y="5222"/>
                  </a:lnTo>
                  <a:cubicBezTo>
                    <a:pt x="6557" y="5217"/>
                    <a:pt x="6562" y="5212"/>
                    <a:pt x="6566" y="5208"/>
                  </a:cubicBezTo>
                  <a:close/>
                  <a:moveTo>
                    <a:pt x="2324" y="5198"/>
                  </a:moveTo>
                  <a:cubicBezTo>
                    <a:pt x="2323" y="5198"/>
                    <a:pt x="2304" y="5216"/>
                    <a:pt x="2260" y="5255"/>
                  </a:cubicBezTo>
                  <a:cubicBezTo>
                    <a:pt x="2262" y="5259"/>
                    <a:pt x="2256" y="5269"/>
                    <a:pt x="2245" y="5285"/>
                  </a:cubicBezTo>
                  <a:lnTo>
                    <a:pt x="2245" y="5285"/>
                  </a:lnTo>
                  <a:cubicBezTo>
                    <a:pt x="2293" y="5231"/>
                    <a:pt x="2326" y="5198"/>
                    <a:pt x="2324" y="5198"/>
                  </a:cubicBezTo>
                  <a:close/>
                  <a:moveTo>
                    <a:pt x="2245" y="5285"/>
                  </a:moveTo>
                  <a:lnTo>
                    <a:pt x="2245" y="5285"/>
                  </a:lnTo>
                  <a:cubicBezTo>
                    <a:pt x="2213" y="5320"/>
                    <a:pt x="2174" y="5364"/>
                    <a:pt x="2134" y="5413"/>
                  </a:cubicBezTo>
                  <a:lnTo>
                    <a:pt x="2134" y="5413"/>
                  </a:lnTo>
                  <a:cubicBezTo>
                    <a:pt x="2183" y="5359"/>
                    <a:pt x="2224" y="5313"/>
                    <a:pt x="2245" y="5285"/>
                  </a:cubicBezTo>
                  <a:close/>
                  <a:moveTo>
                    <a:pt x="1294" y="6319"/>
                  </a:moveTo>
                  <a:cubicBezTo>
                    <a:pt x="1284" y="6328"/>
                    <a:pt x="1279" y="6334"/>
                    <a:pt x="1278" y="6337"/>
                  </a:cubicBezTo>
                  <a:lnTo>
                    <a:pt x="1278" y="6337"/>
                  </a:lnTo>
                  <a:lnTo>
                    <a:pt x="1294" y="6319"/>
                  </a:lnTo>
                  <a:close/>
                  <a:moveTo>
                    <a:pt x="4770" y="6525"/>
                  </a:moveTo>
                  <a:lnTo>
                    <a:pt x="4770" y="6525"/>
                  </a:lnTo>
                  <a:cubicBezTo>
                    <a:pt x="4751" y="6539"/>
                    <a:pt x="4732" y="6552"/>
                    <a:pt x="4715" y="6564"/>
                  </a:cubicBezTo>
                  <a:lnTo>
                    <a:pt x="4764" y="6532"/>
                  </a:lnTo>
                  <a:cubicBezTo>
                    <a:pt x="4767" y="6529"/>
                    <a:pt x="4769" y="6526"/>
                    <a:pt x="4770" y="6525"/>
                  </a:cubicBezTo>
                  <a:close/>
                  <a:moveTo>
                    <a:pt x="4510" y="6722"/>
                  </a:moveTo>
                  <a:lnTo>
                    <a:pt x="4510" y="6722"/>
                  </a:lnTo>
                  <a:cubicBezTo>
                    <a:pt x="4500" y="6730"/>
                    <a:pt x="4493" y="6737"/>
                    <a:pt x="4486" y="6744"/>
                  </a:cubicBezTo>
                  <a:cubicBezTo>
                    <a:pt x="4493" y="6738"/>
                    <a:pt x="4501" y="6730"/>
                    <a:pt x="4510" y="6722"/>
                  </a:cubicBezTo>
                  <a:close/>
                  <a:moveTo>
                    <a:pt x="4339" y="6859"/>
                  </a:moveTo>
                  <a:cubicBezTo>
                    <a:pt x="4318" y="6878"/>
                    <a:pt x="4296" y="6897"/>
                    <a:pt x="4273" y="6917"/>
                  </a:cubicBezTo>
                  <a:lnTo>
                    <a:pt x="4273" y="6917"/>
                  </a:lnTo>
                  <a:cubicBezTo>
                    <a:pt x="4337" y="6867"/>
                    <a:pt x="4350" y="6859"/>
                    <a:pt x="4339" y="6859"/>
                  </a:cubicBezTo>
                  <a:close/>
                  <a:moveTo>
                    <a:pt x="4273" y="6917"/>
                  </a:moveTo>
                  <a:cubicBezTo>
                    <a:pt x="4245" y="6938"/>
                    <a:pt x="4208" y="6967"/>
                    <a:pt x="4159" y="7006"/>
                  </a:cubicBezTo>
                  <a:cubicBezTo>
                    <a:pt x="4204" y="6973"/>
                    <a:pt x="4241" y="6944"/>
                    <a:pt x="4273" y="6917"/>
                  </a:cubicBezTo>
                  <a:close/>
                  <a:moveTo>
                    <a:pt x="753" y="6909"/>
                  </a:moveTo>
                  <a:lnTo>
                    <a:pt x="623" y="7072"/>
                  </a:lnTo>
                  <a:cubicBezTo>
                    <a:pt x="613" y="7079"/>
                    <a:pt x="607" y="7082"/>
                    <a:pt x="605" y="7082"/>
                  </a:cubicBezTo>
                  <a:cubicBezTo>
                    <a:pt x="592" y="7082"/>
                    <a:pt x="674" y="6989"/>
                    <a:pt x="753" y="6909"/>
                  </a:cubicBezTo>
                  <a:close/>
                  <a:moveTo>
                    <a:pt x="3013" y="7890"/>
                  </a:moveTo>
                  <a:lnTo>
                    <a:pt x="3013" y="7890"/>
                  </a:lnTo>
                  <a:cubicBezTo>
                    <a:pt x="2980" y="7923"/>
                    <a:pt x="2931" y="7956"/>
                    <a:pt x="2882" y="8005"/>
                  </a:cubicBezTo>
                  <a:cubicBezTo>
                    <a:pt x="2915" y="7972"/>
                    <a:pt x="2964" y="7923"/>
                    <a:pt x="3013" y="7890"/>
                  </a:cubicBezTo>
                  <a:close/>
                  <a:moveTo>
                    <a:pt x="2849" y="7988"/>
                  </a:moveTo>
                  <a:cubicBezTo>
                    <a:pt x="2849" y="8005"/>
                    <a:pt x="2833" y="8021"/>
                    <a:pt x="2800" y="8054"/>
                  </a:cubicBezTo>
                  <a:cubicBezTo>
                    <a:pt x="2767" y="8087"/>
                    <a:pt x="2735" y="8103"/>
                    <a:pt x="2702" y="8119"/>
                  </a:cubicBezTo>
                  <a:lnTo>
                    <a:pt x="2735" y="8087"/>
                  </a:lnTo>
                  <a:cubicBezTo>
                    <a:pt x="2767" y="8054"/>
                    <a:pt x="2816" y="8021"/>
                    <a:pt x="2849" y="7988"/>
                  </a:cubicBezTo>
                  <a:close/>
                  <a:moveTo>
                    <a:pt x="1091" y="8821"/>
                  </a:moveTo>
                  <a:cubicBezTo>
                    <a:pt x="1090" y="8821"/>
                    <a:pt x="1091" y="8826"/>
                    <a:pt x="1098" y="8840"/>
                  </a:cubicBezTo>
                  <a:cubicBezTo>
                    <a:pt x="1098" y="8830"/>
                    <a:pt x="1092" y="8821"/>
                    <a:pt x="1091" y="8821"/>
                  </a:cubicBezTo>
                  <a:close/>
                  <a:moveTo>
                    <a:pt x="8216" y="1"/>
                  </a:moveTo>
                  <a:cubicBezTo>
                    <a:pt x="8082" y="3"/>
                    <a:pt x="7959" y="19"/>
                    <a:pt x="7809" y="50"/>
                  </a:cubicBezTo>
                  <a:cubicBezTo>
                    <a:pt x="7756" y="67"/>
                    <a:pt x="7699" y="85"/>
                    <a:pt x="7654" y="102"/>
                  </a:cubicBezTo>
                  <a:lnTo>
                    <a:pt x="7654" y="102"/>
                  </a:lnTo>
                  <a:cubicBezTo>
                    <a:pt x="7657" y="101"/>
                    <a:pt x="7659" y="100"/>
                    <a:pt x="7661" y="99"/>
                  </a:cubicBezTo>
                  <a:cubicBezTo>
                    <a:pt x="7672" y="88"/>
                    <a:pt x="7691" y="77"/>
                    <a:pt x="7712" y="71"/>
                  </a:cubicBezTo>
                  <a:lnTo>
                    <a:pt x="7712" y="71"/>
                  </a:lnTo>
                  <a:cubicBezTo>
                    <a:pt x="7659" y="84"/>
                    <a:pt x="7584" y="124"/>
                    <a:pt x="7530" y="164"/>
                  </a:cubicBezTo>
                  <a:cubicBezTo>
                    <a:pt x="7499" y="196"/>
                    <a:pt x="7467" y="214"/>
                    <a:pt x="7457" y="214"/>
                  </a:cubicBezTo>
                  <a:cubicBezTo>
                    <a:pt x="7452" y="214"/>
                    <a:pt x="7453" y="209"/>
                    <a:pt x="7465" y="197"/>
                  </a:cubicBezTo>
                  <a:lnTo>
                    <a:pt x="7465" y="197"/>
                  </a:lnTo>
                  <a:cubicBezTo>
                    <a:pt x="7416" y="246"/>
                    <a:pt x="7350" y="312"/>
                    <a:pt x="7269" y="361"/>
                  </a:cubicBezTo>
                  <a:cubicBezTo>
                    <a:pt x="7187" y="426"/>
                    <a:pt x="7089" y="508"/>
                    <a:pt x="7007" y="590"/>
                  </a:cubicBezTo>
                  <a:lnTo>
                    <a:pt x="7007" y="573"/>
                  </a:lnTo>
                  <a:cubicBezTo>
                    <a:pt x="6990" y="606"/>
                    <a:pt x="6925" y="655"/>
                    <a:pt x="6876" y="704"/>
                  </a:cubicBezTo>
                  <a:lnTo>
                    <a:pt x="6958" y="606"/>
                  </a:lnTo>
                  <a:lnTo>
                    <a:pt x="6958" y="606"/>
                  </a:lnTo>
                  <a:cubicBezTo>
                    <a:pt x="6810" y="753"/>
                    <a:pt x="6663" y="852"/>
                    <a:pt x="6532" y="999"/>
                  </a:cubicBezTo>
                  <a:cubicBezTo>
                    <a:pt x="6668" y="863"/>
                    <a:pt x="6691" y="851"/>
                    <a:pt x="6695" y="851"/>
                  </a:cubicBezTo>
                  <a:cubicBezTo>
                    <a:pt x="6696" y="851"/>
                    <a:pt x="6696" y="852"/>
                    <a:pt x="6696" y="852"/>
                  </a:cubicBezTo>
                  <a:cubicBezTo>
                    <a:pt x="6688" y="860"/>
                    <a:pt x="6683" y="868"/>
                    <a:pt x="6688" y="868"/>
                  </a:cubicBezTo>
                  <a:cubicBezTo>
                    <a:pt x="6692" y="868"/>
                    <a:pt x="6704" y="860"/>
                    <a:pt x="6728" y="835"/>
                  </a:cubicBezTo>
                  <a:lnTo>
                    <a:pt x="6728" y="835"/>
                  </a:lnTo>
                  <a:cubicBezTo>
                    <a:pt x="6410" y="1154"/>
                    <a:pt x="6485" y="1037"/>
                    <a:pt x="6199" y="1304"/>
                  </a:cubicBezTo>
                  <a:lnTo>
                    <a:pt x="6199" y="1304"/>
                  </a:lnTo>
                  <a:cubicBezTo>
                    <a:pt x="6199" y="1303"/>
                    <a:pt x="6200" y="1303"/>
                    <a:pt x="6200" y="1302"/>
                  </a:cubicBezTo>
                  <a:lnTo>
                    <a:pt x="6200" y="1302"/>
                  </a:lnTo>
                  <a:cubicBezTo>
                    <a:pt x="6175" y="1325"/>
                    <a:pt x="6146" y="1352"/>
                    <a:pt x="6123" y="1375"/>
                  </a:cubicBezTo>
                  <a:cubicBezTo>
                    <a:pt x="6151" y="1349"/>
                    <a:pt x="6176" y="1325"/>
                    <a:pt x="6199" y="1304"/>
                  </a:cubicBezTo>
                  <a:lnTo>
                    <a:pt x="6199" y="1304"/>
                  </a:lnTo>
                  <a:cubicBezTo>
                    <a:pt x="6132" y="1379"/>
                    <a:pt x="6036" y="1461"/>
                    <a:pt x="5992" y="1490"/>
                  </a:cubicBezTo>
                  <a:cubicBezTo>
                    <a:pt x="5907" y="1575"/>
                    <a:pt x="5882" y="1600"/>
                    <a:pt x="5885" y="1600"/>
                  </a:cubicBezTo>
                  <a:cubicBezTo>
                    <a:pt x="5887" y="1600"/>
                    <a:pt x="5905" y="1586"/>
                    <a:pt x="5926" y="1572"/>
                  </a:cubicBezTo>
                  <a:cubicBezTo>
                    <a:pt x="5946" y="1562"/>
                    <a:pt x="5960" y="1546"/>
                    <a:pt x="5961" y="1546"/>
                  </a:cubicBezTo>
                  <a:lnTo>
                    <a:pt x="5961" y="1546"/>
                  </a:lnTo>
                  <a:cubicBezTo>
                    <a:pt x="5961" y="1546"/>
                    <a:pt x="5956" y="1553"/>
                    <a:pt x="5943" y="1572"/>
                  </a:cubicBezTo>
                  <a:cubicBezTo>
                    <a:pt x="5828" y="1654"/>
                    <a:pt x="5812" y="1703"/>
                    <a:pt x="5697" y="1817"/>
                  </a:cubicBezTo>
                  <a:lnTo>
                    <a:pt x="5681" y="1817"/>
                  </a:lnTo>
                  <a:cubicBezTo>
                    <a:pt x="5386" y="2096"/>
                    <a:pt x="5632" y="1899"/>
                    <a:pt x="5353" y="2161"/>
                  </a:cubicBezTo>
                  <a:lnTo>
                    <a:pt x="5452" y="2047"/>
                  </a:lnTo>
                  <a:lnTo>
                    <a:pt x="5321" y="2178"/>
                  </a:lnTo>
                  <a:lnTo>
                    <a:pt x="5337" y="2145"/>
                  </a:lnTo>
                  <a:lnTo>
                    <a:pt x="5337" y="2145"/>
                  </a:lnTo>
                  <a:cubicBezTo>
                    <a:pt x="5190" y="2308"/>
                    <a:pt x="5141" y="2341"/>
                    <a:pt x="4993" y="2489"/>
                  </a:cubicBezTo>
                  <a:cubicBezTo>
                    <a:pt x="4997" y="2487"/>
                    <a:pt x="5000" y="2485"/>
                    <a:pt x="5002" y="2485"/>
                  </a:cubicBezTo>
                  <a:cubicBezTo>
                    <a:pt x="5017" y="2485"/>
                    <a:pt x="4977" y="2537"/>
                    <a:pt x="4862" y="2652"/>
                  </a:cubicBezTo>
                  <a:cubicBezTo>
                    <a:pt x="4833" y="2682"/>
                    <a:pt x="4821" y="2688"/>
                    <a:pt x="4816" y="2688"/>
                  </a:cubicBezTo>
                  <a:cubicBezTo>
                    <a:pt x="4815" y="2688"/>
                    <a:pt x="4815" y="2687"/>
                    <a:pt x="4814" y="2687"/>
                  </a:cubicBezTo>
                  <a:lnTo>
                    <a:pt x="4814" y="2687"/>
                  </a:lnTo>
                  <a:cubicBezTo>
                    <a:pt x="4813" y="2692"/>
                    <a:pt x="4800" y="2711"/>
                    <a:pt x="4715" y="2783"/>
                  </a:cubicBezTo>
                  <a:cubicBezTo>
                    <a:pt x="4748" y="2750"/>
                    <a:pt x="4797" y="2685"/>
                    <a:pt x="4879" y="2619"/>
                  </a:cubicBezTo>
                  <a:lnTo>
                    <a:pt x="4928" y="2554"/>
                  </a:lnTo>
                  <a:lnTo>
                    <a:pt x="4928" y="2554"/>
                  </a:lnTo>
                  <a:cubicBezTo>
                    <a:pt x="4813" y="2652"/>
                    <a:pt x="4682" y="2800"/>
                    <a:pt x="4617" y="2865"/>
                  </a:cubicBezTo>
                  <a:cubicBezTo>
                    <a:pt x="4633" y="2849"/>
                    <a:pt x="4666" y="2816"/>
                    <a:pt x="4682" y="2800"/>
                  </a:cubicBezTo>
                  <a:lnTo>
                    <a:pt x="4682" y="2800"/>
                  </a:lnTo>
                  <a:lnTo>
                    <a:pt x="4420" y="3078"/>
                  </a:lnTo>
                  <a:cubicBezTo>
                    <a:pt x="4411" y="3093"/>
                    <a:pt x="4407" y="3099"/>
                    <a:pt x="4406" y="3099"/>
                  </a:cubicBezTo>
                  <a:cubicBezTo>
                    <a:pt x="4406" y="3099"/>
                    <a:pt x="4425" y="3068"/>
                    <a:pt x="4437" y="3045"/>
                  </a:cubicBezTo>
                  <a:lnTo>
                    <a:pt x="4437" y="3045"/>
                  </a:lnTo>
                  <a:cubicBezTo>
                    <a:pt x="4388" y="3111"/>
                    <a:pt x="4355" y="3143"/>
                    <a:pt x="4273" y="3225"/>
                  </a:cubicBezTo>
                  <a:cubicBezTo>
                    <a:pt x="4284" y="3204"/>
                    <a:pt x="4281" y="3196"/>
                    <a:pt x="4309" y="3162"/>
                  </a:cubicBezTo>
                  <a:lnTo>
                    <a:pt x="4309" y="3162"/>
                  </a:lnTo>
                  <a:lnTo>
                    <a:pt x="4142" y="3340"/>
                  </a:lnTo>
                  <a:cubicBezTo>
                    <a:pt x="4128" y="3354"/>
                    <a:pt x="4038" y="3444"/>
                    <a:pt x="4027" y="3444"/>
                  </a:cubicBezTo>
                  <a:cubicBezTo>
                    <a:pt x="4026" y="3444"/>
                    <a:pt x="4026" y="3442"/>
                    <a:pt x="4028" y="3438"/>
                  </a:cubicBezTo>
                  <a:lnTo>
                    <a:pt x="4028" y="3438"/>
                  </a:lnTo>
                  <a:cubicBezTo>
                    <a:pt x="3897" y="3569"/>
                    <a:pt x="3700" y="3798"/>
                    <a:pt x="3504" y="3994"/>
                  </a:cubicBezTo>
                  <a:cubicBezTo>
                    <a:pt x="3504" y="3994"/>
                    <a:pt x="3487" y="4027"/>
                    <a:pt x="3438" y="4060"/>
                  </a:cubicBezTo>
                  <a:cubicBezTo>
                    <a:pt x="3275" y="4240"/>
                    <a:pt x="3111" y="4387"/>
                    <a:pt x="2915" y="4616"/>
                  </a:cubicBezTo>
                  <a:lnTo>
                    <a:pt x="2784" y="4731"/>
                  </a:lnTo>
                  <a:cubicBezTo>
                    <a:pt x="2747" y="4767"/>
                    <a:pt x="2736" y="4778"/>
                    <a:pt x="2739" y="4778"/>
                  </a:cubicBezTo>
                  <a:cubicBezTo>
                    <a:pt x="2741" y="4778"/>
                    <a:pt x="2753" y="4771"/>
                    <a:pt x="2767" y="4764"/>
                  </a:cubicBezTo>
                  <a:cubicBezTo>
                    <a:pt x="2781" y="4750"/>
                    <a:pt x="2794" y="4737"/>
                    <a:pt x="2795" y="4737"/>
                  </a:cubicBezTo>
                  <a:lnTo>
                    <a:pt x="2795" y="4737"/>
                  </a:lnTo>
                  <a:cubicBezTo>
                    <a:pt x="2797" y="4737"/>
                    <a:pt x="2773" y="4765"/>
                    <a:pt x="2685" y="4862"/>
                  </a:cubicBezTo>
                  <a:cubicBezTo>
                    <a:pt x="2594" y="4967"/>
                    <a:pt x="2575" y="4977"/>
                    <a:pt x="2572" y="4977"/>
                  </a:cubicBezTo>
                  <a:cubicBezTo>
                    <a:pt x="2571" y="4977"/>
                    <a:pt x="2571" y="4977"/>
                    <a:pt x="2571" y="4977"/>
                  </a:cubicBezTo>
                  <a:cubicBezTo>
                    <a:pt x="2571" y="4977"/>
                    <a:pt x="2571" y="4972"/>
                    <a:pt x="2567" y="4972"/>
                  </a:cubicBezTo>
                  <a:cubicBezTo>
                    <a:pt x="2563" y="4972"/>
                    <a:pt x="2554" y="4977"/>
                    <a:pt x="2538" y="4993"/>
                  </a:cubicBezTo>
                  <a:cubicBezTo>
                    <a:pt x="2456" y="5091"/>
                    <a:pt x="2293" y="5288"/>
                    <a:pt x="2113" y="5451"/>
                  </a:cubicBezTo>
                  <a:cubicBezTo>
                    <a:pt x="2178" y="5386"/>
                    <a:pt x="2211" y="5353"/>
                    <a:pt x="2276" y="5288"/>
                  </a:cubicBezTo>
                  <a:lnTo>
                    <a:pt x="2276" y="5288"/>
                  </a:lnTo>
                  <a:lnTo>
                    <a:pt x="2129" y="5418"/>
                  </a:lnTo>
                  <a:cubicBezTo>
                    <a:pt x="2131" y="5416"/>
                    <a:pt x="2132" y="5415"/>
                    <a:pt x="2134" y="5413"/>
                  </a:cubicBezTo>
                  <a:lnTo>
                    <a:pt x="2134" y="5413"/>
                  </a:lnTo>
                  <a:cubicBezTo>
                    <a:pt x="1983" y="5575"/>
                    <a:pt x="1752" y="5806"/>
                    <a:pt x="1752" y="5828"/>
                  </a:cubicBezTo>
                  <a:lnTo>
                    <a:pt x="1671" y="5926"/>
                  </a:lnTo>
                  <a:cubicBezTo>
                    <a:pt x="1687" y="5893"/>
                    <a:pt x="1687" y="5893"/>
                    <a:pt x="1720" y="5860"/>
                  </a:cubicBezTo>
                  <a:lnTo>
                    <a:pt x="1720" y="5860"/>
                  </a:lnTo>
                  <a:cubicBezTo>
                    <a:pt x="1540" y="6024"/>
                    <a:pt x="1605" y="6008"/>
                    <a:pt x="1392" y="6237"/>
                  </a:cubicBezTo>
                  <a:cubicBezTo>
                    <a:pt x="1333" y="6296"/>
                    <a:pt x="1282" y="6338"/>
                    <a:pt x="1278" y="6338"/>
                  </a:cubicBezTo>
                  <a:cubicBezTo>
                    <a:pt x="1277" y="6338"/>
                    <a:pt x="1277" y="6338"/>
                    <a:pt x="1278" y="6337"/>
                  </a:cubicBezTo>
                  <a:lnTo>
                    <a:pt x="1278" y="6337"/>
                  </a:lnTo>
                  <a:lnTo>
                    <a:pt x="1130" y="6499"/>
                  </a:lnTo>
                  <a:lnTo>
                    <a:pt x="885" y="6761"/>
                  </a:lnTo>
                  <a:cubicBezTo>
                    <a:pt x="852" y="6793"/>
                    <a:pt x="787" y="6892"/>
                    <a:pt x="738" y="6941"/>
                  </a:cubicBezTo>
                  <a:cubicBezTo>
                    <a:pt x="753" y="6925"/>
                    <a:pt x="754" y="6910"/>
                    <a:pt x="754" y="6908"/>
                  </a:cubicBezTo>
                  <a:lnTo>
                    <a:pt x="754" y="6908"/>
                  </a:lnTo>
                  <a:cubicBezTo>
                    <a:pt x="759" y="6903"/>
                    <a:pt x="765" y="6897"/>
                    <a:pt x="770" y="6892"/>
                  </a:cubicBezTo>
                  <a:lnTo>
                    <a:pt x="770" y="6892"/>
                  </a:lnTo>
                  <a:cubicBezTo>
                    <a:pt x="607" y="7006"/>
                    <a:pt x="656" y="7023"/>
                    <a:pt x="345" y="7317"/>
                  </a:cubicBezTo>
                  <a:lnTo>
                    <a:pt x="476" y="7170"/>
                  </a:lnTo>
                  <a:lnTo>
                    <a:pt x="476" y="7170"/>
                  </a:lnTo>
                  <a:cubicBezTo>
                    <a:pt x="377" y="7252"/>
                    <a:pt x="279" y="7366"/>
                    <a:pt x="116" y="7530"/>
                  </a:cubicBezTo>
                  <a:cubicBezTo>
                    <a:pt x="153" y="7492"/>
                    <a:pt x="326" y="7330"/>
                    <a:pt x="338" y="7330"/>
                  </a:cubicBezTo>
                  <a:cubicBezTo>
                    <a:pt x="341" y="7330"/>
                    <a:pt x="330" y="7345"/>
                    <a:pt x="296" y="7383"/>
                  </a:cubicBezTo>
                  <a:cubicBezTo>
                    <a:pt x="345" y="7334"/>
                    <a:pt x="410" y="7252"/>
                    <a:pt x="443" y="7235"/>
                  </a:cubicBezTo>
                  <a:lnTo>
                    <a:pt x="443" y="7235"/>
                  </a:lnTo>
                  <a:cubicBezTo>
                    <a:pt x="410" y="7285"/>
                    <a:pt x="361" y="7317"/>
                    <a:pt x="296" y="7383"/>
                  </a:cubicBezTo>
                  <a:cubicBezTo>
                    <a:pt x="247" y="7432"/>
                    <a:pt x="197" y="7497"/>
                    <a:pt x="116" y="7579"/>
                  </a:cubicBezTo>
                  <a:cubicBezTo>
                    <a:pt x="116" y="7579"/>
                    <a:pt x="66" y="7628"/>
                    <a:pt x="1" y="7694"/>
                  </a:cubicBezTo>
                  <a:cubicBezTo>
                    <a:pt x="50" y="7743"/>
                    <a:pt x="99" y="7792"/>
                    <a:pt x="148" y="7857"/>
                  </a:cubicBezTo>
                  <a:lnTo>
                    <a:pt x="132" y="7857"/>
                  </a:lnTo>
                  <a:cubicBezTo>
                    <a:pt x="247" y="7972"/>
                    <a:pt x="247" y="7956"/>
                    <a:pt x="312" y="8021"/>
                  </a:cubicBezTo>
                  <a:cubicBezTo>
                    <a:pt x="443" y="8152"/>
                    <a:pt x="459" y="8185"/>
                    <a:pt x="476" y="8218"/>
                  </a:cubicBezTo>
                  <a:cubicBezTo>
                    <a:pt x="525" y="8267"/>
                    <a:pt x="541" y="8283"/>
                    <a:pt x="543" y="8283"/>
                  </a:cubicBezTo>
                  <a:cubicBezTo>
                    <a:pt x="545" y="8283"/>
                    <a:pt x="533" y="8267"/>
                    <a:pt x="525" y="8250"/>
                  </a:cubicBezTo>
                  <a:cubicBezTo>
                    <a:pt x="509" y="8235"/>
                    <a:pt x="498" y="8219"/>
                    <a:pt x="501" y="8219"/>
                  </a:cubicBezTo>
                  <a:cubicBezTo>
                    <a:pt x="506" y="8219"/>
                    <a:pt x="530" y="8239"/>
                    <a:pt x="590" y="8299"/>
                  </a:cubicBezTo>
                  <a:cubicBezTo>
                    <a:pt x="754" y="8479"/>
                    <a:pt x="869" y="8594"/>
                    <a:pt x="1081" y="8807"/>
                  </a:cubicBezTo>
                  <a:cubicBezTo>
                    <a:pt x="1118" y="8843"/>
                    <a:pt x="1129" y="8854"/>
                    <a:pt x="1126" y="8854"/>
                  </a:cubicBezTo>
                  <a:cubicBezTo>
                    <a:pt x="1124" y="8854"/>
                    <a:pt x="1112" y="8847"/>
                    <a:pt x="1098" y="8840"/>
                  </a:cubicBezTo>
                  <a:lnTo>
                    <a:pt x="1098" y="8840"/>
                  </a:lnTo>
                  <a:lnTo>
                    <a:pt x="1196" y="8938"/>
                  </a:lnTo>
                  <a:cubicBezTo>
                    <a:pt x="1229" y="8954"/>
                    <a:pt x="1212" y="8954"/>
                    <a:pt x="1212" y="8954"/>
                  </a:cubicBezTo>
                  <a:cubicBezTo>
                    <a:pt x="1294" y="9036"/>
                    <a:pt x="1229" y="8938"/>
                    <a:pt x="1376" y="9085"/>
                  </a:cubicBezTo>
                  <a:cubicBezTo>
                    <a:pt x="1376" y="9085"/>
                    <a:pt x="1409" y="9118"/>
                    <a:pt x="1458" y="9183"/>
                  </a:cubicBezTo>
                  <a:cubicBezTo>
                    <a:pt x="1491" y="9151"/>
                    <a:pt x="1523" y="9118"/>
                    <a:pt x="1572" y="9085"/>
                  </a:cubicBezTo>
                  <a:cubicBezTo>
                    <a:pt x="1605" y="9052"/>
                    <a:pt x="1638" y="9036"/>
                    <a:pt x="1687" y="9003"/>
                  </a:cubicBezTo>
                  <a:cubicBezTo>
                    <a:pt x="1752" y="8938"/>
                    <a:pt x="1834" y="8872"/>
                    <a:pt x="1900" y="8823"/>
                  </a:cubicBezTo>
                  <a:cubicBezTo>
                    <a:pt x="1914" y="8809"/>
                    <a:pt x="1919" y="8804"/>
                    <a:pt x="1920" y="8804"/>
                  </a:cubicBezTo>
                  <a:lnTo>
                    <a:pt x="1920" y="8804"/>
                  </a:lnTo>
                  <a:cubicBezTo>
                    <a:pt x="1922" y="8804"/>
                    <a:pt x="1916" y="8814"/>
                    <a:pt x="1916" y="8823"/>
                  </a:cubicBezTo>
                  <a:cubicBezTo>
                    <a:pt x="1900" y="8823"/>
                    <a:pt x="1900" y="8840"/>
                    <a:pt x="1900" y="8840"/>
                  </a:cubicBezTo>
                  <a:cubicBezTo>
                    <a:pt x="2162" y="8610"/>
                    <a:pt x="2113" y="8643"/>
                    <a:pt x="2325" y="8463"/>
                  </a:cubicBezTo>
                  <a:lnTo>
                    <a:pt x="2505" y="8316"/>
                  </a:lnTo>
                  <a:lnTo>
                    <a:pt x="2505" y="8316"/>
                  </a:lnTo>
                  <a:cubicBezTo>
                    <a:pt x="2476" y="8338"/>
                    <a:pt x="2461" y="8348"/>
                    <a:pt x="2458" y="8348"/>
                  </a:cubicBezTo>
                  <a:cubicBezTo>
                    <a:pt x="2447" y="8348"/>
                    <a:pt x="2568" y="8237"/>
                    <a:pt x="2669" y="8136"/>
                  </a:cubicBezTo>
                  <a:lnTo>
                    <a:pt x="2669" y="8136"/>
                  </a:lnTo>
                  <a:lnTo>
                    <a:pt x="2653" y="8152"/>
                  </a:lnTo>
                  <a:lnTo>
                    <a:pt x="2702" y="8119"/>
                  </a:lnTo>
                  <a:lnTo>
                    <a:pt x="2702" y="8119"/>
                  </a:lnTo>
                  <a:cubicBezTo>
                    <a:pt x="2658" y="8163"/>
                    <a:pt x="2614" y="8220"/>
                    <a:pt x="2617" y="8220"/>
                  </a:cubicBezTo>
                  <a:cubicBezTo>
                    <a:pt x="2617" y="8220"/>
                    <a:pt x="2618" y="8219"/>
                    <a:pt x="2620" y="8218"/>
                  </a:cubicBezTo>
                  <a:cubicBezTo>
                    <a:pt x="2636" y="8218"/>
                    <a:pt x="2653" y="8185"/>
                    <a:pt x="2685" y="8152"/>
                  </a:cubicBezTo>
                  <a:lnTo>
                    <a:pt x="2685" y="8185"/>
                  </a:lnTo>
                  <a:cubicBezTo>
                    <a:pt x="2685" y="8168"/>
                    <a:pt x="2718" y="8152"/>
                    <a:pt x="2751" y="8119"/>
                  </a:cubicBezTo>
                  <a:lnTo>
                    <a:pt x="2816" y="8087"/>
                  </a:lnTo>
                  <a:lnTo>
                    <a:pt x="2816" y="8070"/>
                  </a:lnTo>
                  <a:lnTo>
                    <a:pt x="3144" y="7825"/>
                  </a:lnTo>
                  <a:cubicBezTo>
                    <a:pt x="3357" y="7628"/>
                    <a:pt x="3537" y="7465"/>
                    <a:pt x="3880" y="7170"/>
                  </a:cubicBezTo>
                  <a:lnTo>
                    <a:pt x="3880" y="7170"/>
                  </a:lnTo>
                  <a:cubicBezTo>
                    <a:pt x="3831" y="7219"/>
                    <a:pt x="3848" y="7219"/>
                    <a:pt x="3864" y="7219"/>
                  </a:cubicBezTo>
                  <a:lnTo>
                    <a:pt x="3880" y="7219"/>
                  </a:lnTo>
                  <a:cubicBezTo>
                    <a:pt x="3782" y="7285"/>
                    <a:pt x="3602" y="7432"/>
                    <a:pt x="3422" y="7579"/>
                  </a:cubicBezTo>
                  <a:cubicBezTo>
                    <a:pt x="3476" y="7543"/>
                    <a:pt x="3496" y="7532"/>
                    <a:pt x="3499" y="7532"/>
                  </a:cubicBezTo>
                  <a:cubicBezTo>
                    <a:pt x="3502" y="7532"/>
                    <a:pt x="3495" y="7539"/>
                    <a:pt x="3487" y="7546"/>
                  </a:cubicBezTo>
                  <a:lnTo>
                    <a:pt x="3798" y="7285"/>
                  </a:lnTo>
                  <a:cubicBezTo>
                    <a:pt x="3798" y="7286"/>
                    <a:pt x="3799" y="7287"/>
                    <a:pt x="3801" y="7287"/>
                  </a:cubicBezTo>
                  <a:cubicBezTo>
                    <a:pt x="3816" y="7287"/>
                    <a:pt x="3889" y="7228"/>
                    <a:pt x="3962" y="7170"/>
                  </a:cubicBezTo>
                  <a:lnTo>
                    <a:pt x="3962" y="7170"/>
                  </a:lnTo>
                  <a:cubicBezTo>
                    <a:pt x="3957" y="7172"/>
                    <a:pt x="3954" y="7173"/>
                    <a:pt x="3952" y="7173"/>
                  </a:cubicBezTo>
                  <a:cubicBezTo>
                    <a:pt x="3920" y="7173"/>
                    <a:pt x="4216" y="6951"/>
                    <a:pt x="4339" y="6859"/>
                  </a:cubicBezTo>
                  <a:cubicBezTo>
                    <a:pt x="4339" y="6859"/>
                    <a:pt x="4339" y="6859"/>
                    <a:pt x="4339" y="6859"/>
                  </a:cubicBezTo>
                  <a:lnTo>
                    <a:pt x="4339" y="6859"/>
                  </a:lnTo>
                  <a:cubicBezTo>
                    <a:pt x="4392" y="6812"/>
                    <a:pt x="4443" y="6766"/>
                    <a:pt x="4526" y="6707"/>
                  </a:cubicBezTo>
                  <a:lnTo>
                    <a:pt x="4526" y="6707"/>
                  </a:lnTo>
                  <a:cubicBezTo>
                    <a:pt x="4520" y="6712"/>
                    <a:pt x="4515" y="6717"/>
                    <a:pt x="4510" y="6722"/>
                  </a:cubicBezTo>
                  <a:lnTo>
                    <a:pt x="4510" y="6722"/>
                  </a:lnTo>
                  <a:cubicBezTo>
                    <a:pt x="4522" y="6711"/>
                    <a:pt x="4540" y="6698"/>
                    <a:pt x="4568" y="6679"/>
                  </a:cubicBezTo>
                  <a:lnTo>
                    <a:pt x="4568" y="6679"/>
                  </a:lnTo>
                  <a:cubicBezTo>
                    <a:pt x="4553" y="6689"/>
                    <a:pt x="4539" y="6698"/>
                    <a:pt x="4526" y="6707"/>
                  </a:cubicBezTo>
                  <a:lnTo>
                    <a:pt x="4526" y="6707"/>
                  </a:lnTo>
                  <a:cubicBezTo>
                    <a:pt x="4614" y="6631"/>
                    <a:pt x="4760" y="6523"/>
                    <a:pt x="4770" y="6523"/>
                  </a:cubicBezTo>
                  <a:cubicBezTo>
                    <a:pt x="4771" y="6523"/>
                    <a:pt x="4771" y="6524"/>
                    <a:pt x="4770" y="6525"/>
                  </a:cubicBezTo>
                  <a:lnTo>
                    <a:pt x="4770" y="6525"/>
                  </a:lnTo>
                  <a:cubicBezTo>
                    <a:pt x="5059" y="6316"/>
                    <a:pt x="5536" y="5940"/>
                    <a:pt x="5566" y="5910"/>
                  </a:cubicBezTo>
                  <a:lnTo>
                    <a:pt x="5566" y="5910"/>
                  </a:lnTo>
                  <a:lnTo>
                    <a:pt x="5534" y="5959"/>
                  </a:lnTo>
                  <a:lnTo>
                    <a:pt x="5534" y="5959"/>
                  </a:lnTo>
                  <a:lnTo>
                    <a:pt x="5845" y="5680"/>
                  </a:lnTo>
                  <a:cubicBezTo>
                    <a:pt x="5894" y="5631"/>
                    <a:pt x="5943" y="5599"/>
                    <a:pt x="5992" y="5566"/>
                  </a:cubicBezTo>
                  <a:cubicBezTo>
                    <a:pt x="6025" y="5566"/>
                    <a:pt x="6057" y="5566"/>
                    <a:pt x="5910" y="5680"/>
                  </a:cubicBezTo>
                  <a:cubicBezTo>
                    <a:pt x="5975" y="5631"/>
                    <a:pt x="6057" y="5582"/>
                    <a:pt x="6205" y="5468"/>
                  </a:cubicBezTo>
                  <a:lnTo>
                    <a:pt x="6205" y="5468"/>
                  </a:lnTo>
                  <a:cubicBezTo>
                    <a:pt x="6174" y="5488"/>
                    <a:pt x="6129" y="5509"/>
                    <a:pt x="6118" y="5509"/>
                  </a:cubicBezTo>
                  <a:cubicBezTo>
                    <a:pt x="6111" y="5509"/>
                    <a:pt x="6115" y="5502"/>
                    <a:pt x="6139" y="5484"/>
                  </a:cubicBezTo>
                  <a:cubicBezTo>
                    <a:pt x="6319" y="5386"/>
                    <a:pt x="6254" y="5418"/>
                    <a:pt x="6467" y="5288"/>
                  </a:cubicBezTo>
                  <a:lnTo>
                    <a:pt x="6467" y="5288"/>
                  </a:lnTo>
                  <a:cubicBezTo>
                    <a:pt x="6455" y="5293"/>
                    <a:pt x="6447" y="5296"/>
                    <a:pt x="6443" y="5296"/>
                  </a:cubicBezTo>
                  <a:cubicBezTo>
                    <a:pt x="6426" y="5296"/>
                    <a:pt x="6484" y="5240"/>
                    <a:pt x="6565" y="5173"/>
                  </a:cubicBezTo>
                  <a:lnTo>
                    <a:pt x="6565" y="5173"/>
                  </a:lnTo>
                  <a:cubicBezTo>
                    <a:pt x="6551" y="5187"/>
                    <a:pt x="6583" y="5189"/>
                    <a:pt x="6566" y="5208"/>
                  </a:cubicBezTo>
                  <a:lnTo>
                    <a:pt x="6566" y="5208"/>
                  </a:lnTo>
                  <a:lnTo>
                    <a:pt x="6794" y="5023"/>
                  </a:lnTo>
                  <a:lnTo>
                    <a:pt x="6794" y="5023"/>
                  </a:lnTo>
                  <a:cubicBezTo>
                    <a:pt x="6780" y="5035"/>
                    <a:pt x="6781" y="5040"/>
                    <a:pt x="6790" y="5040"/>
                  </a:cubicBezTo>
                  <a:cubicBezTo>
                    <a:pt x="6804" y="5040"/>
                    <a:pt x="6840" y="5027"/>
                    <a:pt x="6876" y="5009"/>
                  </a:cubicBezTo>
                  <a:lnTo>
                    <a:pt x="6876" y="5009"/>
                  </a:lnTo>
                  <a:cubicBezTo>
                    <a:pt x="6874" y="5010"/>
                    <a:pt x="6873" y="5010"/>
                    <a:pt x="6873" y="5010"/>
                  </a:cubicBezTo>
                  <a:cubicBezTo>
                    <a:pt x="6868" y="5010"/>
                    <a:pt x="6970" y="4939"/>
                    <a:pt x="7059" y="4876"/>
                  </a:cubicBezTo>
                  <a:lnTo>
                    <a:pt x="7059" y="4876"/>
                  </a:lnTo>
                  <a:cubicBezTo>
                    <a:pt x="7364" y="4667"/>
                    <a:pt x="7336" y="4633"/>
                    <a:pt x="7638" y="4457"/>
                  </a:cubicBezTo>
                  <a:lnTo>
                    <a:pt x="7638" y="4457"/>
                  </a:lnTo>
                  <a:cubicBezTo>
                    <a:pt x="7620" y="4468"/>
                    <a:pt x="7603" y="4489"/>
                    <a:pt x="7617" y="4489"/>
                  </a:cubicBezTo>
                  <a:cubicBezTo>
                    <a:pt x="7629" y="4489"/>
                    <a:pt x="7660" y="4476"/>
                    <a:pt x="7727" y="4436"/>
                  </a:cubicBezTo>
                  <a:cubicBezTo>
                    <a:pt x="7760" y="4404"/>
                    <a:pt x="7841" y="4338"/>
                    <a:pt x="7956" y="4256"/>
                  </a:cubicBezTo>
                  <a:cubicBezTo>
                    <a:pt x="8071" y="4174"/>
                    <a:pt x="8185" y="4109"/>
                    <a:pt x="8300" y="4044"/>
                  </a:cubicBezTo>
                  <a:lnTo>
                    <a:pt x="8300" y="4044"/>
                  </a:lnTo>
                  <a:cubicBezTo>
                    <a:pt x="8153" y="4142"/>
                    <a:pt x="7989" y="4256"/>
                    <a:pt x="7891" y="4338"/>
                  </a:cubicBezTo>
                  <a:cubicBezTo>
                    <a:pt x="8005" y="4273"/>
                    <a:pt x="7923" y="4322"/>
                    <a:pt x="8103" y="4224"/>
                  </a:cubicBezTo>
                  <a:cubicBezTo>
                    <a:pt x="8113" y="4219"/>
                    <a:pt x="8117" y="4217"/>
                    <a:pt x="8118" y="4217"/>
                  </a:cubicBezTo>
                  <a:lnTo>
                    <a:pt x="8118" y="4217"/>
                  </a:lnTo>
                  <a:cubicBezTo>
                    <a:pt x="8125" y="4217"/>
                    <a:pt x="7998" y="4294"/>
                    <a:pt x="7956" y="4322"/>
                  </a:cubicBezTo>
                  <a:cubicBezTo>
                    <a:pt x="8087" y="4240"/>
                    <a:pt x="8234" y="4158"/>
                    <a:pt x="8365" y="4093"/>
                  </a:cubicBezTo>
                  <a:cubicBezTo>
                    <a:pt x="8349" y="4076"/>
                    <a:pt x="8676" y="3913"/>
                    <a:pt x="8660" y="3913"/>
                  </a:cubicBezTo>
                  <a:lnTo>
                    <a:pt x="8660" y="3913"/>
                  </a:lnTo>
                  <a:cubicBezTo>
                    <a:pt x="8513" y="3978"/>
                    <a:pt x="8365" y="4076"/>
                    <a:pt x="8218" y="4158"/>
                  </a:cubicBezTo>
                  <a:cubicBezTo>
                    <a:pt x="8185" y="4158"/>
                    <a:pt x="8447" y="3978"/>
                    <a:pt x="8758" y="3831"/>
                  </a:cubicBezTo>
                  <a:cubicBezTo>
                    <a:pt x="8772" y="3825"/>
                    <a:pt x="8780" y="3823"/>
                    <a:pt x="8783" y="3823"/>
                  </a:cubicBezTo>
                  <a:cubicBezTo>
                    <a:pt x="8800" y="3823"/>
                    <a:pt x="8712" y="3880"/>
                    <a:pt x="8725" y="3880"/>
                  </a:cubicBezTo>
                  <a:cubicBezTo>
                    <a:pt x="8758" y="3863"/>
                    <a:pt x="9004" y="3749"/>
                    <a:pt x="9036" y="3749"/>
                  </a:cubicBezTo>
                  <a:cubicBezTo>
                    <a:pt x="9004" y="3765"/>
                    <a:pt x="8955" y="3782"/>
                    <a:pt x="8905" y="3798"/>
                  </a:cubicBezTo>
                  <a:cubicBezTo>
                    <a:pt x="9004" y="3782"/>
                    <a:pt x="9069" y="3749"/>
                    <a:pt x="9151" y="3716"/>
                  </a:cubicBezTo>
                  <a:cubicBezTo>
                    <a:pt x="9204" y="3703"/>
                    <a:pt x="9268" y="3679"/>
                    <a:pt x="9351" y="3679"/>
                  </a:cubicBezTo>
                  <a:cubicBezTo>
                    <a:pt x="9370" y="3679"/>
                    <a:pt x="9391" y="3680"/>
                    <a:pt x="9413" y="3683"/>
                  </a:cubicBezTo>
                  <a:lnTo>
                    <a:pt x="9462" y="3683"/>
                  </a:lnTo>
                  <a:lnTo>
                    <a:pt x="9527" y="3716"/>
                  </a:lnTo>
                  <a:cubicBezTo>
                    <a:pt x="9567" y="3729"/>
                    <a:pt x="9596" y="3753"/>
                    <a:pt x="9614" y="3753"/>
                  </a:cubicBezTo>
                  <a:cubicBezTo>
                    <a:pt x="9619" y="3753"/>
                    <a:pt x="9623" y="3752"/>
                    <a:pt x="9626" y="3749"/>
                  </a:cubicBezTo>
                  <a:cubicBezTo>
                    <a:pt x="9560" y="3716"/>
                    <a:pt x="9527" y="3683"/>
                    <a:pt x="9544" y="3667"/>
                  </a:cubicBezTo>
                  <a:lnTo>
                    <a:pt x="9544" y="3667"/>
                  </a:lnTo>
                  <a:cubicBezTo>
                    <a:pt x="9609" y="3683"/>
                    <a:pt x="9691" y="3733"/>
                    <a:pt x="9773" y="3765"/>
                  </a:cubicBezTo>
                  <a:lnTo>
                    <a:pt x="9822" y="3782"/>
                  </a:lnTo>
                  <a:cubicBezTo>
                    <a:pt x="9888" y="3814"/>
                    <a:pt x="9969" y="3847"/>
                    <a:pt x="10068" y="3896"/>
                  </a:cubicBezTo>
                  <a:cubicBezTo>
                    <a:pt x="10068" y="3896"/>
                    <a:pt x="10035" y="3896"/>
                    <a:pt x="10002" y="3880"/>
                  </a:cubicBezTo>
                  <a:cubicBezTo>
                    <a:pt x="9974" y="3870"/>
                    <a:pt x="9945" y="3861"/>
                    <a:pt x="9936" y="3861"/>
                  </a:cubicBezTo>
                  <a:cubicBezTo>
                    <a:pt x="9929" y="3861"/>
                    <a:pt x="9932" y="3866"/>
                    <a:pt x="9953" y="3880"/>
                  </a:cubicBezTo>
                  <a:cubicBezTo>
                    <a:pt x="9953" y="3880"/>
                    <a:pt x="10019" y="3896"/>
                    <a:pt x="10051" y="3913"/>
                  </a:cubicBezTo>
                  <a:cubicBezTo>
                    <a:pt x="10117" y="3945"/>
                    <a:pt x="10019" y="3913"/>
                    <a:pt x="10182" y="3978"/>
                  </a:cubicBezTo>
                  <a:cubicBezTo>
                    <a:pt x="10182" y="3978"/>
                    <a:pt x="10231" y="3994"/>
                    <a:pt x="10280" y="4011"/>
                  </a:cubicBezTo>
                  <a:cubicBezTo>
                    <a:pt x="10324" y="4028"/>
                    <a:pt x="10363" y="4046"/>
                    <a:pt x="10365" y="4046"/>
                  </a:cubicBezTo>
                  <a:cubicBezTo>
                    <a:pt x="10367" y="4046"/>
                    <a:pt x="10340" y="4033"/>
                    <a:pt x="10264" y="3994"/>
                  </a:cubicBezTo>
                  <a:lnTo>
                    <a:pt x="10264" y="3994"/>
                  </a:lnTo>
                  <a:cubicBezTo>
                    <a:pt x="10428" y="4060"/>
                    <a:pt x="10428" y="4076"/>
                    <a:pt x="10624" y="4142"/>
                  </a:cubicBezTo>
                  <a:cubicBezTo>
                    <a:pt x="10618" y="4139"/>
                    <a:pt x="10616" y="4137"/>
                    <a:pt x="10617" y="4137"/>
                  </a:cubicBezTo>
                  <a:cubicBezTo>
                    <a:pt x="10623" y="4137"/>
                    <a:pt x="10694" y="4164"/>
                    <a:pt x="10788" y="4191"/>
                  </a:cubicBezTo>
                  <a:cubicBezTo>
                    <a:pt x="10853" y="4224"/>
                    <a:pt x="10935" y="4240"/>
                    <a:pt x="11001" y="4273"/>
                  </a:cubicBezTo>
                  <a:cubicBezTo>
                    <a:pt x="11344" y="4420"/>
                    <a:pt x="11508" y="4485"/>
                    <a:pt x="11819" y="4616"/>
                  </a:cubicBezTo>
                  <a:cubicBezTo>
                    <a:pt x="11848" y="4631"/>
                    <a:pt x="11968" y="4685"/>
                    <a:pt x="11948" y="4685"/>
                  </a:cubicBezTo>
                  <a:cubicBezTo>
                    <a:pt x="11945" y="4685"/>
                    <a:pt x="11941" y="4684"/>
                    <a:pt x="11934" y="4682"/>
                  </a:cubicBezTo>
                  <a:lnTo>
                    <a:pt x="11934" y="4682"/>
                  </a:lnTo>
                  <a:cubicBezTo>
                    <a:pt x="11983" y="4698"/>
                    <a:pt x="12015" y="4698"/>
                    <a:pt x="12114" y="4747"/>
                  </a:cubicBezTo>
                  <a:cubicBezTo>
                    <a:pt x="12155" y="4761"/>
                    <a:pt x="12167" y="4766"/>
                    <a:pt x="12163" y="4766"/>
                  </a:cubicBezTo>
                  <a:cubicBezTo>
                    <a:pt x="12159" y="4766"/>
                    <a:pt x="12144" y="4763"/>
                    <a:pt x="12125" y="4758"/>
                  </a:cubicBezTo>
                  <a:lnTo>
                    <a:pt x="12125" y="4758"/>
                  </a:lnTo>
                  <a:cubicBezTo>
                    <a:pt x="12213" y="4787"/>
                    <a:pt x="12342" y="4831"/>
                    <a:pt x="12425" y="4862"/>
                  </a:cubicBezTo>
                  <a:cubicBezTo>
                    <a:pt x="12392" y="4846"/>
                    <a:pt x="12114" y="4731"/>
                    <a:pt x="11983" y="4682"/>
                  </a:cubicBezTo>
                  <a:lnTo>
                    <a:pt x="11983" y="4682"/>
                  </a:lnTo>
                  <a:cubicBezTo>
                    <a:pt x="11983" y="4682"/>
                    <a:pt x="12015" y="4682"/>
                    <a:pt x="12065" y="4698"/>
                  </a:cubicBezTo>
                  <a:cubicBezTo>
                    <a:pt x="12392" y="4829"/>
                    <a:pt x="12719" y="4960"/>
                    <a:pt x="13063" y="5107"/>
                  </a:cubicBezTo>
                  <a:cubicBezTo>
                    <a:pt x="13292" y="5189"/>
                    <a:pt x="13849" y="5402"/>
                    <a:pt x="14176" y="5533"/>
                  </a:cubicBezTo>
                  <a:cubicBezTo>
                    <a:pt x="14225" y="5549"/>
                    <a:pt x="14291" y="5582"/>
                    <a:pt x="14307" y="5582"/>
                  </a:cubicBezTo>
                  <a:cubicBezTo>
                    <a:pt x="14782" y="5762"/>
                    <a:pt x="15224" y="5926"/>
                    <a:pt x="15600" y="6057"/>
                  </a:cubicBezTo>
                  <a:lnTo>
                    <a:pt x="15600" y="6073"/>
                  </a:lnTo>
                  <a:lnTo>
                    <a:pt x="15747" y="6122"/>
                  </a:lnTo>
                  <a:lnTo>
                    <a:pt x="15750" y="6122"/>
                  </a:lnTo>
                  <a:cubicBezTo>
                    <a:pt x="15752" y="6125"/>
                    <a:pt x="15756" y="6131"/>
                    <a:pt x="15764" y="6139"/>
                  </a:cubicBezTo>
                  <a:cubicBezTo>
                    <a:pt x="15769" y="6133"/>
                    <a:pt x="15775" y="6131"/>
                    <a:pt x="15781" y="6131"/>
                  </a:cubicBezTo>
                  <a:cubicBezTo>
                    <a:pt x="15793" y="6131"/>
                    <a:pt x="15807" y="6139"/>
                    <a:pt x="15829" y="6139"/>
                  </a:cubicBezTo>
                  <a:cubicBezTo>
                    <a:pt x="15944" y="6188"/>
                    <a:pt x="16026" y="6221"/>
                    <a:pt x="16124" y="6237"/>
                  </a:cubicBezTo>
                  <a:lnTo>
                    <a:pt x="16124" y="6253"/>
                  </a:lnTo>
                  <a:cubicBezTo>
                    <a:pt x="16206" y="6270"/>
                    <a:pt x="16271" y="6286"/>
                    <a:pt x="16337" y="6319"/>
                  </a:cubicBezTo>
                  <a:cubicBezTo>
                    <a:pt x="16414" y="6342"/>
                    <a:pt x="16492" y="6352"/>
                    <a:pt x="16571" y="6352"/>
                  </a:cubicBezTo>
                  <a:cubicBezTo>
                    <a:pt x="17846" y="6352"/>
                    <a:pt x="19283" y="3536"/>
                    <a:pt x="19283" y="3536"/>
                  </a:cubicBezTo>
                  <a:lnTo>
                    <a:pt x="17663" y="2587"/>
                  </a:lnTo>
                  <a:cubicBezTo>
                    <a:pt x="17663" y="2587"/>
                    <a:pt x="17532" y="2521"/>
                    <a:pt x="17270" y="2439"/>
                  </a:cubicBezTo>
                  <a:cubicBezTo>
                    <a:pt x="17204" y="2407"/>
                    <a:pt x="17122" y="2374"/>
                    <a:pt x="17139" y="2358"/>
                  </a:cubicBezTo>
                  <a:cubicBezTo>
                    <a:pt x="16942" y="2308"/>
                    <a:pt x="16648" y="2161"/>
                    <a:pt x="16337" y="2079"/>
                  </a:cubicBezTo>
                  <a:cubicBezTo>
                    <a:pt x="16288" y="2063"/>
                    <a:pt x="16320" y="2063"/>
                    <a:pt x="16337" y="2063"/>
                  </a:cubicBezTo>
                  <a:cubicBezTo>
                    <a:pt x="16345" y="2071"/>
                    <a:pt x="16353" y="2075"/>
                    <a:pt x="16357" y="2075"/>
                  </a:cubicBezTo>
                  <a:cubicBezTo>
                    <a:pt x="16361" y="2075"/>
                    <a:pt x="16361" y="2071"/>
                    <a:pt x="16353" y="2063"/>
                  </a:cubicBezTo>
                  <a:cubicBezTo>
                    <a:pt x="16271" y="2047"/>
                    <a:pt x="16173" y="2014"/>
                    <a:pt x="15993" y="1948"/>
                  </a:cubicBezTo>
                  <a:lnTo>
                    <a:pt x="15993" y="1948"/>
                  </a:lnTo>
                  <a:lnTo>
                    <a:pt x="16026" y="1965"/>
                  </a:lnTo>
                  <a:cubicBezTo>
                    <a:pt x="15518" y="1785"/>
                    <a:pt x="15306" y="1719"/>
                    <a:pt x="14749" y="1523"/>
                  </a:cubicBezTo>
                  <a:lnTo>
                    <a:pt x="14749" y="1523"/>
                  </a:lnTo>
                  <a:lnTo>
                    <a:pt x="14782" y="1539"/>
                  </a:lnTo>
                  <a:cubicBezTo>
                    <a:pt x="14758" y="1532"/>
                    <a:pt x="14738" y="1526"/>
                    <a:pt x="14721" y="1521"/>
                  </a:cubicBezTo>
                  <a:lnTo>
                    <a:pt x="14721" y="1521"/>
                  </a:lnTo>
                  <a:cubicBezTo>
                    <a:pt x="14776" y="1542"/>
                    <a:pt x="14826" y="1560"/>
                    <a:pt x="14819" y="1560"/>
                  </a:cubicBezTo>
                  <a:cubicBezTo>
                    <a:pt x="14817" y="1560"/>
                    <a:pt x="14810" y="1559"/>
                    <a:pt x="14798" y="1556"/>
                  </a:cubicBezTo>
                  <a:cubicBezTo>
                    <a:pt x="14757" y="1539"/>
                    <a:pt x="14683" y="1514"/>
                    <a:pt x="14593" y="1484"/>
                  </a:cubicBezTo>
                  <a:lnTo>
                    <a:pt x="14593" y="1484"/>
                  </a:lnTo>
                  <a:cubicBezTo>
                    <a:pt x="14613" y="1490"/>
                    <a:pt x="14640" y="1497"/>
                    <a:pt x="14666" y="1503"/>
                  </a:cubicBezTo>
                  <a:lnTo>
                    <a:pt x="14666" y="1503"/>
                  </a:lnTo>
                  <a:cubicBezTo>
                    <a:pt x="14633" y="1491"/>
                    <a:pt x="14612" y="1482"/>
                    <a:pt x="14585" y="1474"/>
                  </a:cubicBezTo>
                  <a:cubicBezTo>
                    <a:pt x="14570" y="1471"/>
                    <a:pt x="14561" y="1469"/>
                    <a:pt x="14557" y="1469"/>
                  </a:cubicBezTo>
                  <a:cubicBezTo>
                    <a:pt x="14552" y="1469"/>
                    <a:pt x="14555" y="1471"/>
                    <a:pt x="14561" y="1474"/>
                  </a:cubicBezTo>
                  <a:lnTo>
                    <a:pt x="14561" y="1474"/>
                  </a:lnTo>
                  <a:cubicBezTo>
                    <a:pt x="14290" y="1384"/>
                    <a:pt x="13903" y="1264"/>
                    <a:pt x="13832" y="1228"/>
                  </a:cubicBezTo>
                  <a:cubicBezTo>
                    <a:pt x="13783" y="1212"/>
                    <a:pt x="13763" y="1208"/>
                    <a:pt x="13757" y="1208"/>
                  </a:cubicBezTo>
                  <a:cubicBezTo>
                    <a:pt x="13751" y="1208"/>
                    <a:pt x="13759" y="1212"/>
                    <a:pt x="13767" y="1212"/>
                  </a:cubicBezTo>
                  <a:cubicBezTo>
                    <a:pt x="13775" y="1212"/>
                    <a:pt x="13779" y="1216"/>
                    <a:pt x="13771" y="1216"/>
                  </a:cubicBezTo>
                  <a:cubicBezTo>
                    <a:pt x="13763" y="1216"/>
                    <a:pt x="13742" y="1212"/>
                    <a:pt x="13701" y="1195"/>
                  </a:cubicBezTo>
                  <a:lnTo>
                    <a:pt x="13652" y="1179"/>
                  </a:lnTo>
                  <a:lnTo>
                    <a:pt x="13603" y="1163"/>
                  </a:lnTo>
                  <a:cubicBezTo>
                    <a:pt x="13515" y="1141"/>
                    <a:pt x="13464" y="1119"/>
                    <a:pt x="13435" y="1107"/>
                  </a:cubicBezTo>
                  <a:lnTo>
                    <a:pt x="13435" y="1107"/>
                  </a:lnTo>
                  <a:cubicBezTo>
                    <a:pt x="13455" y="1111"/>
                    <a:pt x="13477" y="1114"/>
                    <a:pt x="13498" y="1118"/>
                  </a:cubicBezTo>
                  <a:lnTo>
                    <a:pt x="13498" y="1118"/>
                  </a:lnTo>
                  <a:cubicBezTo>
                    <a:pt x="13330" y="1069"/>
                    <a:pt x="13076" y="998"/>
                    <a:pt x="13030" y="983"/>
                  </a:cubicBezTo>
                  <a:lnTo>
                    <a:pt x="13030" y="983"/>
                  </a:lnTo>
                  <a:lnTo>
                    <a:pt x="13210" y="1032"/>
                  </a:lnTo>
                  <a:cubicBezTo>
                    <a:pt x="12687" y="884"/>
                    <a:pt x="12065" y="704"/>
                    <a:pt x="11557" y="573"/>
                  </a:cubicBezTo>
                  <a:lnTo>
                    <a:pt x="11557" y="573"/>
                  </a:lnTo>
                  <a:lnTo>
                    <a:pt x="11590" y="590"/>
                  </a:lnTo>
                  <a:cubicBezTo>
                    <a:pt x="11213" y="508"/>
                    <a:pt x="11295" y="508"/>
                    <a:pt x="10870" y="410"/>
                  </a:cubicBezTo>
                  <a:lnTo>
                    <a:pt x="10886" y="410"/>
                  </a:lnTo>
                  <a:cubicBezTo>
                    <a:pt x="10807" y="394"/>
                    <a:pt x="10699" y="378"/>
                    <a:pt x="10589" y="348"/>
                  </a:cubicBezTo>
                  <a:lnTo>
                    <a:pt x="10589" y="348"/>
                  </a:lnTo>
                  <a:cubicBezTo>
                    <a:pt x="10578" y="344"/>
                    <a:pt x="10558" y="336"/>
                    <a:pt x="10542" y="328"/>
                  </a:cubicBezTo>
                  <a:cubicBezTo>
                    <a:pt x="10512" y="318"/>
                    <a:pt x="10482" y="308"/>
                    <a:pt x="10478" y="305"/>
                  </a:cubicBezTo>
                  <a:lnTo>
                    <a:pt x="10478" y="305"/>
                  </a:lnTo>
                  <a:cubicBezTo>
                    <a:pt x="10488" y="307"/>
                    <a:pt x="10499" y="309"/>
                    <a:pt x="10510" y="312"/>
                  </a:cubicBezTo>
                  <a:cubicBezTo>
                    <a:pt x="10490" y="307"/>
                    <a:pt x="10481" y="305"/>
                    <a:pt x="10479" y="305"/>
                  </a:cubicBezTo>
                  <a:cubicBezTo>
                    <a:pt x="10478" y="305"/>
                    <a:pt x="10478" y="305"/>
                    <a:pt x="10478" y="305"/>
                  </a:cubicBezTo>
                  <a:lnTo>
                    <a:pt x="10478" y="305"/>
                  </a:lnTo>
                  <a:cubicBezTo>
                    <a:pt x="10110" y="232"/>
                    <a:pt x="10289" y="277"/>
                    <a:pt x="10019" y="230"/>
                  </a:cubicBezTo>
                  <a:lnTo>
                    <a:pt x="9953" y="213"/>
                  </a:lnTo>
                  <a:cubicBezTo>
                    <a:pt x="9878" y="213"/>
                    <a:pt x="9858" y="213"/>
                    <a:pt x="9694" y="176"/>
                  </a:cubicBezTo>
                  <a:lnTo>
                    <a:pt x="9694" y="176"/>
                  </a:lnTo>
                  <a:cubicBezTo>
                    <a:pt x="9692" y="175"/>
                    <a:pt x="9682" y="171"/>
                    <a:pt x="9675" y="164"/>
                  </a:cubicBezTo>
                  <a:cubicBezTo>
                    <a:pt x="9659" y="156"/>
                    <a:pt x="9642" y="152"/>
                    <a:pt x="9642" y="152"/>
                  </a:cubicBezTo>
                  <a:lnTo>
                    <a:pt x="9642" y="152"/>
                  </a:lnTo>
                  <a:cubicBezTo>
                    <a:pt x="9642" y="152"/>
                    <a:pt x="9659" y="156"/>
                    <a:pt x="9708" y="164"/>
                  </a:cubicBezTo>
                  <a:cubicBezTo>
                    <a:pt x="9266" y="66"/>
                    <a:pt x="9036" y="66"/>
                    <a:pt x="8824" y="17"/>
                  </a:cubicBezTo>
                  <a:lnTo>
                    <a:pt x="8824" y="17"/>
                  </a:lnTo>
                  <a:cubicBezTo>
                    <a:pt x="8725" y="33"/>
                    <a:pt x="8824" y="33"/>
                    <a:pt x="8938" y="50"/>
                  </a:cubicBezTo>
                  <a:cubicBezTo>
                    <a:pt x="9036" y="66"/>
                    <a:pt x="9167" y="82"/>
                    <a:pt x="9102" y="82"/>
                  </a:cubicBezTo>
                  <a:cubicBezTo>
                    <a:pt x="9121" y="85"/>
                    <a:pt x="9126" y="87"/>
                    <a:pt x="9122" y="87"/>
                  </a:cubicBezTo>
                  <a:cubicBezTo>
                    <a:pt x="9104" y="87"/>
                    <a:pt x="8910" y="63"/>
                    <a:pt x="8791" y="50"/>
                  </a:cubicBezTo>
                  <a:cubicBezTo>
                    <a:pt x="8709" y="50"/>
                    <a:pt x="8660" y="33"/>
                    <a:pt x="8562" y="17"/>
                  </a:cubicBezTo>
                  <a:cubicBezTo>
                    <a:pt x="8487" y="17"/>
                    <a:pt x="8384" y="3"/>
                    <a:pt x="8216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3"/>
            <p:cNvSpPr/>
            <p:nvPr/>
          </p:nvSpPr>
          <p:spPr>
            <a:xfrm>
              <a:off x="5578086" y="3859654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0" y="66"/>
                  </a:moveTo>
                  <a:cubicBezTo>
                    <a:pt x="16" y="49"/>
                    <a:pt x="33" y="33"/>
                    <a:pt x="66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3"/>
            <p:cNvSpPr/>
            <p:nvPr/>
          </p:nvSpPr>
          <p:spPr>
            <a:xfrm>
              <a:off x="5540651" y="390448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3"/>
            <p:cNvSpPr/>
            <p:nvPr/>
          </p:nvSpPr>
          <p:spPr>
            <a:xfrm>
              <a:off x="5688654" y="4038974"/>
              <a:ext cx="12052" cy="9039"/>
            </a:xfrm>
            <a:custGeom>
              <a:rect b="b" l="l" r="r" t="t"/>
              <a:pathLst>
                <a:path extrusionOk="0" h="99" w="132">
                  <a:moveTo>
                    <a:pt x="131" y="1"/>
                  </a:moveTo>
                  <a:lnTo>
                    <a:pt x="0" y="99"/>
                  </a:lnTo>
                  <a:cubicBezTo>
                    <a:pt x="33" y="82"/>
                    <a:pt x="66" y="50"/>
                    <a:pt x="131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3"/>
            <p:cNvSpPr/>
            <p:nvPr/>
          </p:nvSpPr>
          <p:spPr>
            <a:xfrm>
              <a:off x="5779958" y="3645913"/>
              <a:ext cx="5935" cy="6117"/>
            </a:xfrm>
            <a:custGeom>
              <a:rect b="b" l="l" r="r" t="t"/>
              <a:pathLst>
                <a:path extrusionOk="0" h="67" w="65">
                  <a:moveTo>
                    <a:pt x="64" y="1"/>
                  </a:moveTo>
                  <a:lnTo>
                    <a:pt x="64" y="1"/>
                  </a:lnTo>
                  <a:cubicBezTo>
                    <a:pt x="9" y="55"/>
                    <a:pt x="1" y="64"/>
                    <a:pt x="3" y="64"/>
                  </a:cubicBezTo>
                  <a:cubicBezTo>
                    <a:pt x="5" y="64"/>
                    <a:pt x="9" y="62"/>
                    <a:pt x="12" y="62"/>
                  </a:cubicBezTo>
                  <a:cubicBezTo>
                    <a:pt x="14" y="62"/>
                    <a:pt x="15" y="63"/>
                    <a:pt x="15" y="66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3"/>
            <p:cNvSpPr/>
            <p:nvPr/>
          </p:nvSpPr>
          <p:spPr>
            <a:xfrm>
              <a:off x="6695915" y="3391815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3"/>
            <p:cNvSpPr/>
            <p:nvPr/>
          </p:nvSpPr>
          <p:spPr>
            <a:xfrm>
              <a:off x="6464278" y="367878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3"/>
            <p:cNvSpPr/>
            <p:nvPr/>
          </p:nvSpPr>
          <p:spPr>
            <a:xfrm>
              <a:off x="5999543" y="380733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3"/>
            <p:cNvSpPr/>
            <p:nvPr/>
          </p:nvSpPr>
          <p:spPr>
            <a:xfrm>
              <a:off x="5980095" y="3807337"/>
              <a:ext cx="19539" cy="16526"/>
            </a:xfrm>
            <a:custGeom>
              <a:rect b="b" l="l" r="r" t="t"/>
              <a:pathLst>
                <a:path extrusionOk="0" h="181" w="214">
                  <a:moveTo>
                    <a:pt x="213" y="0"/>
                  </a:moveTo>
                  <a:lnTo>
                    <a:pt x="115" y="33"/>
                  </a:lnTo>
                  <a:lnTo>
                    <a:pt x="0" y="180"/>
                  </a:lnTo>
                  <a:cubicBezTo>
                    <a:pt x="82" y="99"/>
                    <a:pt x="131" y="49"/>
                    <a:pt x="213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3"/>
            <p:cNvSpPr/>
            <p:nvPr/>
          </p:nvSpPr>
          <p:spPr>
            <a:xfrm>
              <a:off x="5563112" y="388056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3"/>
            <p:cNvSpPr/>
            <p:nvPr/>
          </p:nvSpPr>
          <p:spPr>
            <a:xfrm>
              <a:off x="5697967" y="4038974"/>
              <a:ext cx="2739" cy="1187"/>
            </a:xfrm>
            <a:custGeom>
              <a:rect b="b" l="l" r="r" t="t"/>
              <a:pathLst>
                <a:path extrusionOk="0" h="13" w="30">
                  <a:moveTo>
                    <a:pt x="13" y="1"/>
                  </a:moveTo>
                  <a:cubicBezTo>
                    <a:pt x="5" y="9"/>
                    <a:pt x="1" y="13"/>
                    <a:pt x="3" y="13"/>
                  </a:cubicBezTo>
                  <a:cubicBezTo>
                    <a:pt x="5" y="13"/>
                    <a:pt x="13" y="9"/>
                    <a:pt x="29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3"/>
            <p:cNvSpPr/>
            <p:nvPr/>
          </p:nvSpPr>
          <p:spPr>
            <a:xfrm>
              <a:off x="5779775" y="365193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6"/>
                  </a:moveTo>
                  <a:lnTo>
                    <a:pt x="1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3"/>
            <p:cNvSpPr/>
            <p:nvPr/>
          </p:nvSpPr>
          <p:spPr>
            <a:xfrm>
              <a:off x="6367131" y="3642900"/>
              <a:ext cx="9039" cy="4565"/>
            </a:xfrm>
            <a:custGeom>
              <a:rect b="b" l="l" r="r" t="t"/>
              <a:pathLst>
                <a:path extrusionOk="0" h="50" w="99">
                  <a:moveTo>
                    <a:pt x="17" y="1"/>
                  </a:moveTo>
                  <a:cubicBezTo>
                    <a:pt x="1" y="1"/>
                    <a:pt x="33" y="17"/>
                    <a:pt x="99" y="50"/>
                  </a:cubicBezTo>
                  <a:cubicBezTo>
                    <a:pt x="50" y="17"/>
                    <a:pt x="33" y="17"/>
                    <a:pt x="17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3"/>
            <p:cNvSpPr/>
            <p:nvPr/>
          </p:nvSpPr>
          <p:spPr>
            <a:xfrm>
              <a:off x="6816983" y="3817746"/>
              <a:ext cx="16526" cy="6117"/>
            </a:xfrm>
            <a:custGeom>
              <a:rect b="b" l="l" r="r" t="t"/>
              <a:pathLst>
                <a:path extrusionOk="0" h="67" w="181">
                  <a:moveTo>
                    <a:pt x="1" y="1"/>
                  </a:moveTo>
                  <a:lnTo>
                    <a:pt x="115" y="50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3"/>
            <p:cNvSpPr/>
            <p:nvPr/>
          </p:nvSpPr>
          <p:spPr>
            <a:xfrm>
              <a:off x="6649624" y="3755020"/>
              <a:ext cx="9039" cy="3104"/>
            </a:xfrm>
            <a:custGeom>
              <a:rect b="b" l="l" r="r" t="t"/>
              <a:pathLst>
                <a:path extrusionOk="0" h="34" w="99">
                  <a:moveTo>
                    <a:pt x="17" y="0"/>
                  </a:moveTo>
                  <a:lnTo>
                    <a:pt x="0" y="17"/>
                  </a:lnTo>
                  <a:lnTo>
                    <a:pt x="99" y="33"/>
                  </a:lnTo>
                  <a:cubicBezTo>
                    <a:pt x="49" y="17"/>
                    <a:pt x="49" y="17"/>
                    <a:pt x="17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3"/>
            <p:cNvSpPr/>
            <p:nvPr/>
          </p:nvSpPr>
          <p:spPr>
            <a:xfrm>
              <a:off x="6594933" y="3734568"/>
              <a:ext cx="20087" cy="7396"/>
            </a:xfrm>
            <a:custGeom>
              <a:rect b="b" l="l" r="r" t="t"/>
              <a:pathLst>
                <a:path extrusionOk="0" h="81" w="220">
                  <a:moveTo>
                    <a:pt x="4" y="1"/>
                  </a:moveTo>
                  <a:cubicBezTo>
                    <a:pt x="1" y="1"/>
                    <a:pt x="26" y="12"/>
                    <a:pt x="108" y="44"/>
                  </a:cubicBezTo>
                  <a:cubicBezTo>
                    <a:pt x="119" y="44"/>
                    <a:pt x="210" y="81"/>
                    <a:pt x="216" y="81"/>
                  </a:cubicBezTo>
                  <a:cubicBezTo>
                    <a:pt x="219" y="81"/>
                    <a:pt x="201" y="72"/>
                    <a:pt x="141" y="44"/>
                  </a:cubicBezTo>
                  <a:cubicBezTo>
                    <a:pt x="130" y="44"/>
                    <a:pt x="10" y="1"/>
                    <a:pt x="4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3"/>
            <p:cNvSpPr/>
            <p:nvPr/>
          </p:nvSpPr>
          <p:spPr>
            <a:xfrm>
              <a:off x="6132298" y="3700695"/>
              <a:ext cx="23465" cy="14974"/>
            </a:xfrm>
            <a:custGeom>
              <a:rect b="b" l="l" r="r" t="t"/>
              <a:pathLst>
                <a:path extrusionOk="0" h="164" w="257">
                  <a:moveTo>
                    <a:pt x="256" y="1"/>
                  </a:moveTo>
                  <a:lnTo>
                    <a:pt x="256" y="1"/>
                  </a:lnTo>
                  <a:cubicBezTo>
                    <a:pt x="256" y="1"/>
                    <a:pt x="156" y="66"/>
                    <a:pt x="143" y="66"/>
                  </a:cubicBezTo>
                  <a:cubicBezTo>
                    <a:pt x="141" y="66"/>
                    <a:pt x="142" y="63"/>
                    <a:pt x="150" y="55"/>
                  </a:cubicBezTo>
                  <a:lnTo>
                    <a:pt x="150" y="55"/>
                  </a:lnTo>
                  <a:cubicBezTo>
                    <a:pt x="60" y="120"/>
                    <a:pt x="0" y="164"/>
                    <a:pt x="11" y="164"/>
                  </a:cubicBezTo>
                  <a:cubicBezTo>
                    <a:pt x="14" y="164"/>
                    <a:pt x="22" y="161"/>
                    <a:pt x="36" y="154"/>
                  </a:cubicBezTo>
                  <a:cubicBezTo>
                    <a:pt x="232" y="39"/>
                    <a:pt x="68" y="121"/>
                    <a:pt x="248" y="6"/>
                  </a:cubicBezTo>
                  <a:cubicBezTo>
                    <a:pt x="254" y="3"/>
                    <a:pt x="256" y="1"/>
                    <a:pt x="256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3"/>
            <p:cNvSpPr/>
            <p:nvPr/>
          </p:nvSpPr>
          <p:spPr>
            <a:xfrm>
              <a:off x="6145994" y="3702704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1"/>
                  </a:moveTo>
                  <a:cubicBezTo>
                    <a:pt x="16" y="17"/>
                    <a:pt x="0" y="33"/>
                    <a:pt x="0" y="33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3"/>
            <p:cNvSpPr/>
            <p:nvPr/>
          </p:nvSpPr>
          <p:spPr>
            <a:xfrm>
              <a:off x="5457017" y="3983644"/>
              <a:ext cx="9039" cy="15065"/>
            </a:xfrm>
            <a:custGeom>
              <a:rect b="b" l="l" r="r" t="t"/>
              <a:pathLst>
                <a:path extrusionOk="0" h="165" w="99">
                  <a:moveTo>
                    <a:pt x="98" y="1"/>
                  </a:moveTo>
                  <a:lnTo>
                    <a:pt x="0" y="83"/>
                  </a:lnTo>
                  <a:lnTo>
                    <a:pt x="66" y="148"/>
                  </a:lnTo>
                  <a:lnTo>
                    <a:pt x="82" y="165"/>
                  </a:lnTo>
                  <a:cubicBezTo>
                    <a:pt x="66" y="148"/>
                    <a:pt x="49" y="115"/>
                    <a:pt x="17" y="83"/>
                  </a:cubicBezTo>
                  <a:cubicBezTo>
                    <a:pt x="33" y="66"/>
                    <a:pt x="66" y="34"/>
                    <a:pt x="98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3"/>
            <p:cNvSpPr/>
            <p:nvPr/>
          </p:nvSpPr>
          <p:spPr>
            <a:xfrm>
              <a:off x="5587033" y="3850707"/>
              <a:ext cx="6026" cy="3013"/>
            </a:xfrm>
            <a:custGeom>
              <a:rect b="b" l="l" r="r" t="t"/>
              <a:pathLst>
                <a:path extrusionOk="0" h="33" w="66">
                  <a:moveTo>
                    <a:pt x="33" y="0"/>
                  </a:moveTo>
                  <a:lnTo>
                    <a:pt x="0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3"/>
            <p:cNvSpPr/>
            <p:nvPr/>
          </p:nvSpPr>
          <p:spPr>
            <a:xfrm>
              <a:off x="5684180" y="3734112"/>
              <a:ext cx="17987" cy="15065"/>
            </a:xfrm>
            <a:custGeom>
              <a:rect b="b" l="l" r="r" t="t"/>
              <a:pathLst>
                <a:path extrusionOk="0" h="165" w="197">
                  <a:moveTo>
                    <a:pt x="164" y="0"/>
                  </a:moveTo>
                  <a:cubicBezTo>
                    <a:pt x="115" y="49"/>
                    <a:pt x="49" y="115"/>
                    <a:pt x="0" y="164"/>
                  </a:cubicBezTo>
                  <a:cubicBezTo>
                    <a:pt x="115" y="49"/>
                    <a:pt x="197" y="0"/>
                    <a:pt x="164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3"/>
            <p:cNvSpPr/>
            <p:nvPr/>
          </p:nvSpPr>
          <p:spPr>
            <a:xfrm>
              <a:off x="5467426" y="3944840"/>
              <a:ext cx="172014" cy="177949"/>
            </a:xfrm>
            <a:custGeom>
              <a:rect b="b" l="l" r="r" t="t"/>
              <a:pathLst>
                <a:path extrusionOk="0" h="1949" w="1884">
                  <a:moveTo>
                    <a:pt x="476" y="0"/>
                  </a:moveTo>
                  <a:lnTo>
                    <a:pt x="1" y="508"/>
                  </a:lnTo>
                  <a:lnTo>
                    <a:pt x="1376" y="1948"/>
                  </a:lnTo>
                  <a:lnTo>
                    <a:pt x="1883" y="1523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14E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3"/>
            <p:cNvSpPr/>
            <p:nvPr/>
          </p:nvSpPr>
          <p:spPr>
            <a:xfrm>
              <a:off x="5971147" y="2819433"/>
              <a:ext cx="781641" cy="590453"/>
            </a:xfrm>
            <a:custGeom>
              <a:rect b="b" l="l" r="r" t="t"/>
              <a:pathLst>
                <a:path extrusionOk="0" h="6467" w="8561">
                  <a:moveTo>
                    <a:pt x="262" y="1"/>
                  </a:moveTo>
                  <a:lnTo>
                    <a:pt x="0" y="164"/>
                  </a:lnTo>
                  <a:cubicBezTo>
                    <a:pt x="147" y="295"/>
                    <a:pt x="2872" y="5517"/>
                    <a:pt x="3011" y="5517"/>
                  </a:cubicBezTo>
                  <a:cubicBezTo>
                    <a:pt x="3011" y="5517"/>
                    <a:pt x="3012" y="5517"/>
                    <a:pt x="3012" y="5517"/>
                  </a:cubicBezTo>
                  <a:cubicBezTo>
                    <a:pt x="3013" y="5517"/>
                    <a:pt x="3014" y="5517"/>
                    <a:pt x="3016" y="5517"/>
                  </a:cubicBezTo>
                  <a:cubicBezTo>
                    <a:pt x="3233" y="5517"/>
                    <a:pt x="8561" y="6466"/>
                    <a:pt x="8561" y="6466"/>
                  </a:cubicBezTo>
                  <a:lnTo>
                    <a:pt x="8479" y="6090"/>
                  </a:lnTo>
                  <a:lnTo>
                    <a:pt x="3208" y="520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rgbClr val="D3D5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3"/>
            <p:cNvSpPr/>
            <p:nvPr/>
          </p:nvSpPr>
          <p:spPr>
            <a:xfrm>
              <a:off x="7257888" y="2924067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3"/>
            <p:cNvSpPr/>
            <p:nvPr/>
          </p:nvSpPr>
          <p:spPr>
            <a:xfrm>
              <a:off x="7260901" y="290909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3"/>
            <p:cNvSpPr/>
            <p:nvPr/>
          </p:nvSpPr>
          <p:spPr>
            <a:xfrm>
              <a:off x="7266836" y="2786564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50"/>
                  </a:moveTo>
                  <a:lnTo>
                    <a:pt x="1" y="1"/>
                  </a:lnTo>
                  <a:lnTo>
                    <a:pt x="1" y="5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3"/>
            <p:cNvSpPr/>
            <p:nvPr/>
          </p:nvSpPr>
          <p:spPr>
            <a:xfrm>
              <a:off x="7233967" y="3004414"/>
              <a:ext cx="822" cy="1917"/>
            </a:xfrm>
            <a:custGeom>
              <a:rect b="b" l="l" r="r" t="t"/>
              <a:pathLst>
                <a:path extrusionOk="0" h="21" w="9">
                  <a:moveTo>
                    <a:pt x="7" y="0"/>
                  </a:moveTo>
                  <a:cubicBezTo>
                    <a:pt x="4" y="0"/>
                    <a:pt x="0" y="4"/>
                    <a:pt x="0" y="4"/>
                  </a:cubicBezTo>
                  <a:lnTo>
                    <a:pt x="0" y="21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3"/>
            <p:cNvSpPr/>
            <p:nvPr/>
          </p:nvSpPr>
          <p:spPr>
            <a:xfrm>
              <a:off x="7054646" y="316921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3"/>
            <p:cNvSpPr/>
            <p:nvPr/>
          </p:nvSpPr>
          <p:spPr>
            <a:xfrm>
              <a:off x="7075555" y="285385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3"/>
            <p:cNvSpPr/>
            <p:nvPr/>
          </p:nvSpPr>
          <p:spPr>
            <a:xfrm>
              <a:off x="7177176" y="313178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3"/>
            <p:cNvSpPr/>
            <p:nvPr/>
          </p:nvSpPr>
          <p:spPr>
            <a:xfrm>
              <a:off x="7177176" y="27431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3"/>
            <p:cNvSpPr/>
            <p:nvPr/>
          </p:nvSpPr>
          <p:spPr>
            <a:xfrm>
              <a:off x="7177176" y="2740273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66" y="0"/>
                  </a:moveTo>
                  <a:lnTo>
                    <a:pt x="66" y="0"/>
                  </a:lnTo>
                  <a:cubicBezTo>
                    <a:pt x="33" y="17"/>
                    <a:pt x="17" y="33"/>
                    <a:pt x="0" y="33"/>
                  </a:cubicBezTo>
                  <a:lnTo>
                    <a:pt x="33" y="4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3"/>
            <p:cNvSpPr/>
            <p:nvPr/>
          </p:nvSpPr>
          <p:spPr>
            <a:xfrm>
              <a:off x="7198084" y="3091426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3"/>
            <p:cNvSpPr/>
            <p:nvPr/>
          </p:nvSpPr>
          <p:spPr>
            <a:xfrm>
              <a:off x="6948552" y="2891121"/>
              <a:ext cx="324763" cy="457426"/>
            </a:xfrm>
            <a:custGeom>
              <a:rect b="b" l="l" r="r" t="t"/>
              <a:pathLst>
                <a:path extrusionOk="0" h="5010" w="3557">
                  <a:moveTo>
                    <a:pt x="2317" y="144"/>
                  </a:moveTo>
                  <a:cubicBezTo>
                    <a:pt x="2315" y="145"/>
                    <a:pt x="2312" y="146"/>
                    <a:pt x="2308" y="148"/>
                  </a:cubicBezTo>
                  <a:cubicBezTo>
                    <a:pt x="2311" y="147"/>
                    <a:pt x="2314" y="146"/>
                    <a:pt x="2317" y="144"/>
                  </a:cubicBezTo>
                  <a:close/>
                  <a:moveTo>
                    <a:pt x="3338" y="242"/>
                  </a:moveTo>
                  <a:cubicBezTo>
                    <a:pt x="3341" y="247"/>
                    <a:pt x="3346" y="253"/>
                    <a:pt x="3356" y="263"/>
                  </a:cubicBezTo>
                  <a:cubicBezTo>
                    <a:pt x="3350" y="255"/>
                    <a:pt x="3344" y="248"/>
                    <a:pt x="3338" y="242"/>
                  </a:cubicBezTo>
                  <a:close/>
                  <a:moveTo>
                    <a:pt x="3421" y="459"/>
                  </a:moveTo>
                  <a:lnTo>
                    <a:pt x="3437" y="476"/>
                  </a:lnTo>
                  <a:lnTo>
                    <a:pt x="3437" y="492"/>
                  </a:lnTo>
                  <a:lnTo>
                    <a:pt x="3421" y="459"/>
                  </a:lnTo>
                  <a:close/>
                  <a:moveTo>
                    <a:pt x="3487" y="574"/>
                  </a:moveTo>
                  <a:lnTo>
                    <a:pt x="3491" y="591"/>
                  </a:lnTo>
                  <a:lnTo>
                    <a:pt x="3491" y="591"/>
                  </a:lnTo>
                  <a:cubicBezTo>
                    <a:pt x="3491" y="589"/>
                    <a:pt x="3490" y="584"/>
                    <a:pt x="3487" y="574"/>
                  </a:cubicBezTo>
                  <a:close/>
                  <a:moveTo>
                    <a:pt x="1850" y="525"/>
                  </a:moveTo>
                  <a:cubicBezTo>
                    <a:pt x="1839" y="536"/>
                    <a:pt x="1828" y="547"/>
                    <a:pt x="1817" y="557"/>
                  </a:cubicBezTo>
                  <a:lnTo>
                    <a:pt x="1768" y="656"/>
                  </a:lnTo>
                  <a:cubicBezTo>
                    <a:pt x="1801" y="607"/>
                    <a:pt x="1817" y="557"/>
                    <a:pt x="1850" y="525"/>
                  </a:cubicBezTo>
                  <a:close/>
                  <a:moveTo>
                    <a:pt x="1490" y="1048"/>
                  </a:moveTo>
                  <a:lnTo>
                    <a:pt x="1490" y="1048"/>
                  </a:lnTo>
                  <a:cubicBezTo>
                    <a:pt x="1474" y="1069"/>
                    <a:pt x="1470" y="1077"/>
                    <a:pt x="1471" y="1077"/>
                  </a:cubicBezTo>
                  <a:cubicBezTo>
                    <a:pt x="1473" y="1077"/>
                    <a:pt x="1481" y="1068"/>
                    <a:pt x="1486" y="1057"/>
                  </a:cubicBezTo>
                  <a:lnTo>
                    <a:pt x="1486" y="1057"/>
                  </a:lnTo>
                  <a:cubicBezTo>
                    <a:pt x="1487" y="1054"/>
                    <a:pt x="1489" y="1052"/>
                    <a:pt x="1490" y="1048"/>
                  </a:cubicBezTo>
                  <a:close/>
                  <a:moveTo>
                    <a:pt x="1227" y="1508"/>
                  </a:moveTo>
                  <a:cubicBezTo>
                    <a:pt x="1223" y="1516"/>
                    <a:pt x="1219" y="1526"/>
                    <a:pt x="1214" y="1537"/>
                  </a:cubicBezTo>
                  <a:lnTo>
                    <a:pt x="1214" y="1537"/>
                  </a:lnTo>
                  <a:cubicBezTo>
                    <a:pt x="1222" y="1528"/>
                    <a:pt x="1226" y="1518"/>
                    <a:pt x="1227" y="1508"/>
                  </a:cubicBezTo>
                  <a:close/>
                  <a:moveTo>
                    <a:pt x="3519" y="1572"/>
                  </a:moveTo>
                  <a:lnTo>
                    <a:pt x="3519" y="1572"/>
                  </a:lnTo>
                  <a:cubicBezTo>
                    <a:pt x="3518" y="1576"/>
                    <a:pt x="3517" y="1580"/>
                    <a:pt x="3516" y="1584"/>
                  </a:cubicBezTo>
                  <a:lnTo>
                    <a:pt x="3516" y="1584"/>
                  </a:lnTo>
                  <a:cubicBezTo>
                    <a:pt x="3518" y="1579"/>
                    <a:pt x="3519" y="1575"/>
                    <a:pt x="3519" y="1572"/>
                  </a:cubicBezTo>
                  <a:close/>
                  <a:moveTo>
                    <a:pt x="1220" y="1516"/>
                  </a:moveTo>
                  <a:cubicBezTo>
                    <a:pt x="1219" y="1516"/>
                    <a:pt x="1216" y="1518"/>
                    <a:pt x="1211" y="1523"/>
                  </a:cubicBezTo>
                  <a:cubicBezTo>
                    <a:pt x="1211" y="1523"/>
                    <a:pt x="1179" y="1589"/>
                    <a:pt x="1162" y="1638"/>
                  </a:cubicBezTo>
                  <a:cubicBezTo>
                    <a:pt x="1175" y="1625"/>
                    <a:pt x="1197" y="1575"/>
                    <a:pt x="1214" y="1537"/>
                  </a:cubicBezTo>
                  <a:lnTo>
                    <a:pt x="1214" y="1537"/>
                  </a:lnTo>
                  <a:cubicBezTo>
                    <a:pt x="1213" y="1538"/>
                    <a:pt x="1212" y="1539"/>
                    <a:pt x="1211" y="1540"/>
                  </a:cubicBezTo>
                  <a:cubicBezTo>
                    <a:pt x="1204" y="1550"/>
                    <a:pt x="1202" y="1554"/>
                    <a:pt x="1202" y="1554"/>
                  </a:cubicBezTo>
                  <a:cubicBezTo>
                    <a:pt x="1202" y="1554"/>
                    <a:pt x="1225" y="1516"/>
                    <a:pt x="1220" y="1516"/>
                  </a:cubicBezTo>
                  <a:close/>
                  <a:moveTo>
                    <a:pt x="2537" y="4240"/>
                  </a:moveTo>
                  <a:cubicBezTo>
                    <a:pt x="2550" y="4253"/>
                    <a:pt x="2512" y="4307"/>
                    <a:pt x="2487" y="4361"/>
                  </a:cubicBezTo>
                  <a:lnTo>
                    <a:pt x="2487" y="4361"/>
                  </a:lnTo>
                  <a:cubicBezTo>
                    <a:pt x="2488" y="4359"/>
                    <a:pt x="2488" y="4357"/>
                    <a:pt x="2488" y="4355"/>
                  </a:cubicBezTo>
                  <a:lnTo>
                    <a:pt x="2488" y="4355"/>
                  </a:lnTo>
                  <a:lnTo>
                    <a:pt x="2439" y="4437"/>
                  </a:lnTo>
                  <a:cubicBezTo>
                    <a:pt x="2455" y="4388"/>
                    <a:pt x="2472" y="4339"/>
                    <a:pt x="2504" y="4257"/>
                  </a:cubicBezTo>
                  <a:lnTo>
                    <a:pt x="2504" y="4306"/>
                  </a:lnTo>
                  <a:lnTo>
                    <a:pt x="2537" y="4240"/>
                  </a:lnTo>
                  <a:close/>
                  <a:moveTo>
                    <a:pt x="818" y="4584"/>
                  </a:moveTo>
                  <a:cubicBezTo>
                    <a:pt x="824" y="4590"/>
                    <a:pt x="834" y="4596"/>
                    <a:pt x="848" y="4602"/>
                  </a:cubicBezTo>
                  <a:lnTo>
                    <a:pt x="848" y="4602"/>
                  </a:lnTo>
                  <a:cubicBezTo>
                    <a:pt x="822" y="4593"/>
                    <a:pt x="792" y="4584"/>
                    <a:pt x="818" y="4584"/>
                  </a:cubicBezTo>
                  <a:close/>
                  <a:moveTo>
                    <a:pt x="2848" y="1"/>
                  </a:moveTo>
                  <a:cubicBezTo>
                    <a:pt x="2815" y="1"/>
                    <a:pt x="2766" y="17"/>
                    <a:pt x="2734" y="17"/>
                  </a:cubicBezTo>
                  <a:lnTo>
                    <a:pt x="2701" y="17"/>
                  </a:lnTo>
                  <a:lnTo>
                    <a:pt x="2652" y="34"/>
                  </a:lnTo>
                  <a:lnTo>
                    <a:pt x="2619" y="50"/>
                  </a:lnTo>
                  <a:lnTo>
                    <a:pt x="2635" y="17"/>
                  </a:lnTo>
                  <a:lnTo>
                    <a:pt x="2635" y="17"/>
                  </a:lnTo>
                  <a:cubicBezTo>
                    <a:pt x="2603" y="34"/>
                    <a:pt x="2570" y="66"/>
                    <a:pt x="2537" y="83"/>
                  </a:cubicBezTo>
                  <a:lnTo>
                    <a:pt x="2472" y="115"/>
                  </a:lnTo>
                  <a:cubicBezTo>
                    <a:pt x="2455" y="99"/>
                    <a:pt x="2439" y="83"/>
                    <a:pt x="2504" y="50"/>
                  </a:cubicBezTo>
                  <a:lnTo>
                    <a:pt x="2504" y="50"/>
                  </a:lnTo>
                  <a:cubicBezTo>
                    <a:pt x="2472" y="66"/>
                    <a:pt x="2439" y="66"/>
                    <a:pt x="2406" y="99"/>
                  </a:cubicBezTo>
                  <a:lnTo>
                    <a:pt x="2423" y="115"/>
                  </a:lnTo>
                  <a:cubicBezTo>
                    <a:pt x="2375" y="115"/>
                    <a:pt x="2389" y="115"/>
                    <a:pt x="2317" y="144"/>
                  </a:cubicBezTo>
                  <a:lnTo>
                    <a:pt x="2317" y="144"/>
                  </a:lnTo>
                  <a:cubicBezTo>
                    <a:pt x="2319" y="144"/>
                    <a:pt x="2320" y="144"/>
                    <a:pt x="2322" y="144"/>
                  </a:cubicBezTo>
                  <a:cubicBezTo>
                    <a:pt x="2334" y="144"/>
                    <a:pt x="2318" y="168"/>
                    <a:pt x="2292" y="181"/>
                  </a:cubicBezTo>
                  <a:lnTo>
                    <a:pt x="2292" y="165"/>
                  </a:lnTo>
                  <a:lnTo>
                    <a:pt x="2226" y="230"/>
                  </a:lnTo>
                  <a:lnTo>
                    <a:pt x="2193" y="214"/>
                  </a:lnTo>
                  <a:lnTo>
                    <a:pt x="2112" y="279"/>
                  </a:lnTo>
                  <a:lnTo>
                    <a:pt x="2144" y="263"/>
                  </a:lnTo>
                  <a:lnTo>
                    <a:pt x="2144" y="263"/>
                  </a:lnTo>
                  <a:cubicBezTo>
                    <a:pt x="2062" y="328"/>
                    <a:pt x="2095" y="361"/>
                    <a:pt x="2013" y="426"/>
                  </a:cubicBezTo>
                  <a:cubicBezTo>
                    <a:pt x="2025" y="415"/>
                    <a:pt x="2020" y="396"/>
                    <a:pt x="2006" y="396"/>
                  </a:cubicBezTo>
                  <a:cubicBezTo>
                    <a:pt x="1999" y="396"/>
                    <a:pt x="1991" y="400"/>
                    <a:pt x="1981" y="410"/>
                  </a:cubicBezTo>
                  <a:cubicBezTo>
                    <a:pt x="1964" y="426"/>
                    <a:pt x="1964" y="459"/>
                    <a:pt x="1948" y="508"/>
                  </a:cubicBezTo>
                  <a:cubicBezTo>
                    <a:pt x="1921" y="522"/>
                    <a:pt x="1906" y="546"/>
                    <a:pt x="1883" y="572"/>
                  </a:cubicBezTo>
                  <a:lnTo>
                    <a:pt x="1883" y="572"/>
                  </a:lnTo>
                  <a:cubicBezTo>
                    <a:pt x="1899" y="523"/>
                    <a:pt x="1915" y="475"/>
                    <a:pt x="1931" y="459"/>
                  </a:cubicBezTo>
                  <a:lnTo>
                    <a:pt x="1931" y="459"/>
                  </a:lnTo>
                  <a:cubicBezTo>
                    <a:pt x="1899" y="476"/>
                    <a:pt x="1915" y="459"/>
                    <a:pt x="1882" y="492"/>
                  </a:cubicBezTo>
                  <a:lnTo>
                    <a:pt x="1882" y="492"/>
                  </a:lnTo>
                  <a:cubicBezTo>
                    <a:pt x="1871" y="503"/>
                    <a:pt x="1861" y="514"/>
                    <a:pt x="1850" y="525"/>
                  </a:cubicBezTo>
                  <a:lnTo>
                    <a:pt x="1850" y="525"/>
                  </a:lnTo>
                  <a:cubicBezTo>
                    <a:pt x="1866" y="525"/>
                    <a:pt x="1833" y="623"/>
                    <a:pt x="1768" y="688"/>
                  </a:cubicBezTo>
                  <a:lnTo>
                    <a:pt x="1751" y="656"/>
                  </a:lnTo>
                  <a:lnTo>
                    <a:pt x="1702" y="737"/>
                  </a:lnTo>
                  <a:lnTo>
                    <a:pt x="1719" y="705"/>
                  </a:lnTo>
                  <a:lnTo>
                    <a:pt x="1719" y="705"/>
                  </a:lnTo>
                  <a:cubicBezTo>
                    <a:pt x="1686" y="737"/>
                    <a:pt x="1686" y="787"/>
                    <a:pt x="1620" y="836"/>
                  </a:cubicBezTo>
                  <a:lnTo>
                    <a:pt x="1571" y="885"/>
                  </a:lnTo>
                  <a:lnTo>
                    <a:pt x="1637" y="885"/>
                  </a:lnTo>
                  <a:lnTo>
                    <a:pt x="1604" y="950"/>
                  </a:lnTo>
                  <a:lnTo>
                    <a:pt x="1588" y="934"/>
                  </a:lnTo>
                  <a:lnTo>
                    <a:pt x="1588" y="950"/>
                  </a:lnTo>
                  <a:lnTo>
                    <a:pt x="1555" y="1016"/>
                  </a:lnTo>
                  <a:lnTo>
                    <a:pt x="1539" y="967"/>
                  </a:lnTo>
                  <a:lnTo>
                    <a:pt x="1522" y="999"/>
                  </a:lnTo>
                  <a:cubicBezTo>
                    <a:pt x="1518" y="1003"/>
                    <a:pt x="1516" y="1004"/>
                    <a:pt x="1515" y="1004"/>
                  </a:cubicBezTo>
                  <a:cubicBezTo>
                    <a:pt x="1514" y="1004"/>
                    <a:pt x="1513" y="1003"/>
                    <a:pt x="1512" y="1003"/>
                  </a:cubicBezTo>
                  <a:cubicBezTo>
                    <a:pt x="1510" y="1003"/>
                    <a:pt x="1506" y="1008"/>
                    <a:pt x="1490" y="1032"/>
                  </a:cubicBezTo>
                  <a:cubicBezTo>
                    <a:pt x="1495" y="1037"/>
                    <a:pt x="1492" y="1048"/>
                    <a:pt x="1486" y="1057"/>
                  </a:cubicBezTo>
                  <a:lnTo>
                    <a:pt x="1486" y="1057"/>
                  </a:lnTo>
                  <a:cubicBezTo>
                    <a:pt x="1471" y="1098"/>
                    <a:pt x="1455" y="1101"/>
                    <a:pt x="1424" y="1147"/>
                  </a:cubicBezTo>
                  <a:cubicBezTo>
                    <a:pt x="1440" y="1147"/>
                    <a:pt x="1440" y="1163"/>
                    <a:pt x="1424" y="1196"/>
                  </a:cubicBezTo>
                  <a:lnTo>
                    <a:pt x="1391" y="1261"/>
                  </a:lnTo>
                  <a:cubicBezTo>
                    <a:pt x="1342" y="1343"/>
                    <a:pt x="1309" y="1392"/>
                    <a:pt x="1260" y="1474"/>
                  </a:cubicBezTo>
                  <a:lnTo>
                    <a:pt x="1228" y="1490"/>
                  </a:lnTo>
                  <a:cubicBezTo>
                    <a:pt x="1228" y="1496"/>
                    <a:pt x="1228" y="1502"/>
                    <a:pt x="1227" y="1508"/>
                  </a:cubicBezTo>
                  <a:lnTo>
                    <a:pt x="1227" y="1508"/>
                  </a:lnTo>
                  <a:cubicBezTo>
                    <a:pt x="1227" y="1508"/>
                    <a:pt x="1227" y="1507"/>
                    <a:pt x="1228" y="1507"/>
                  </a:cubicBezTo>
                  <a:lnTo>
                    <a:pt x="1228" y="1540"/>
                  </a:lnTo>
                  <a:cubicBezTo>
                    <a:pt x="1195" y="1621"/>
                    <a:pt x="1146" y="1720"/>
                    <a:pt x="1097" y="1801"/>
                  </a:cubicBezTo>
                  <a:cubicBezTo>
                    <a:pt x="1048" y="1867"/>
                    <a:pt x="982" y="2014"/>
                    <a:pt x="933" y="2112"/>
                  </a:cubicBezTo>
                  <a:lnTo>
                    <a:pt x="933" y="2145"/>
                  </a:lnTo>
                  <a:cubicBezTo>
                    <a:pt x="868" y="2260"/>
                    <a:pt x="818" y="2374"/>
                    <a:pt x="769" y="2505"/>
                  </a:cubicBezTo>
                  <a:lnTo>
                    <a:pt x="753" y="2489"/>
                  </a:lnTo>
                  <a:lnTo>
                    <a:pt x="737" y="2538"/>
                  </a:lnTo>
                  <a:lnTo>
                    <a:pt x="737" y="2571"/>
                  </a:lnTo>
                  <a:lnTo>
                    <a:pt x="704" y="2636"/>
                  </a:lnTo>
                  <a:lnTo>
                    <a:pt x="704" y="2653"/>
                  </a:lnTo>
                  <a:lnTo>
                    <a:pt x="671" y="2702"/>
                  </a:lnTo>
                  <a:lnTo>
                    <a:pt x="671" y="2718"/>
                  </a:lnTo>
                  <a:lnTo>
                    <a:pt x="655" y="2734"/>
                  </a:lnTo>
                  <a:cubicBezTo>
                    <a:pt x="409" y="3324"/>
                    <a:pt x="180" y="3880"/>
                    <a:pt x="16" y="4257"/>
                  </a:cubicBezTo>
                  <a:lnTo>
                    <a:pt x="0" y="4306"/>
                  </a:lnTo>
                  <a:lnTo>
                    <a:pt x="49" y="4322"/>
                  </a:lnTo>
                  <a:lnTo>
                    <a:pt x="65" y="4322"/>
                  </a:lnTo>
                  <a:lnTo>
                    <a:pt x="115" y="4339"/>
                  </a:lnTo>
                  <a:lnTo>
                    <a:pt x="147" y="4371"/>
                  </a:lnTo>
                  <a:cubicBezTo>
                    <a:pt x="196" y="4371"/>
                    <a:pt x="278" y="4453"/>
                    <a:pt x="376" y="4453"/>
                  </a:cubicBezTo>
                  <a:lnTo>
                    <a:pt x="360" y="4453"/>
                  </a:lnTo>
                  <a:cubicBezTo>
                    <a:pt x="393" y="4453"/>
                    <a:pt x="426" y="4469"/>
                    <a:pt x="475" y="4486"/>
                  </a:cubicBezTo>
                  <a:lnTo>
                    <a:pt x="458" y="4486"/>
                  </a:lnTo>
                  <a:cubicBezTo>
                    <a:pt x="606" y="4519"/>
                    <a:pt x="655" y="4551"/>
                    <a:pt x="818" y="4617"/>
                  </a:cubicBezTo>
                  <a:lnTo>
                    <a:pt x="818" y="4600"/>
                  </a:lnTo>
                  <a:cubicBezTo>
                    <a:pt x="851" y="4600"/>
                    <a:pt x="851" y="4617"/>
                    <a:pt x="868" y="4617"/>
                  </a:cubicBezTo>
                  <a:cubicBezTo>
                    <a:pt x="875" y="4617"/>
                    <a:pt x="878" y="4616"/>
                    <a:pt x="878" y="4615"/>
                  </a:cubicBezTo>
                  <a:lnTo>
                    <a:pt x="878" y="4615"/>
                  </a:lnTo>
                  <a:cubicBezTo>
                    <a:pt x="949" y="4643"/>
                    <a:pt x="1057" y="4675"/>
                    <a:pt x="1080" y="4699"/>
                  </a:cubicBezTo>
                  <a:cubicBezTo>
                    <a:pt x="1091" y="4702"/>
                    <a:pt x="1096" y="4703"/>
                    <a:pt x="1098" y="4703"/>
                  </a:cubicBezTo>
                  <a:cubicBezTo>
                    <a:pt x="1105" y="4703"/>
                    <a:pt x="1089" y="4694"/>
                    <a:pt x="1095" y="4694"/>
                  </a:cubicBezTo>
                  <a:cubicBezTo>
                    <a:pt x="1097" y="4694"/>
                    <a:pt x="1103" y="4695"/>
                    <a:pt x="1113" y="4699"/>
                  </a:cubicBezTo>
                  <a:lnTo>
                    <a:pt x="1146" y="4699"/>
                  </a:lnTo>
                  <a:cubicBezTo>
                    <a:pt x="1179" y="4715"/>
                    <a:pt x="1195" y="4731"/>
                    <a:pt x="1195" y="4731"/>
                  </a:cubicBezTo>
                  <a:lnTo>
                    <a:pt x="1162" y="4731"/>
                  </a:lnTo>
                  <a:cubicBezTo>
                    <a:pt x="1211" y="4748"/>
                    <a:pt x="1293" y="4764"/>
                    <a:pt x="1309" y="4764"/>
                  </a:cubicBezTo>
                  <a:lnTo>
                    <a:pt x="1260" y="4748"/>
                  </a:lnTo>
                  <a:lnTo>
                    <a:pt x="1260" y="4748"/>
                  </a:lnTo>
                  <a:cubicBezTo>
                    <a:pt x="1391" y="4780"/>
                    <a:pt x="1571" y="4846"/>
                    <a:pt x="1719" y="4879"/>
                  </a:cubicBezTo>
                  <a:lnTo>
                    <a:pt x="1702" y="4879"/>
                  </a:lnTo>
                  <a:cubicBezTo>
                    <a:pt x="1817" y="4895"/>
                    <a:pt x="1784" y="4911"/>
                    <a:pt x="1915" y="4944"/>
                  </a:cubicBezTo>
                  <a:lnTo>
                    <a:pt x="1899" y="4944"/>
                  </a:lnTo>
                  <a:cubicBezTo>
                    <a:pt x="1931" y="4944"/>
                    <a:pt x="1964" y="4944"/>
                    <a:pt x="1997" y="4961"/>
                  </a:cubicBezTo>
                  <a:cubicBezTo>
                    <a:pt x="1971" y="4961"/>
                    <a:pt x="2018" y="4982"/>
                    <a:pt x="2013" y="4982"/>
                  </a:cubicBezTo>
                  <a:cubicBezTo>
                    <a:pt x="2011" y="4982"/>
                    <a:pt x="2007" y="4980"/>
                    <a:pt x="1997" y="4977"/>
                  </a:cubicBezTo>
                  <a:lnTo>
                    <a:pt x="1997" y="4977"/>
                  </a:lnTo>
                  <a:cubicBezTo>
                    <a:pt x="2030" y="4993"/>
                    <a:pt x="2062" y="4993"/>
                    <a:pt x="2062" y="4993"/>
                  </a:cubicBezTo>
                  <a:lnTo>
                    <a:pt x="2095" y="5010"/>
                  </a:lnTo>
                  <a:lnTo>
                    <a:pt x="2144" y="5010"/>
                  </a:lnTo>
                  <a:lnTo>
                    <a:pt x="2161" y="4993"/>
                  </a:lnTo>
                  <a:lnTo>
                    <a:pt x="2177" y="4977"/>
                  </a:lnTo>
                  <a:cubicBezTo>
                    <a:pt x="2193" y="4944"/>
                    <a:pt x="2193" y="4928"/>
                    <a:pt x="2210" y="4879"/>
                  </a:cubicBezTo>
                  <a:lnTo>
                    <a:pt x="2210" y="4879"/>
                  </a:lnTo>
                  <a:cubicBezTo>
                    <a:pt x="2206" y="4891"/>
                    <a:pt x="2206" y="4895"/>
                    <a:pt x="2208" y="4895"/>
                  </a:cubicBezTo>
                  <a:cubicBezTo>
                    <a:pt x="2212" y="4895"/>
                    <a:pt x="2224" y="4879"/>
                    <a:pt x="2228" y="4879"/>
                  </a:cubicBezTo>
                  <a:cubicBezTo>
                    <a:pt x="2230" y="4879"/>
                    <a:pt x="2230" y="4883"/>
                    <a:pt x="2226" y="4895"/>
                  </a:cubicBezTo>
                  <a:cubicBezTo>
                    <a:pt x="2292" y="4797"/>
                    <a:pt x="2292" y="4715"/>
                    <a:pt x="2341" y="4682"/>
                  </a:cubicBezTo>
                  <a:cubicBezTo>
                    <a:pt x="2341" y="4671"/>
                    <a:pt x="2339" y="4667"/>
                    <a:pt x="2336" y="4667"/>
                  </a:cubicBezTo>
                  <a:cubicBezTo>
                    <a:pt x="2324" y="4667"/>
                    <a:pt x="2295" y="4735"/>
                    <a:pt x="2290" y="4749"/>
                  </a:cubicBezTo>
                  <a:lnTo>
                    <a:pt x="2290" y="4749"/>
                  </a:lnTo>
                  <a:cubicBezTo>
                    <a:pt x="2289" y="4750"/>
                    <a:pt x="2288" y="4750"/>
                    <a:pt x="2288" y="4750"/>
                  </a:cubicBezTo>
                  <a:cubicBezTo>
                    <a:pt x="2278" y="4750"/>
                    <a:pt x="2295" y="4679"/>
                    <a:pt x="2324" y="4650"/>
                  </a:cubicBezTo>
                  <a:cubicBezTo>
                    <a:pt x="2341" y="4617"/>
                    <a:pt x="2373" y="4600"/>
                    <a:pt x="2423" y="4519"/>
                  </a:cubicBezTo>
                  <a:lnTo>
                    <a:pt x="2423" y="4519"/>
                  </a:lnTo>
                  <a:lnTo>
                    <a:pt x="2406" y="4535"/>
                  </a:lnTo>
                  <a:cubicBezTo>
                    <a:pt x="2439" y="4502"/>
                    <a:pt x="2439" y="4453"/>
                    <a:pt x="2472" y="4420"/>
                  </a:cubicBezTo>
                  <a:cubicBezTo>
                    <a:pt x="2472" y="4414"/>
                    <a:pt x="2472" y="4407"/>
                    <a:pt x="2473" y="4402"/>
                  </a:cubicBezTo>
                  <a:lnTo>
                    <a:pt x="2473" y="4402"/>
                  </a:lnTo>
                  <a:cubicBezTo>
                    <a:pt x="2487" y="4385"/>
                    <a:pt x="2500" y="4331"/>
                    <a:pt x="2513" y="4331"/>
                  </a:cubicBezTo>
                  <a:cubicBezTo>
                    <a:pt x="2515" y="4331"/>
                    <a:pt x="2518" y="4333"/>
                    <a:pt x="2521" y="4339"/>
                  </a:cubicBezTo>
                  <a:cubicBezTo>
                    <a:pt x="2504" y="4289"/>
                    <a:pt x="2570" y="4240"/>
                    <a:pt x="2570" y="4175"/>
                  </a:cubicBezTo>
                  <a:lnTo>
                    <a:pt x="2586" y="4175"/>
                  </a:lnTo>
                  <a:lnTo>
                    <a:pt x="2603" y="4126"/>
                  </a:lnTo>
                  <a:lnTo>
                    <a:pt x="2603" y="4175"/>
                  </a:lnTo>
                  <a:cubicBezTo>
                    <a:pt x="2603" y="4109"/>
                    <a:pt x="2652" y="4077"/>
                    <a:pt x="2668" y="4028"/>
                  </a:cubicBezTo>
                  <a:lnTo>
                    <a:pt x="2668" y="4028"/>
                  </a:lnTo>
                  <a:cubicBezTo>
                    <a:pt x="2648" y="4068"/>
                    <a:pt x="2642" y="4078"/>
                    <a:pt x="2639" y="4078"/>
                  </a:cubicBezTo>
                  <a:cubicBezTo>
                    <a:pt x="2636" y="4078"/>
                    <a:pt x="2637" y="4068"/>
                    <a:pt x="2631" y="4068"/>
                  </a:cubicBezTo>
                  <a:cubicBezTo>
                    <a:pt x="2629" y="4068"/>
                    <a:pt x="2625" y="4070"/>
                    <a:pt x="2619" y="4077"/>
                  </a:cubicBezTo>
                  <a:cubicBezTo>
                    <a:pt x="2668" y="3946"/>
                    <a:pt x="2668" y="4011"/>
                    <a:pt x="2734" y="3880"/>
                  </a:cubicBezTo>
                  <a:lnTo>
                    <a:pt x="2734" y="3880"/>
                  </a:lnTo>
                  <a:cubicBezTo>
                    <a:pt x="2722" y="3904"/>
                    <a:pt x="2710" y="3919"/>
                    <a:pt x="2704" y="3919"/>
                  </a:cubicBezTo>
                  <a:cubicBezTo>
                    <a:pt x="2702" y="3919"/>
                    <a:pt x="2701" y="3917"/>
                    <a:pt x="2701" y="3913"/>
                  </a:cubicBezTo>
                  <a:cubicBezTo>
                    <a:pt x="2717" y="3880"/>
                    <a:pt x="2734" y="3847"/>
                    <a:pt x="2750" y="3831"/>
                  </a:cubicBezTo>
                  <a:cubicBezTo>
                    <a:pt x="2766" y="3799"/>
                    <a:pt x="2770" y="3790"/>
                    <a:pt x="2768" y="3790"/>
                  </a:cubicBezTo>
                  <a:lnTo>
                    <a:pt x="2768" y="3790"/>
                  </a:lnTo>
                  <a:cubicBezTo>
                    <a:pt x="2766" y="3790"/>
                    <a:pt x="2752" y="3811"/>
                    <a:pt x="2748" y="3811"/>
                  </a:cubicBezTo>
                  <a:cubicBezTo>
                    <a:pt x="2747" y="3811"/>
                    <a:pt x="2747" y="3808"/>
                    <a:pt x="2750" y="3798"/>
                  </a:cubicBezTo>
                  <a:cubicBezTo>
                    <a:pt x="2766" y="3766"/>
                    <a:pt x="2766" y="3749"/>
                    <a:pt x="2783" y="3700"/>
                  </a:cubicBezTo>
                  <a:lnTo>
                    <a:pt x="2783" y="3717"/>
                  </a:lnTo>
                  <a:cubicBezTo>
                    <a:pt x="2832" y="3602"/>
                    <a:pt x="2783" y="3667"/>
                    <a:pt x="2832" y="3586"/>
                  </a:cubicBezTo>
                  <a:lnTo>
                    <a:pt x="2832" y="3618"/>
                  </a:lnTo>
                  <a:lnTo>
                    <a:pt x="2848" y="3569"/>
                  </a:lnTo>
                  <a:lnTo>
                    <a:pt x="2848" y="3586"/>
                  </a:lnTo>
                  <a:cubicBezTo>
                    <a:pt x="2864" y="3536"/>
                    <a:pt x="2881" y="3520"/>
                    <a:pt x="2897" y="3455"/>
                  </a:cubicBezTo>
                  <a:lnTo>
                    <a:pt x="2897" y="3455"/>
                  </a:lnTo>
                  <a:cubicBezTo>
                    <a:pt x="2894" y="3458"/>
                    <a:pt x="2892" y="3459"/>
                    <a:pt x="2890" y="3459"/>
                  </a:cubicBezTo>
                  <a:cubicBezTo>
                    <a:pt x="2881" y="3459"/>
                    <a:pt x="2884" y="3430"/>
                    <a:pt x="2897" y="3389"/>
                  </a:cubicBezTo>
                  <a:cubicBezTo>
                    <a:pt x="2902" y="3387"/>
                    <a:pt x="2906" y="3386"/>
                    <a:pt x="2908" y="3386"/>
                  </a:cubicBezTo>
                  <a:cubicBezTo>
                    <a:pt x="2915" y="3386"/>
                    <a:pt x="2913" y="3392"/>
                    <a:pt x="2914" y="3392"/>
                  </a:cubicBezTo>
                  <a:cubicBezTo>
                    <a:pt x="2914" y="3392"/>
                    <a:pt x="2916" y="3385"/>
                    <a:pt x="2930" y="3356"/>
                  </a:cubicBezTo>
                  <a:lnTo>
                    <a:pt x="2930" y="3356"/>
                  </a:lnTo>
                  <a:cubicBezTo>
                    <a:pt x="2930" y="3373"/>
                    <a:pt x="2930" y="3389"/>
                    <a:pt x="2914" y="3406"/>
                  </a:cubicBezTo>
                  <a:lnTo>
                    <a:pt x="2914" y="3438"/>
                  </a:lnTo>
                  <a:cubicBezTo>
                    <a:pt x="2930" y="3406"/>
                    <a:pt x="2946" y="3340"/>
                    <a:pt x="2963" y="3324"/>
                  </a:cubicBezTo>
                  <a:lnTo>
                    <a:pt x="2963" y="3324"/>
                  </a:lnTo>
                  <a:lnTo>
                    <a:pt x="2946" y="3340"/>
                  </a:lnTo>
                  <a:lnTo>
                    <a:pt x="2946" y="3340"/>
                  </a:lnTo>
                  <a:lnTo>
                    <a:pt x="2979" y="3242"/>
                  </a:lnTo>
                  <a:lnTo>
                    <a:pt x="2979" y="3258"/>
                  </a:lnTo>
                  <a:cubicBezTo>
                    <a:pt x="2979" y="3225"/>
                    <a:pt x="2995" y="3225"/>
                    <a:pt x="2995" y="3193"/>
                  </a:cubicBezTo>
                  <a:cubicBezTo>
                    <a:pt x="2995" y="3193"/>
                    <a:pt x="3012" y="3193"/>
                    <a:pt x="2995" y="3242"/>
                  </a:cubicBezTo>
                  <a:lnTo>
                    <a:pt x="3028" y="3144"/>
                  </a:lnTo>
                  <a:lnTo>
                    <a:pt x="3061" y="3111"/>
                  </a:lnTo>
                  <a:cubicBezTo>
                    <a:pt x="3077" y="3062"/>
                    <a:pt x="3094" y="2980"/>
                    <a:pt x="3126" y="2898"/>
                  </a:cubicBezTo>
                  <a:lnTo>
                    <a:pt x="3126" y="2882"/>
                  </a:lnTo>
                  <a:cubicBezTo>
                    <a:pt x="3159" y="2816"/>
                    <a:pt x="3175" y="2751"/>
                    <a:pt x="3192" y="2669"/>
                  </a:cubicBezTo>
                  <a:lnTo>
                    <a:pt x="3225" y="2636"/>
                  </a:lnTo>
                  <a:cubicBezTo>
                    <a:pt x="3229" y="2620"/>
                    <a:pt x="3229" y="2615"/>
                    <a:pt x="3227" y="2615"/>
                  </a:cubicBezTo>
                  <a:lnTo>
                    <a:pt x="3227" y="2615"/>
                  </a:lnTo>
                  <a:cubicBezTo>
                    <a:pt x="3224" y="2615"/>
                    <a:pt x="3216" y="2629"/>
                    <a:pt x="3214" y="2629"/>
                  </a:cubicBezTo>
                  <a:cubicBezTo>
                    <a:pt x="3212" y="2629"/>
                    <a:pt x="3214" y="2620"/>
                    <a:pt x="3225" y="2587"/>
                  </a:cubicBezTo>
                  <a:cubicBezTo>
                    <a:pt x="3233" y="2546"/>
                    <a:pt x="3237" y="2538"/>
                    <a:pt x="3241" y="2538"/>
                  </a:cubicBezTo>
                  <a:cubicBezTo>
                    <a:pt x="3244" y="2538"/>
                    <a:pt x="3246" y="2542"/>
                    <a:pt x="3250" y="2542"/>
                  </a:cubicBezTo>
                  <a:cubicBezTo>
                    <a:pt x="3252" y="2542"/>
                    <a:pt x="3255" y="2541"/>
                    <a:pt x="3257" y="2538"/>
                  </a:cubicBezTo>
                  <a:cubicBezTo>
                    <a:pt x="3257" y="2489"/>
                    <a:pt x="3257" y="2423"/>
                    <a:pt x="3290" y="2358"/>
                  </a:cubicBezTo>
                  <a:lnTo>
                    <a:pt x="3290" y="2358"/>
                  </a:lnTo>
                  <a:lnTo>
                    <a:pt x="3274" y="2423"/>
                  </a:lnTo>
                  <a:lnTo>
                    <a:pt x="3274" y="2423"/>
                  </a:lnTo>
                  <a:lnTo>
                    <a:pt x="3306" y="2374"/>
                  </a:lnTo>
                  <a:lnTo>
                    <a:pt x="3306" y="2374"/>
                  </a:lnTo>
                  <a:cubicBezTo>
                    <a:pt x="3295" y="2421"/>
                    <a:pt x="3283" y="2460"/>
                    <a:pt x="3289" y="2460"/>
                  </a:cubicBezTo>
                  <a:cubicBezTo>
                    <a:pt x="3292" y="2460"/>
                    <a:pt x="3297" y="2454"/>
                    <a:pt x="3306" y="2440"/>
                  </a:cubicBezTo>
                  <a:cubicBezTo>
                    <a:pt x="3274" y="2423"/>
                    <a:pt x="3372" y="2227"/>
                    <a:pt x="3339" y="2211"/>
                  </a:cubicBezTo>
                  <a:lnTo>
                    <a:pt x="3356" y="2178"/>
                  </a:lnTo>
                  <a:lnTo>
                    <a:pt x="3356" y="2211"/>
                  </a:lnTo>
                  <a:cubicBezTo>
                    <a:pt x="3388" y="2145"/>
                    <a:pt x="3339" y="2145"/>
                    <a:pt x="3372" y="2063"/>
                  </a:cubicBezTo>
                  <a:cubicBezTo>
                    <a:pt x="3372" y="2039"/>
                    <a:pt x="3381" y="2024"/>
                    <a:pt x="3385" y="2024"/>
                  </a:cubicBezTo>
                  <a:cubicBezTo>
                    <a:pt x="3387" y="2024"/>
                    <a:pt x="3388" y="2026"/>
                    <a:pt x="3388" y="2031"/>
                  </a:cubicBezTo>
                  <a:lnTo>
                    <a:pt x="3405" y="1965"/>
                  </a:lnTo>
                  <a:lnTo>
                    <a:pt x="3421" y="1867"/>
                  </a:lnTo>
                  <a:lnTo>
                    <a:pt x="3421" y="1801"/>
                  </a:lnTo>
                  <a:cubicBezTo>
                    <a:pt x="3425" y="1793"/>
                    <a:pt x="3427" y="1790"/>
                    <a:pt x="3428" y="1790"/>
                  </a:cubicBezTo>
                  <a:lnTo>
                    <a:pt x="3428" y="1790"/>
                  </a:lnTo>
                  <a:cubicBezTo>
                    <a:pt x="3431" y="1790"/>
                    <a:pt x="3427" y="1805"/>
                    <a:pt x="3432" y="1805"/>
                  </a:cubicBezTo>
                  <a:cubicBezTo>
                    <a:pt x="3433" y="1805"/>
                    <a:pt x="3435" y="1804"/>
                    <a:pt x="3437" y="1801"/>
                  </a:cubicBezTo>
                  <a:lnTo>
                    <a:pt x="3437" y="1752"/>
                  </a:lnTo>
                  <a:cubicBezTo>
                    <a:pt x="3441" y="1746"/>
                    <a:pt x="3443" y="1743"/>
                    <a:pt x="3445" y="1743"/>
                  </a:cubicBezTo>
                  <a:cubicBezTo>
                    <a:pt x="3453" y="1743"/>
                    <a:pt x="3451" y="1791"/>
                    <a:pt x="3437" y="1818"/>
                  </a:cubicBezTo>
                  <a:cubicBezTo>
                    <a:pt x="3487" y="1769"/>
                    <a:pt x="3437" y="1769"/>
                    <a:pt x="3487" y="1654"/>
                  </a:cubicBezTo>
                  <a:lnTo>
                    <a:pt x="3487" y="1654"/>
                  </a:lnTo>
                  <a:lnTo>
                    <a:pt x="3470" y="1703"/>
                  </a:lnTo>
                  <a:cubicBezTo>
                    <a:pt x="3501" y="1672"/>
                    <a:pt x="3503" y="1642"/>
                    <a:pt x="3516" y="1584"/>
                  </a:cubicBezTo>
                  <a:lnTo>
                    <a:pt x="3516" y="1584"/>
                  </a:lnTo>
                  <a:cubicBezTo>
                    <a:pt x="3509" y="1605"/>
                    <a:pt x="3489" y="1644"/>
                    <a:pt x="3478" y="1644"/>
                  </a:cubicBezTo>
                  <a:cubicBezTo>
                    <a:pt x="3473" y="1644"/>
                    <a:pt x="3470" y="1637"/>
                    <a:pt x="3470" y="1621"/>
                  </a:cubicBezTo>
                  <a:lnTo>
                    <a:pt x="3470" y="1687"/>
                  </a:lnTo>
                  <a:cubicBezTo>
                    <a:pt x="3454" y="1670"/>
                    <a:pt x="3470" y="1654"/>
                    <a:pt x="3470" y="1621"/>
                  </a:cubicBezTo>
                  <a:cubicBezTo>
                    <a:pt x="3487" y="1605"/>
                    <a:pt x="3487" y="1589"/>
                    <a:pt x="3487" y="1556"/>
                  </a:cubicBezTo>
                  <a:cubicBezTo>
                    <a:pt x="3503" y="1556"/>
                    <a:pt x="3503" y="1523"/>
                    <a:pt x="3503" y="1474"/>
                  </a:cubicBezTo>
                  <a:lnTo>
                    <a:pt x="3519" y="1474"/>
                  </a:lnTo>
                  <a:cubicBezTo>
                    <a:pt x="3519" y="1441"/>
                    <a:pt x="3519" y="1441"/>
                    <a:pt x="3519" y="1409"/>
                  </a:cubicBezTo>
                  <a:cubicBezTo>
                    <a:pt x="3519" y="1359"/>
                    <a:pt x="3536" y="1343"/>
                    <a:pt x="3552" y="1343"/>
                  </a:cubicBezTo>
                  <a:cubicBezTo>
                    <a:pt x="3556" y="1321"/>
                    <a:pt x="3556" y="1315"/>
                    <a:pt x="3554" y="1315"/>
                  </a:cubicBezTo>
                  <a:cubicBezTo>
                    <a:pt x="3550" y="1315"/>
                    <a:pt x="3540" y="1332"/>
                    <a:pt x="3535" y="1332"/>
                  </a:cubicBezTo>
                  <a:cubicBezTo>
                    <a:pt x="3532" y="1332"/>
                    <a:pt x="3531" y="1324"/>
                    <a:pt x="3536" y="1294"/>
                  </a:cubicBezTo>
                  <a:cubicBezTo>
                    <a:pt x="3552" y="1229"/>
                    <a:pt x="3552" y="1179"/>
                    <a:pt x="3536" y="1098"/>
                  </a:cubicBezTo>
                  <a:cubicBezTo>
                    <a:pt x="3540" y="1084"/>
                    <a:pt x="3544" y="1079"/>
                    <a:pt x="3546" y="1079"/>
                  </a:cubicBezTo>
                  <a:cubicBezTo>
                    <a:pt x="3551" y="1079"/>
                    <a:pt x="3552" y="1100"/>
                    <a:pt x="3552" y="1100"/>
                  </a:cubicBezTo>
                  <a:cubicBezTo>
                    <a:pt x="3552" y="1100"/>
                    <a:pt x="3552" y="1099"/>
                    <a:pt x="3552" y="1098"/>
                  </a:cubicBezTo>
                  <a:lnTo>
                    <a:pt x="3552" y="1048"/>
                  </a:lnTo>
                  <a:cubicBezTo>
                    <a:pt x="3552" y="999"/>
                    <a:pt x="3536" y="1032"/>
                    <a:pt x="3536" y="983"/>
                  </a:cubicBezTo>
                  <a:cubicBezTo>
                    <a:pt x="3519" y="967"/>
                    <a:pt x="3552" y="868"/>
                    <a:pt x="3536" y="803"/>
                  </a:cubicBezTo>
                  <a:lnTo>
                    <a:pt x="3552" y="803"/>
                  </a:lnTo>
                  <a:cubicBezTo>
                    <a:pt x="3519" y="705"/>
                    <a:pt x="3536" y="721"/>
                    <a:pt x="3503" y="639"/>
                  </a:cubicBezTo>
                  <a:lnTo>
                    <a:pt x="3491" y="591"/>
                  </a:lnTo>
                  <a:lnTo>
                    <a:pt x="3491" y="591"/>
                  </a:lnTo>
                  <a:cubicBezTo>
                    <a:pt x="3491" y="591"/>
                    <a:pt x="3491" y="591"/>
                    <a:pt x="3490" y="591"/>
                  </a:cubicBezTo>
                  <a:cubicBezTo>
                    <a:pt x="3487" y="591"/>
                    <a:pt x="3462" y="545"/>
                    <a:pt x="3437" y="508"/>
                  </a:cubicBezTo>
                  <a:lnTo>
                    <a:pt x="3437" y="508"/>
                  </a:lnTo>
                  <a:lnTo>
                    <a:pt x="3487" y="541"/>
                  </a:lnTo>
                  <a:lnTo>
                    <a:pt x="3470" y="508"/>
                  </a:lnTo>
                  <a:lnTo>
                    <a:pt x="3454" y="492"/>
                  </a:lnTo>
                  <a:lnTo>
                    <a:pt x="3470" y="459"/>
                  </a:lnTo>
                  <a:lnTo>
                    <a:pt x="3454" y="459"/>
                  </a:lnTo>
                  <a:cubicBezTo>
                    <a:pt x="3454" y="426"/>
                    <a:pt x="3437" y="377"/>
                    <a:pt x="3421" y="345"/>
                  </a:cubicBezTo>
                  <a:cubicBezTo>
                    <a:pt x="3356" y="279"/>
                    <a:pt x="3306" y="230"/>
                    <a:pt x="3192" y="165"/>
                  </a:cubicBezTo>
                  <a:cubicBezTo>
                    <a:pt x="3225" y="165"/>
                    <a:pt x="3208" y="148"/>
                    <a:pt x="3225" y="148"/>
                  </a:cubicBezTo>
                  <a:cubicBezTo>
                    <a:pt x="3239" y="177"/>
                    <a:pt x="3292" y="193"/>
                    <a:pt x="3338" y="242"/>
                  </a:cubicBezTo>
                  <a:lnTo>
                    <a:pt x="3338" y="242"/>
                  </a:lnTo>
                  <a:cubicBezTo>
                    <a:pt x="3331" y="230"/>
                    <a:pt x="3339" y="230"/>
                    <a:pt x="3339" y="230"/>
                  </a:cubicBezTo>
                  <a:cubicBezTo>
                    <a:pt x="3323" y="214"/>
                    <a:pt x="3274" y="181"/>
                    <a:pt x="3241" y="165"/>
                  </a:cubicBezTo>
                  <a:cubicBezTo>
                    <a:pt x="3257" y="148"/>
                    <a:pt x="3225" y="132"/>
                    <a:pt x="3208" y="115"/>
                  </a:cubicBezTo>
                  <a:cubicBezTo>
                    <a:pt x="3208" y="120"/>
                    <a:pt x="3207" y="122"/>
                    <a:pt x="3204" y="122"/>
                  </a:cubicBezTo>
                  <a:cubicBezTo>
                    <a:pt x="3197" y="122"/>
                    <a:pt x="3182" y="111"/>
                    <a:pt x="3159" y="99"/>
                  </a:cubicBezTo>
                  <a:cubicBezTo>
                    <a:pt x="3126" y="99"/>
                    <a:pt x="3094" y="66"/>
                    <a:pt x="3061" y="66"/>
                  </a:cubicBezTo>
                  <a:cubicBezTo>
                    <a:pt x="3061" y="66"/>
                    <a:pt x="3065" y="62"/>
                    <a:pt x="3077" y="62"/>
                  </a:cubicBezTo>
                  <a:cubicBezTo>
                    <a:pt x="3090" y="62"/>
                    <a:pt x="3110" y="66"/>
                    <a:pt x="3143" y="83"/>
                  </a:cubicBezTo>
                  <a:cubicBezTo>
                    <a:pt x="3117" y="64"/>
                    <a:pt x="3097" y="59"/>
                    <a:pt x="3078" y="59"/>
                  </a:cubicBezTo>
                  <a:cubicBezTo>
                    <a:pt x="3062" y="59"/>
                    <a:pt x="3047" y="62"/>
                    <a:pt x="3030" y="62"/>
                  </a:cubicBezTo>
                  <a:cubicBezTo>
                    <a:pt x="3015" y="62"/>
                    <a:pt x="2999" y="60"/>
                    <a:pt x="2979" y="50"/>
                  </a:cubicBezTo>
                  <a:lnTo>
                    <a:pt x="3012" y="50"/>
                  </a:lnTo>
                  <a:lnTo>
                    <a:pt x="2946" y="34"/>
                  </a:lnTo>
                  <a:lnTo>
                    <a:pt x="2914" y="17"/>
                  </a:lnTo>
                  <a:lnTo>
                    <a:pt x="2930" y="17"/>
                  </a:lnTo>
                  <a:cubicBezTo>
                    <a:pt x="2914" y="17"/>
                    <a:pt x="2881" y="17"/>
                    <a:pt x="2848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3"/>
            <p:cNvSpPr/>
            <p:nvPr/>
          </p:nvSpPr>
          <p:spPr>
            <a:xfrm>
              <a:off x="7266836" y="2786564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3"/>
            <p:cNvSpPr/>
            <p:nvPr/>
          </p:nvSpPr>
          <p:spPr>
            <a:xfrm>
              <a:off x="7233967" y="300331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3"/>
            <p:cNvSpPr/>
            <p:nvPr/>
          </p:nvSpPr>
          <p:spPr>
            <a:xfrm>
              <a:off x="7085964" y="282692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34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3"/>
            <p:cNvSpPr/>
            <p:nvPr/>
          </p:nvSpPr>
          <p:spPr>
            <a:xfrm>
              <a:off x="7024699" y="2947989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0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3"/>
            <p:cNvSpPr/>
            <p:nvPr/>
          </p:nvSpPr>
          <p:spPr>
            <a:xfrm>
              <a:off x="7045607" y="2901698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lnTo>
                    <a:pt x="1" y="33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3"/>
            <p:cNvSpPr/>
            <p:nvPr/>
          </p:nvSpPr>
          <p:spPr>
            <a:xfrm>
              <a:off x="7050812" y="2887089"/>
              <a:ext cx="3104" cy="5843"/>
            </a:xfrm>
            <a:custGeom>
              <a:rect b="b" l="l" r="r" t="t"/>
              <a:pathLst>
                <a:path extrusionOk="0" h="64" w="34">
                  <a:moveTo>
                    <a:pt x="28" y="1"/>
                  </a:moveTo>
                  <a:cubicBezTo>
                    <a:pt x="25" y="1"/>
                    <a:pt x="20" y="8"/>
                    <a:pt x="9" y="29"/>
                  </a:cubicBezTo>
                  <a:cubicBezTo>
                    <a:pt x="9" y="29"/>
                    <a:pt x="1" y="64"/>
                    <a:pt x="9" y="64"/>
                  </a:cubicBezTo>
                  <a:cubicBezTo>
                    <a:pt x="12" y="64"/>
                    <a:pt x="17" y="59"/>
                    <a:pt x="26" y="45"/>
                  </a:cubicBezTo>
                  <a:cubicBezTo>
                    <a:pt x="26" y="34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3"/>
            <p:cNvSpPr/>
            <p:nvPr/>
          </p:nvSpPr>
          <p:spPr>
            <a:xfrm>
              <a:off x="7130794" y="2768029"/>
              <a:ext cx="6117" cy="5204"/>
            </a:xfrm>
            <a:custGeom>
              <a:rect b="b" l="l" r="r" t="t"/>
              <a:pathLst>
                <a:path extrusionOk="0" h="57" w="67">
                  <a:moveTo>
                    <a:pt x="64" y="1"/>
                  </a:moveTo>
                  <a:cubicBezTo>
                    <a:pt x="63" y="1"/>
                    <a:pt x="59" y="3"/>
                    <a:pt x="50" y="7"/>
                  </a:cubicBezTo>
                  <a:cubicBezTo>
                    <a:pt x="1" y="40"/>
                    <a:pt x="50" y="24"/>
                    <a:pt x="1" y="56"/>
                  </a:cubicBezTo>
                  <a:lnTo>
                    <a:pt x="34" y="40"/>
                  </a:lnTo>
                  <a:cubicBezTo>
                    <a:pt x="46" y="16"/>
                    <a:pt x="66" y="1"/>
                    <a:pt x="64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3"/>
            <p:cNvSpPr/>
            <p:nvPr/>
          </p:nvSpPr>
          <p:spPr>
            <a:xfrm>
              <a:off x="7132346" y="277159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3"/>
            <p:cNvSpPr/>
            <p:nvPr/>
          </p:nvSpPr>
          <p:spPr>
            <a:xfrm>
              <a:off x="7269849" y="287622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3"/>
            <p:cNvSpPr/>
            <p:nvPr/>
          </p:nvSpPr>
          <p:spPr>
            <a:xfrm>
              <a:off x="7256336" y="2928541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3"/>
            <p:cNvSpPr/>
            <p:nvPr/>
          </p:nvSpPr>
          <p:spPr>
            <a:xfrm>
              <a:off x="7245014" y="2967436"/>
              <a:ext cx="2465" cy="6026"/>
            </a:xfrm>
            <a:custGeom>
              <a:rect b="b" l="l" r="r" t="t"/>
              <a:pathLst>
                <a:path extrusionOk="0" h="66" w="27">
                  <a:moveTo>
                    <a:pt x="27" y="0"/>
                  </a:moveTo>
                  <a:lnTo>
                    <a:pt x="15" y="47"/>
                  </a:lnTo>
                  <a:lnTo>
                    <a:pt x="15" y="47"/>
                  </a:lnTo>
                  <a:cubicBezTo>
                    <a:pt x="21" y="36"/>
                    <a:pt x="27" y="21"/>
                    <a:pt x="27" y="0"/>
                  </a:cubicBezTo>
                  <a:close/>
                  <a:moveTo>
                    <a:pt x="15" y="47"/>
                  </a:moveTo>
                  <a:cubicBezTo>
                    <a:pt x="8" y="60"/>
                    <a:pt x="1" y="66"/>
                    <a:pt x="10" y="66"/>
                  </a:cubicBezTo>
                  <a:lnTo>
                    <a:pt x="15" y="4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3"/>
            <p:cNvSpPr/>
            <p:nvPr/>
          </p:nvSpPr>
          <p:spPr>
            <a:xfrm>
              <a:off x="6948552" y="3079466"/>
              <a:ext cx="213739" cy="122711"/>
            </a:xfrm>
            <a:custGeom>
              <a:rect b="b" l="l" r="r" t="t"/>
              <a:pathLst>
                <a:path extrusionOk="0" h="1344" w="2341">
                  <a:moveTo>
                    <a:pt x="246" y="1"/>
                  </a:moveTo>
                  <a:lnTo>
                    <a:pt x="0" y="574"/>
                  </a:lnTo>
                  <a:lnTo>
                    <a:pt x="2177" y="1343"/>
                  </a:lnTo>
                  <a:lnTo>
                    <a:pt x="2341" y="9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539B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3"/>
            <p:cNvSpPr/>
            <p:nvPr/>
          </p:nvSpPr>
          <p:spPr>
            <a:xfrm>
              <a:off x="7375944" y="2309868"/>
              <a:ext cx="1552" cy="1917"/>
            </a:xfrm>
            <a:custGeom>
              <a:rect b="b" l="l" r="r" t="t"/>
              <a:pathLst>
                <a:path extrusionOk="0" h="21" w="17">
                  <a:moveTo>
                    <a:pt x="0" y="0"/>
                  </a:moveTo>
                  <a:lnTo>
                    <a:pt x="0" y="0"/>
                  </a:lnTo>
                  <a:cubicBezTo>
                    <a:pt x="9" y="16"/>
                    <a:pt x="13" y="21"/>
                    <a:pt x="15" y="21"/>
                  </a:cubicBezTo>
                  <a:cubicBezTo>
                    <a:pt x="17" y="21"/>
                    <a:pt x="17" y="16"/>
                    <a:pt x="17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3"/>
            <p:cNvSpPr/>
            <p:nvPr/>
          </p:nvSpPr>
          <p:spPr>
            <a:xfrm>
              <a:off x="7428261" y="2412950"/>
              <a:ext cx="3104" cy="7943"/>
            </a:xfrm>
            <a:custGeom>
              <a:rect b="b" l="l" r="r" t="t"/>
              <a:pathLst>
                <a:path extrusionOk="0" h="87" w="34">
                  <a:moveTo>
                    <a:pt x="0" y="1"/>
                  </a:moveTo>
                  <a:lnTo>
                    <a:pt x="17" y="50"/>
                  </a:lnTo>
                  <a:cubicBezTo>
                    <a:pt x="25" y="74"/>
                    <a:pt x="29" y="86"/>
                    <a:pt x="31" y="86"/>
                  </a:cubicBezTo>
                  <a:cubicBezTo>
                    <a:pt x="33" y="86"/>
                    <a:pt x="33" y="74"/>
                    <a:pt x="33" y="5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3"/>
            <p:cNvSpPr/>
            <p:nvPr/>
          </p:nvSpPr>
          <p:spPr>
            <a:xfrm>
              <a:off x="7432734" y="242043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33"/>
                  </a:moveTo>
                  <a:lnTo>
                    <a:pt x="0" y="0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3"/>
            <p:cNvSpPr/>
            <p:nvPr/>
          </p:nvSpPr>
          <p:spPr>
            <a:xfrm>
              <a:off x="7429721" y="241441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7" y="34"/>
                  </a:lnTo>
                  <a:cubicBezTo>
                    <a:pt x="33" y="34"/>
                    <a:pt x="17" y="34"/>
                    <a:pt x="1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3"/>
            <p:cNvSpPr/>
            <p:nvPr/>
          </p:nvSpPr>
          <p:spPr>
            <a:xfrm>
              <a:off x="7427348" y="2402541"/>
              <a:ext cx="2465" cy="9039"/>
            </a:xfrm>
            <a:custGeom>
              <a:rect b="b" l="l" r="r" t="t"/>
              <a:pathLst>
                <a:path extrusionOk="0" h="99" w="27">
                  <a:moveTo>
                    <a:pt x="21" y="48"/>
                  </a:moveTo>
                  <a:cubicBezTo>
                    <a:pt x="22" y="53"/>
                    <a:pt x="25" y="59"/>
                    <a:pt x="27" y="65"/>
                  </a:cubicBezTo>
                  <a:cubicBezTo>
                    <a:pt x="24" y="56"/>
                    <a:pt x="22" y="51"/>
                    <a:pt x="21" y="48"/>
                  </a:cubicBezTo>
                  <a:close/>
                  <a:moveTo>
                    <a:pt x="2" y="1"/>
                  </a:moveTo>
                  <a:cubicBezTo>
                    <a:pt x="0" y="1"/>
                    <a:pt x="8" y="34"/>
                    <a:pt x="27" y="98"/>
                  </a:cubicBezTo>
                  <a:cubicBezTo>
                    <a:pt x="27" y="75"/>
                    <a:pt x="19" y="45"/>
                    <a:pt x="19" y="45"/>
                  </a:cubicBezTo>
                  <a:lnTo>
                    <a:pt x="19" y="45"/>
                  </a:lnTo>
                  <a:cubicBezTo>
                    <a:pt x="20" y="45"/>
                    <a:pt x="20" y="46"/>
                    <a:pt x="21" y="48"/>
                  </a:cubicBezTo>
                  <a:lnTo>
                    <a:pt x="21" y="48"/>
                  </a:lnTo>
                  <a:cubicBezTo>
                    <a:pt x="10" y="16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3"/>
            <p:cNvSpPr/>
            <p:nvPr/>
          </p:nvSpPr>
          <p:spPr>
            <a:xfrm>
              <a:off x="7431274" y="2414411"/>
              <a:ext cx="4565" cy="10591"/>
            </a:xfrm>
            <a:custGeom>
              <a:rect b="b" l="l" r="r" t="t"/>
              <a:pathLst>
                <a:path extrusionOk="0" h="116" w="50">
                  <a:moveTo>
                    <a:pt x="0" y="1"/>
                  </a:moveTo>
                  <a:cubicBezTo>
                    <a:pt x="16" y="34"/>
                    <a:pt x="33" y="83"/>
                    <a:pt x="49" y="115"/>
                  </a:cubicBezTo>
                  <a:lnTo>
                    <a:pt x="49" y="99"/>
                  </a:lnTo>
                  <a:cubicBezTo>
                    <a:pt x="33" y="66"/>
                    <a:pt x="16" y="34"/>
                    <a:pt x="0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3"/>
            <p:cNvSpPr/>
            <p:nvPr/>
          </p:nvSpPr>
          <p:spPr>
            <a:xfrm>
              <a:off x="7477564" y="2898685"/>
              <a:ext cx="4565" cy="9313"/>
            </a:xfrm>
            <a:custGeom>
              <a:rect b="b" l="l" r="r" t="t"/>
              <a:pathLst>
                <a:path extrusionOk="0" h="102" w="50">
                  <a:moveTo>
                    <a:pt x="0" y="0"/>
                  </a:moveTo>
                  <a:cubicBezTo>
                    <a:pt x="15" y="57"/>
                    <a:pt x="29" y="102"/>
                    <a:pt x="32" y="102"/>
                  </a:cubicBezTo>
                  <a:cubicBezTo>
                    <a:pt x="33" y="102"/>
                    <a:pt x="33" y="101"/>
                    <a:pt x="33" y="99"/>
                  </a:cubicBezTo>
                  <a:lnTo>
                    <a:pt x="50" y="82"/>
                  </a:lnTo>
                  <a:cubicBezTo>
                    <a:pt x="33" y="49"/>
                    <a:pt x="17" y="33"/>
                    <a:pt x="0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3"/>
            <p:cNvSpPr/>
            <p:nvPr/>
          </p:nvSpPr>
          <p:spPr>
            <a:xfrm>
              <a:off x="7450630" y="2699917"/>
              <a:ext cx="1643" cy="10500"/>
            </a:xfrm>
            <a:custGeom>
              <a:rect b="b" l="l" r="r" t="t"/>
              <a:pathLst>
                <a:path extrusionOk="0" h="115" w="18">
                  <a:moveTo>
                    <a:pt x="1" y="0"/>
                  </a:moveTo>
                  <a:cubicBezTo>
                    <a:pt x="1" y="49"/>
                    <a:pt x="1" y="82"/>
                    <a:pt x="1" y="115"/>
                  </a:cubicBezTo>
                  <a:cubicBezTo>
                    <a:pt x="1" y="49"/>
                    <a:pt x="17" y="17"/>
                    <a:pt x="1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3"/>
            <p:cNvSpPr/>
            <p:nvPr/>
          </p:nvSpPr>
          <p:spPr>
            <a:xfrm>
              <a:off x="7652411" y="2855316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1"/>
                  </a:moveTo>
                  <a:lnTo>
                    <a:pt x="1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3"/>
            <p:cNvSpPr/>
            <p:nvPr/>
          </p:nvSpPr>
          <p:spPr>
            <a:xfrm>
              <a:off x="7449169" y="2710326"/>
              <a:ext cx="1552" cy="10591"/>
            </a:xfrm>
            <a:custGeom>
              <a:rect b="b" l="l" r="r" t="t"/>
              <a:pathLst>
                <a:path extrusionOk="0" h="116" w="17">
                  <a:moveTo>
                    <a:pt x="17" y="1"/>
                  </a:moveTo>
                  <a:cubicBezTo>
                    <a:pt x="0" y="34"/>
                    <a:pt x="0" y="83"/>
                    <a:pt x="17" y="115"/>
                  </a:cubicBezTo>
                  <a:lnTo>
                    <a:pt x="17" y="99"/>
                  </a:lnTo>
                  <a:cubicBezTo>
                    <a:pt x="17" y="66"/>
                    <a:pt x="17" y="34"/>
                    <a:pt x="17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3"/>
            <p:cNvSpPr/>
            <p:nvPr/>
          </p:nvSpPr>
          <p:spPr>
            <a:xfrm>
              <a:off x="7450630" y="2610257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33"/>
                  </a:moveTo>
                  <a:cubicBezTo>
                    <a:pt x="1" y="0"/>
                    <a:pt x="1" y="17"/>
                    <a:pt x="1" y="33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3"/>
            <p:cNvSpPr/>
            <p:nvPr/>
          </p:nvSpPr>
          <p:spPr>
            <a:xfrm>
              <a:off x="7455104" y="259829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3"/>
            <p:cNvSpPr/>
            <p:nvPr/>
          </p:nvSpPr>
          <p:spPr>
            <a:xfrm>
              <a:off x="7452182" y="2608705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3"/>
            <p:cNvSpPr/>
            <p:nvPr/>
          </p:nvSpPr>
          <p:spPr>
            <a:xfrm>
              <a:off x="7450630" y="2605783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cubicBezTo>
                    <a:pt x="1" y="0"/>
                    <a:pt x="1" y="0"/>
                    <a:pt x="1" y="33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3"/>
            <p:cNvSpPr/>
            <p:nvPr/>
          </p:nvSpPr>
          <p:spPr>
            <a:xfrm>
              <a:off x="7450630" y="2611718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3"/>
            <p:cNvSpPr/>
            <p:nvPr/>
          </p:nvSpPr>
          <p:spPr>
            <a:xfrm>
              <a:off x="7372931" y="2264490"/>
              <a:ext cx="340832" cy="724942"/>
            </a:xfrm>
            <a:custGeom>
              <a:rect b="b" l="l" r="r" t="t"/>
              <a:pathLst>
                <a:path extrusionOk="0" h="7940" w="3733">
                  <a:moveTo>
                    <a:pt x="474" y="15"/>
                  </a:moveTo>
                  <a:cubicBezTo>
                    <a:pt x="474" y="15"/>
                    <a:pt x="471" y="16"/>
                    <a:pt x="464" y="17"/>
                  </a:cubicBezTo>
                  <a:lnTo>
                    <a:pt x="464" y="17"/>
                  </a:lnTo>
                  <a:cubicBezTo>
                    <a:pt x="471" y="16"/>
                    <a:pt x="475" y="15"/>
                    <a:pt x="474" y="15"/>
                  </a:cubicBezTo>
                  <a:close/>
                  <a:moveTo>
                    <a:pt x="853" y="3697"/>
                  </a:moveTo>
                  <a:cubicBezTo>
                    <a:pt x="852" y="3700"/>
                    <a:pt x="852" y="3702"/>
                    <a:pt x="852" y="3705"/>
                  </a:cubicBezTo>
                  <a:cubicBezTo>
                    <a:pt x="852" y="3703"/>
                    <a:pt x="853" y="3700"/>
                    <a:pt x="853" y="3697"/>
                  </a:cubicBezTo>
                  <a:close/>
                  <a:moveTo>
                    <a:pt x="868" y="4164"/>
                  </a:moveTo>
                  <a:lnTo>
                    <a:pt x="868" y="4180"/>
                  </a:lnTo>
                  <a:cubicBezTo>
                    <a:pt x="868" y="4181"/>
                    <a:pt x="868" y="4182"/>
                    <a:pt x="867" y="4183"/>
                  </a:cubicBezTo>
                  <a:lnTo>
                    <a:pt x="867" y="4183"/>
                  </a:lnTo>
                  <a:cubicBezTo>
                    <a:pt x="868" y="4177"/>
                    <a:pt x="868" y="4171"/>
                    <a:pt x="868" y="4164"/>
                  </a:cubicBezTo>
                  <a:close/>
                  <a:moveTo>
                    <a:pt x="895" y="4145"/>
                  </a:moveTo>
                  <a:cubicBezTo>
                    <a:pt x="898" y="4145"/>
                    <a:pt x="901" y="4147"/>
                    <a:pt x="901" y="4147"/>
                  </a:cubicBezTo>
                  <a:cubicBezTo>
                    <a:pt x="917" y="4164"/>
                    <a:pt x="917" y="4164"/>
                    <a:pt x="917" y="4164"/>
                  </a:cubicBezTo>
                  <a:cubicBezTo>
                    <a:pt x="917" y="4246"/>
                    <a:pt x="901" y="4311"/>
                    <a:pt x="901" y="4376"/>
                  </a:cubicBezTo>
                  <a:lnTo>
                    <a:pt x="917" y="4295"/>
                  </a:lnTo>
                  <a:cubicBezTo>
                    <a:pt x="917" y="4327"/>
                    <a:pt x="917" y="4376"/>
                    <a:pt x="917" y="4426"/>
                  </a:cubicBezTo>
                  <a:cubicBezTo>
                    <a:pt x="917" y="4570"/>
                    <a:pt x="917" y="4702"/>
                    <a:pt x="917" y="4835"/>
                  </a:cubicBezTo>
                  <a:cubicBezTo>
                    <a:pt x="901" y="4802"/>
                    <a:pt x="885" y="4720"/>
                    <a:pt x="885" y="4622"/>
                  </a:cubicBezTo>
                  <a:cubicBezTo>
                    <a:pt x="885" y="4565"/>
                    <a:pt x="885" y="4548"/>
                    <a:pt x="890" y="4548"/>
                  </a:cubicBezTo>
                  <a:cubicBezTo>
                    <a:pt x="892" y="4548"/>
                    <a:pt x="896" y="4551"/>
                    <a:pt x="901" y="4557"/>
                  </a:cubicBezTo>
                  <a:cubicBezTo>
                    <a:pt x="901" y="4327"/>
                    <a:pt x="868" y="4360"/>
                    <a:pt x="885" y="4180"/>
                  </a:cubicBezTo>
                  <a:cubicBezTo>
                    <a:pt x="885" y="4151"/>
                    <a:pt x="890" y="4145"/>
                    <a:pt x="895" y="4145"/>
                  </a:cubicBezTo>
                  <a:close/>
                  <a:moveTo>
                    <a:pt x="917" y="5326"/>
                  </a:moveTo>
                  <a:cubicBezTo>
                    <a:pt x="917" y="5359"/>
                    <a:pt x="917" y="5391"/>
                    <a:pt x="934" y="5424"/>
                  </a:cubicBezTo>
                  <a:cubicBezTo>
                    <a:pt x="917" y="5408"/>
                    <a:pt x="917" y="5375"/>
                    <a:pt x="917" y="5342"/>
                  </a:cubicBezTo>
                  <a:lnTo>
                    <a:pt x="917" y="5326"/>
                  </a:lnTo>
                  <a:close/>
                  <a:moveTo>
                    <a:pt x="950" y="5751"/>
                  </a:moveTo>
                  <a:cubicBezTo>
                    <a:pt x="950" y="5801"/>
                    <a:pt x="950" y="5833"/>
                    <a:pt x="966" y="5882"/>
                  </a:cubicBezTo>
                  <a:lnTo>
                    <a:pt x="936" y="5882"/>
                  </a:lnTo>
                  <a:cubicBezTo>
                    <a:pt x="938" y="5838"/>
                    <a:pt x="942" y="5791"/>
                    <a:pt x="950" y="5768"/>
                  </a:cubicBezTo>
                  <a:lnTo>
                    <a:pt x="950" y="5751"/>
                  </a:lnTo>
                  <a:close/>
                  <a:moveTo>
                    <a:pt x="936" y="5884"/>
                  </a:moveTo>
                  <a:lnTo>
                    <a:pt x="966" y="5899"/>
                  </a:lnTo>
                  <a:lnTo>
                    <a:pt x="966" y="5915"/>
                  </a:lnTo>
                  <a:cubicBezTo>
                    <a:pt x="966" y="5948"/>
                    <a:pt x="966" y="5964"/>
                    <a:pt x="966" y="5997"/>
                  </a:cubicBezTo>
                  <a:lnTo>
                    <a:pt x="934" y="5981"/>
                  </a:lnTo>
                  <a:cubicBezTo>
                    <a:pt x="934" y="5981"/>
                    <a:pt x="934" y="5934"/>
                    <a:pt x="936" y="5884"/>
                  </a:cubicBezTo>
                  <a:close/>
                  <a:moveTo>
                    <a:pt x="1016" y="6439"/>
                  </a:moveTo>
                  <a:cubicBezTo>
                    <a:pt x="1032" y="6472"/>
                    <a:pt x="1048" y="6504"/>
                    <a:pt x="1081" y="6553"/>
                  </a:cubicBezTo>
                  <a:cubicBezTo>
                    <a:pt x="1097" y="6619"/>
                    <a:pt x="1114" y="6668"/>
                    <a:pt x="1130" y="6717"/>
                  </a:cubicBezTo>
                  <a:cubicBezTo>
                    <a:pt x="1097" y="6684"/>
                    <a:pt x="1065" y="6635"/>
                    <a:pt x="1048" y="6570"/>
                  </a:cubicBezTo>
                  <a:lnTo>
                    <a:pt x="1048" y="6537"/>
                  </a:lnTo>
                  <a:cubicBezTo>
                    <a:pt x="1032" y="6504"/>
                    <a:pt x="1016" y="6472"/>
                    <a:pt x="1016" y="6439"/>
                  </a:cubicBezTo>
                  <a:close/>
                  <a:moveTo>
                    <a:pt x="2751" y="7339"/>
                  </a:moveTo>
                  <a:lnTo>
                    <a:pt x="2767" y="7372"/>
                  </a:lnTo>
                  <a:lnTo>
                    <a:pt x="2767" y="7388"/>
                  </a:lnTo>
                  <a:lnTo>
                    <a:pt x="2800" y="7454"/>
                  </a:lnTo>
                  <a:cubicBezTo>
                    <a:pt x="2800" y="7454"/>
                    <a:pt x="2783" y="7437"/>
                    <a:pt x="2767" y="7405"/>
                  </a:cubicBezTo>
                  <a:lnTo>
                    <a:pt x="2767" y="7405"/>
                  </a:lnTo>
                  <a:lnTo>
                    <a:pt x="2783" y="7437"/>
                  </a:lnTo>
                  <a:lnTo>
                    <a:pt x="2767" y="7437"/>
                  </a:lnTo>
                  <a:lnTo>
                    <a:pt x="2751" y="7388"/>
                  </a:lnTo>
                  <a:lnTo>
                    <a:pt x="2751" y="7388"/>
                  </a:lnTo>
                  <a:lnTo>
                    <a:pt x="2767" y="7405"/>
                  </a:lnTo>
                  <a:lnTo>
                    <a:pt x="2751" y="7372"/>
                  </a:lnTo>
                  <a:lnTo>
                    <a:pt x="2734" y="7339"/>
                  </a:lnTo>
                  <a:close/>
                  <a:moveTo>
                    <a:pt x="1654" y="7601"/>
                  </a:moveTo>
                  <a:cubicBezTo>
                    <a:pt x="1663" y="7607"/>
                    <a:pt x="1670" y="7612"/>
                    <a:pt x="1675" y="7614"/>
                  </a:cubicBezTo>
                  <a:lnTo>
                    <a:pt x="1675" y="7614"/>
                  </a:lnTo>
                  <a:cubicBezTo>
                    <a:pt x="1668" y="7610"/>
                    <a:pt x="1661" y="7606"/>
                    <a:pt x="1654" y="7601"/>
                  </a:cubicBezTo>
                  <a:close/>
                  <a:moveTo>
                    <a:pt x="726" y="1"/>
                  </a:moveTo>
                  <a:cubicBezTo>
                    <a:pt x="632" y="1"/>
                    <a:pt x="538" y="9"/>
                    <a:pt x="443" y="22"/>
                  </a:cubicBezTo>
                  <a:cubicBezTo>
                    <a:pt x="452" y="20"/>
                    <a:pt x="459" y="18"/>
                    <a:pt x="464" y="17"/>
                  </a:cubicBezTo>
                  <a:lnTo>
                    <a:pt x="464" y="17"/>
                  </a:lnTo>
                  <a:cubicBezTo>
                    <a:pt x="452" y="19"/>
                    <a:pt x="431" y="22"/>
                    <a:pt x="410" y="22"/>
                  </a:cubicBezTo>
                  <a:cubicBezTo>
                    <a:pt x="443" y="22"/>
                    <a:pt x="410" y="39"/>
                    <a:pt x="426" y="39"/>
                  </a:cubicBezTo>
                  <a:cubicBezTo>
                    <a:pt x="361" y="55"/>
                    <a:pt x="295" y="72"/>
                    <a:pt x="246" y="88"/>
                  </a:cubicBezTo>
                  <a:cubicBezTo>
                    <a:pt x="230" y="104"/>
                    <a:pt x="181" y="121"/>
                    <a:pt x="132" y="153"/>
                  </a:cubicBezTo>
                  <a:cubicBezTo>
                    <a:pt x="99" y="170"/>
                    <a:pt x="50" y="202"/>
                    <a:pt x="50" y="219"/>
                  </a:cubicBezTo>
                  <a:lnTo>
                    <a:pt x="86" y="195"/>
                  </a:lnTo>
                  <a:lnTo>
                    <a:pt x="86" y="195"/>
                  </a:lnTo>
                  <a:cubicBezTo>
                    <a:pt x="84" y="197"/>
                    <a:pt x="86" y="198"/>
                    <a:pt x="91" y="198"/>
                  </a:cubicBezTo>
                  <a:cubicBezTo>
                    <a:pt x="99" y="198"/>
                    <a:pt x="115" y="194"/>
                    <a:pt x="132" y="186"/>
                  </a:cubicBezTo>
                  <a:lnTo>
                    <a:pt x="148" y="186"/>
                  </a:lnTo>
                  <a:cubicBezTo>
                    <a:pt x="99" y="219"/>
                    <a:pt x="50" y="252"/>
                    <a:pt x="1" y="301"/>
                  </a:cubicBezTo>
                  <a:lnTo>
                    <a:pt x="83" y="448"/>
                  </a:lnTo>
                  <a:cubicBezTo>
                    <a:pt x="639" y="1103"/>
                    <a:pt x="852" y="1987"/>
                    <a:pt x="917" y="2854"/>
                  </a:cubicBezTo>
                  <a:lnTo>
                    <a:pt x="901" y="2838"/>
                  </a:lnTo>
                  <a:lnTo>
                    <a:pt x="901" y="2838"/>
                  </a:lnTo>
                  <a:cubicBezTo>
                    <a:pt x="901" y="2865"/>
                    <a:pt x="912" y="2891"/>
                    <a:pt x="916" y="2891"/>
                  </a:cubicBezTo>
                  <a:cubicBezTo>
                    <a:pt x="917" y="2891"/>
                    <a:pt x="917" y="2890"/>
                    <a:pt x="917" y="2887"/>
                  </a:cubicBezTo>
                  <a:cubicBezTo>
                    <a:pt x="917" y="2920"/>
                    <a:pt x="917" y="2952"/>
                    <a:pt x="917" y="2985"/>
                  </a:cubicBezTo>
                  <a:cubicBezTo>
                    <a:pt x="912" y="2963"/>
                    <a:pt x="905" y="2954"/>
                    <a:pt x="897" y="2954"/>
                  </a:cubicBezTo>
                  <a:cubicBezTo>
                    <a:pt x="883" y="2954"/>
                    <a:pt x="868" y="2991"/>
                    <a:pt x="868" y="3034"/>
                  </a:cubicBezTo>
                  <a:cubicBezTo>
                    <a:pt x="868" y="3034"/>
                    <a:pt x="868" y="3034"/>
                    <a:pt x="885" y="3100"/>
                  </a:cubicBezTo>
                  <a:cubicBezTo>
                    <a:pt x="885" y="3086"/>
                    <a:pt x="885" y="2985"/>
                    <a:pt x="894" y="2985"/>
                  </a:cubicBezTo>
                  <a:cubicBezTo>
                    <a:pt x="896" y="2985"/>
                    <a:pt x="898" y="2990"/>
                    <a:pt x="901" y="3001"/>
                  </a:cubicBezTo>
                  <a:cubicBezTo>
                    <a:pt x="901" y="3100"/>
                    <a:pt x="901" y="3083"/>
                    <a:pt x="901" y="3132"/>
                  </a:cubicBezTo>
                  <a:cubicBezTo>
                    <a:pt x="901" y="3128"/>
                    <a:pt x="901" y="3127"/>
                    <a:pt x="902" y="3127"/>
                  </a:cubicBezTo>
                  <a:cubicBezTo>
                    <a:pt x="905" y="3127"/>
                    <a:pt x="919" y="3216"/>
                    <a:pt x="934" y="3231"/>
                  </a:cubicBezTo>
                  <a:cubicBezTo>
                    <a:pt x="934" y="3280"/>
                    <a:pt x="934" y="3329"/>
                    <a:pt x="934" y="3378"/>
                  </a:cubicBezTo>
                  <a:lnTo>
                    <a:pt x="917" y="3394"/>
                  </a:lnTo>
                  <a:lnTo>
                    <a:pt x="934" y="3411"/>
                  </a:lnTo>
                  <a:cubicBezTo>
                    <a:pt x="934" y="3547"/>
                    <a:pt x="934" y="3682"/>
                    <a:pt x="934" y="3804"/>
                  </a:cubicBezTo>
                  <a:lnTo>
                    <a:pt x="934" y="3820"/>
                  </a:lnTo>
                  <a:lnTo>
                    <a:pt x="934" y="3869"/>
                  </a:lnTo>
                  <a:cubicBezTo>
                    <a:pt x="929" y="3874"/>
                    <a:pt x="925" y="3876"/>
                    <a:pt x="923" y="3876"/>
                  </a:cubicBezTo>
                  <a:cubicBezTo>
                    <a:pt x="917" y="3876"/>
                    <a:pt x="917" y="3864"/>
                    <a:pt x="917" y="3853"/>
                  </a:cubicBezTo>
                  <a:cubicBezTo>
                    <a:pt x="917" y="3832"/>
                    <a:pt x="917" y="3818"/>
                    <a:pt x="913" y="3818"/>
                  </a:cubicBezTo>
                  <a:cubicBezTo>
                    <a:pt x="911" y="3818"/>
                    <a:pt x="907" y="3824"/>
                    <a:pt x="901" y="3836"/>
                  </a:cubicBezTo>
                  <a:cubicBezTo>
                    <a:pt x="901" y="3771"/>
                    <a:pt x="885" y="3689"/>
                    <a:pt x="901" y="3574"/>
                  </a:cubicBezTo>
                  <a:lnTo>
                    <a:pt x="909" y="3567"/>
                  </a:lnTo>
                  <a:lnTo>
                    <a:pt x="909" y="3567"/>
                  </a:lnTo>
                  <a:cubicBezTo>
                    <a:pt x="901" y="3586"/>
                    <a:pt x="901" y="3631"/>
                    <a:pt x="901" y="3656"/>
                  </a:cubicBezTo>
                  <a:cubicBezTo>
                    <a:pt x="901" y="3634"/>
                    <a:pt x="908" y="3599"/>
                    <a:pt x="912" y="3563"/>
                  </a:cubicBezTo>
                  <a:lnTo>
                    <a:pt x="912" y="3563"/>
                  </a:lnTo>
                  <a:lnTo>
                    <a:pt x="917" y="3558"/>
                  </a:lnTo>
                  <a:cubicBezTo>
                    <a:pt x="915" y="3558"/>
                    <a:pt x="914" y="3559"/>
                    <a:pt x="912" y="3561"/>
                  </a:cubicBezTo>
                  <a:lnTo>
                    <a:pt x="912" y="3561"/>
                  </a:lnTo>
                  <a:cubicBezTo>
                    <a:pt x="917" y="3519"/>
                    <a:pt x="919" y="3477"/>
                    <a:pt x="901" y="3460"/>
                  </a:cubicBezTo>
                  <a:lnTo>
                    <a:pt x="901" y="3525"/>
                  </a:lnTo>
                  <a:cubicBezTo>
                    <a:pt x="885" y="3443"/>
                    <a:pt x="868" y="3362"/>
                    <a:pt x="868" y="3263"/>
                  </a:cubicBezTo>
                  <a:cubicBezTo>
                    <a:pt x="852" y="3313"/>
                    <a:pt x="868" y="3296"/>
                    <a:pt x="852" y="3362"/>
                  </a:cubicBezTo>
                  <a:cubicBezTo>
                    <a:pt x="856" y="3354"/>
                    <a:pt x="858" y="3351"/>
                    <a:pt x="861" y="3351"/>
                  </a:cubicBezTo>
                  <a:cubicBezTo>
                    <a:pt x="868" y="3351"/>
                    <a:pt x="868" y="3389"/>
                    <a:pt x="868" y="3427"/>
                  </a:cubicBezTo>
                  <a:cubicBezTo>
                    <a:pt x="868" y="3474"/>
                    <a:pt x="868" y="3513"/>
                    <a:pt x="874" y="3513"/>
                  </a:cubicBezTo>
                  <a:cubicBezTo>
                    <a:pt x="877" y="3513"/>
                    <a:pt x="880" y="3506"/>
                    <a:pt x="885" y="3493"/>
                  </a:cubicBezTo>
                  <a:lnTo>
                    <a:pt x="885" y="3493"/>
                  </a:lnTo>
                  <a:cubicBezTo>
                    <a:pt x="869" y="3556"/>
                    <a:pt x="868" y="3604"/>
                    <a:pt x="853" y="3697"/>
                  </a:cubicBezTo>
                  <a:lnTo>
                    <a:pt x="853" y="3697"/>
                  </a:lnTo>
                  <a:cubicBezTo>
                    <a:pt x="854" y="3693"/>
                    <a:pt x="857" y="3691"/>
                    <a:pt x="859" y="3691"/>
                  </a:cubicBezTo>
                  <a:cubicBezTo>
                    <a:pt x="863" y="3691"/>
                    <a:pt x="868" y="3702"/>
                    <a:pt x="868" y="3738"/>
                  </a:cubicBezTo>
                  <a:lnTo>
                    <a:pt x="868" y="3722"/>
                  </a:lnTo>
                  <a:cubicBezTo>
                    <a:pt x="885" y="3754"/>
                    <a:pt x="885" y="3885"/>
                    <a:pt x="885" y="3918"/>
                  </a:cubicBezTo>
                  <a:lnTo>
                    <a:pt x="885" y="3984"/>
                  </a:lnTo>
                  <a:cubicBezTo>
                    <a:pt x="874" y="3995"/>
                    <a:pt x="870" y="4050"/>
                    <a:pt x="864" y="4050"/>
                  </a:cubicBezTo>
                  <a:cubicBezTo>
                    <a:pt x="861" y="4050"/>
                    <a:pt x="857" y="4037"/>
                    <a:pt x="852" y="4000"/>
                  </a:cubicBezTo>
                  <a:lnTo>
                    <a:pt x="852" y="4098"/>
                  </a:lnTo>
                  <a:cubicBezTo>
                    <a:pt x="852" y="4147"/>
                    <a:pt x="852" y="4229"/>
                    <a:pt x="852" y="4278"/>
                  </a:cubicBezTo>
                  <a:cubicBezTo>
                    <a:pt x="852" y="4318"/>
                    <a:pt x="863" y="4369"/>
                    <a:pt x="858" y="4369"/>
                  </a:cubicBezTo>
                  <a:cubicBezTo>
                    <a:pt x="857" y="4369"/>
                    <a:pt x="855" y="4366"/>
                    <a:pt x="852" y="4360"/>
                  </a:cubicBezTo>
                  <a:lnTo>
                    <a:pt x="852" y="4507"/>
                  </a:lnTo>
                  <a:cubicBezTo>
                    <a:pt x="852" y="4655"/>
                    <a:pt x="868" y="4802"/>
                    <a:pt x="852" y="4982"/>
                  </a:cubicBezTo>
                  <a:cubicBezTo>
                    <a:pt x="852" y="5031"/>
                    <a:pt x="852" y="5080"/>
                    <a:pt x="852" y="5162"/>
                  </a:cubicBezTo>
                  <a:lnTo>
                    <a:pt x="852" y="5179"/>
                  </a:lnTo>
                  <a:cubicBezTo>
                    <a:pt x="852" y="5244"/>
                    <a:pt x="835" y="5375"/>
                    <a:pt x="852" y="5408"/>
                  </a:cubicBezTo>
                  <a:cubicBezTo>
                    <a:pt x="819" y="5473"/>
                    <a:pt x="868" y="5719"/>
                    <a:pt x="868" y="5833"/>
                  </a:cubicBezTo>
                  <a:lnTo>
                    <a:pt x="885" y="5833"/>
                  </a:lnTo>
                  <a:cubicBezTo>
                    <a:pt x="885" y="5915"/>
                    <a:pt x="901" y="5981"/>
                    <a:pt x="917" y="6079"/>
                  </a:cubicBezTo>
                  <a:lnTo>
                    <a:pt x="934" y="6079"/>
                  </a:lnTo>
                  <a:cubicBezTo>
                    <a:pt x="950" y="6161"/>
                    <a:pt x="950" y="6292"/>
                    <a:pt x="983" y="6423"/>
                  </a:cubicBezTo>
                  <a:lnTo>
                    <a:pt x="966" y="6357"/>
                  </a:lnTo>
                  <a:lnTo>
                    <a:pt x="966" y="6357"/>
                  </a:lnTo>
                  <a:cubicBezTo>
                    <a:pt x="983" y="6521"/>
                    <a:pt x="1065" y="6668"/>
                    <a:pt x="1097" y="6815"/>
                  </a:cubicBezTo>
                  <a:cubicBezTo>
                    <a:pt x="1130" y="6848"/>
                    <a:pt x="1130" y="6881"/>
                    <a:pt x="1130" y="6897"/>
                  </a:cubicBezTo>
                  <a:lnTo>
                    <a:pt x="1146" y="6897"/>
                  </a:lnTo>
                  <a:lnTo>
                    <a:pt x="1146" y="6914"/>
                  </a:lnTo>
                  <a:cubicBezTo>
                    <a:pt x="1146" y="6930"/>
                    <a:pt x="1179" y="6979"/>
                    <a:pt x="1196" y="7012"/>
                  </a:cubicBezTo>
                  <a:lnTo>
                    <a:pt x="1196" y="7028"/>
                  </a:lnTo>
                  <a:lnTo>
                    <a:pt x="1196" y="7045"/>
                  </a:lnTo>
                  <a:cubicBezTo>
                    <a:pt x="1202" y="7058"/>
                    <a:pt x="1206" y="7063"/>
                    <a:pt x="1209" y="7063"/>
                  </a:cubicBezTo>
                  <a:cubicBezTo>
                    <a:pt x="1212" y="7063"/>
                    <a:pt x="1212" y="7054"/>
                    <a:pt x="1212" y="7045"/>
                  </a:cubicBezTo>
                  <a:lnTo>
                    <a:pt x="1245" y="7094"/>
                  </a:lnTo>
                  <a:cubicBezTo>
                    <a:pt x="1245" y="7126"/>
                    <a:pt x="1310" y="7175"/>
                    <a:pt x="1310" y="7225"/>
                  </a:cubicBezTo>
                  <a:cubicBezTo>
                    <a:pt x="1327" y="7241"/>
                    <a:pt x="1359" y="7274"/>
                    <a:pt x="1392" y="7323"/>
                  </a:cubicBezTo>
                  <a:cubicBezTo>
                    <a:pt x="1421" y="7352"/>
                    <a:pt x="1450" y="7393"/>
                    <a:pt x="1467" y="7403"/>
                  </a:cubicBezTo>
                  <a:lnTo>
                    <a:pt x="1467" y="7403"/>
                  </a:lnTo>
                  <a:cubicBezTo>
                    <a:pt x="1497" y="7444"/>
                    <a:pt x="1526" y="7472"/>
                    <a:pt x="1556" y="7486"/>
                  </a:cubicBezTo>
                  <a:lnTo>
                    <a:pt x="1556" y="7519"/>
                  </a:lnTo>
                  <a:cubicBezTo>
                    <a:pt x="1588" y="7536"/>
                    <a:pt x="1621" y="7552"/>
                    <a:pt x="1654" y="7568"/>
                  </a:cubicBezTo>
                  <a:lnTo>
                    <a:pt x="1670" y="7552"/>
                  </a:lnTo>
                  <a:lnTo>
                    <a:pt x="1736" y="7601"/>
                  </a:lnTo>
                  <a:cubicBezTo>
                    <a:pt x="1703" y="7601"/>
                    <a:pt x="1687" y="7585"/>
                    <a:pt x="1654" y="7568"/>
                  </a:cubicBezTo>
                  <a:lnTo>
                    <a:pt x="1654" y="7568"/>
                  </a:lnTo>
                  <a:cubicBezTo>
                    <a:pt x="1675" y="7600"/>
                    <a:pt x="1689" y="7618"/>
                    <a:pt x="1684" y="7618"/>
                  </a:cubicBezTo>
                  <a:cubicBezTo>
                    <a:pt x="1682" y="7618"/>
                    <a:pt x="1679" y="7617"/>
                    <a:pt x="1675" y="7614"/>
                  </a:cubicBezTo>
                  <a:lnTo>
                    <a:pt x="1675" y="7614"/>
                  </a:lnTo>
                  <a:cubicBezTo>
                    <a:pt x="1782" y="7683"/>
                    <a:pt x="1759" y="7686"/>
                    <a:pt x="1867" y="7732"/>
                  </a:cubicBezTo>
                  <a:lnTo>
                    <a:pt x="1850" y="7732"/>
                  </a:lnTo>
                  <a:cubicBezTo>
                    <a:pt x="1899" y="7748"/>
                    <a:pt x="1965" y="7781"/>
                    <a:pt x="1981" y="7797"/>
                  </a:cubicBezTo>
                  <a:cubicBezTo>
                    <a:pt x="2030" y="7830"/>
                    <a:pt x="2145" y="7879"/>
                    <a:pt x="2276" y="7912"/>
                  </a:cubicBezTo>
                  <a:cubicBezTo>
                    <a:pt x="2362" y="7931"/>
                    <a:pt x="2454" y="7939"/>
                    <a:pt x="2542" y="7939"/>
                  </a:cubicBezTo>
                  <a:cubicBezTo>
                    <a:pt x="2604" y="7939"/>
                    <a:pt x="2664" y="7935"/>
                    <a:pt x="2718" y="7928"/>
                  </a:cubicBezTo>
                  <a:cubicBezTo>
                    <a:pt x="2701" y="7912"/>
                    <a:pt x="2734" y="7912"/>
                    <a:pt x="2767" y="7912"/>
                  </a:cubicBezTo>
                  <a:lnTo>
                    <a:pt x="2800" y="7896"/>
                  </a:lnTo>
                  <a:lnTo>
                    <a:pt x="2832" y="7896"/>
                  </a:lnTo>
                  <a:lnTo>
                    <a:pt x="2865" y="7879"/>
                  </a:lnTo>
                  <a:cubicBezTo>
                    <a:pt x="2880" y="7879"/>
                    <a:pt x="2898" y="7876"/>
                    <a:pt x="2909" y="7874"/>
                  </a:cubicBezTo>
                  <a:lnTo>
                    <a:pt x="2909" y="7874"/>
                  </a:lnTo>
                  <a:lnTo>
                    <a:pt x="2898" y="7879"/>
                  </a:lnTo>
                  <a:cubicBezTo>
                    <a:pt x="2914" y="7874"/>
                    <a:pt x="2920" y="7872"/>
                    <a:pt x="2918" y="7872"/>
                  </a:cubicBezTo>
                  <a:lnTo>
                    <a:pt x="2918" y="7872"/>
                  </a:lnTo>
                  <a:cubicBezTo>
                    <a:pt x="2918" y="7872"/>
                    <a:pt x="2914" y="7873"/>
                    <a:pt x="2909" y="7874"/>
                  </a:cubicBezTo>
                  <a:lnTo>
                    <a:pt x="2909" y="7874"/>
                  </a:lnTo>
                  <a:lnTo>
                    <a:pt x="2931" y="7863"/>
                  </a:lnTo>
                  <a:lnTo>
                    <a:pt x="2947" y="7847"/>
                  </a:lnTo>
                  <a:lnTo>
                    <a:pt x="2931" y="7781"/>
                  </a:lnTo>
                  <a:cubicBezTo>
                    <a:pt x="2931" y="7748"/>
                    <a:pt x="2914" y="7716"/>
                    <a:pt x="2914" y="7699"/>
                  </a:cubicBezTo>
                  <a:lnTo>
                    <a:pt x="2898" y="7634"/>
                  </a:lnTo>
                  <a:lnTo>
                    <a:pt x="2865" y="7585"/>
                  </a:lnTo>
                  <a:lnTo>
                    <a:pt x="2882" y="7585"/>
                  </a:lnTo>
                  <a:cubicBezTo>
                    <a:pt x="2882" y="7552"/>
                    <a:pt x="2849" y="7519"/>
                    <a:pt x="2816" y="7486"/>
                  </a:cubicBezTo>
                  <a:lnTo>
                    <a:pt x="2816" y="7437"/>
                  </a:lnTo>
                  <a:cubicBezTo>
                    <a:pt x="2832" y="7454"/>
                    <a:pt x="2849" y="7486"/>
                    <a:pt x="2882" y="7503"/>
                  </a:cubicBezTo>
                  <a:lnTo>
                    <a:pt x="2931" y="7519"/>
                  </a:lnTo>
                  <a:lnTo>
                    <a:pt x="2980" y="7519"/>
                  </a:lnTo>
                  <a:lnTo>
                    <a:pt x="3062" y="7536"/>
                  </a:lnTo>
                  <a:cubicBezTo>
                    <a:pt x="3111" y="7519"/>
                    <a:pt x="3143" y="7519"/>
                    <a:pt x="3176" y="7519"/>
                  </a:cubicBezTo>
                  <a:cubicBezTo>
                    <a:pt x="3193" y="7503"/>
                    <a:pt x="3225" y="7503"/>
                    <a:pt x="3274" y="7470"/>
                  </a:cubicBezTo>
                  <a:lnTo>
                    <a:pt x="3274" y="7470"/>
                  </a:lnTo>
                  <a:lnTo>
                    <a:pt x="3242" y="7486"/>
                  </a:lnTo>
                  <a:cubicBezTo>
                    <a:pt x="3274" y="7454"/>
                    <a:pt x="3323" y="7454"/>
                    <a:pt x="3389" y="7388"/>
                  </a:cubicBezTo>
                  <a:cubicBezTo>
                    <a:pt x="3471" y="7339"/>
                    <a:pt x="3471" y="7306"/>
                    <a:pt x="3487" y="7290"/>
                  </a:cubicBezTo>
                  <a:cubicBezTo>
                    <a:pt x="3504" y="7274"/>
                    <a:pt x="3520" y="7257"/>
                    <a:pt x="3569" y="7175"/>
                  </a:cubicBezTo>
                  <a:lnTo>
                    <a:pt x="3553" y="7175"/>
                  </a:lnTo>
                  <a:cubicBezTo>
                    <a:pt x="3536" y="7159"/>
                    <a:pt x="3634" y="7028"/>
                    <a:pt x="3634" y="6930"/>
                  </a:cubicBezTo>
                  <a:lnTo>
                    <a:pt x="3634" y="6930"/>
                  </a:lnTo>
                  <a:lnTo>
                    <a:pt x="3618" y="6963"/>
                  </a:lnTo>
                  <a:cubicBezTo>
                    <a:pt x="3634" y="6930"/>
                    <a:pt x="3651" y="6897"/>
                    <a:pt x="3667" y="6848"/>
                  </a:cubicBezTo>
                  <a:lnTo>
                    <a:pt x="3684" y="6799"/>
                  </a:lnTo>
                  <a:cubicBezTo>
                    <a:pt x="3700" y="6766"/>
                    <a:pt x="3700" y="6766"/>
                    <a:pt x="3700" y="6734"/>
                  </a:cubicBezTo>
                  <a:lnTo>
                    <a:pt x="3700" y="6750"/>
                  </a:lnTo>
                  <a:lnTo>
                    <a:pt x="3700" y="6783"/>
                  </a:lnTo>
                  <a:lnTo>
                    <a:pt x="3716" y="6750"/>
                  </a:lnTo>
                  <a:lnTo>
                    <a:pt x="3716" y="6717"/>
                  </a:lnTo>
                  <a:lnTo>
                    <a:pt x="3716" y="6684"/>
                  </a:lnTo>
                  <a:lnTo>
                    <a:pt x="3716" y="6668"/>
                  </a:lnTo>
                  <a:cubicBezTo>
                    <a:pt x="3716" y="6668"/>
                    <a:pt x="3715" y="6669"/>
                    <a:pt x="3713" y="6669"/>
                  </a:cubicBezTo>
                  <a:cubicBezTo>
                    <a:pt x="3708" y="6669"/>
                    <a:pt x="3700" y="6661"/>
                    <a:pt x="3700" y="6603"/>
                  </a:cubicBezTo>
                  <a:cubicBezTo>
                    <a:pt x="3716" y="6553"/>
                    <a:pt x="3733" y="6619"/>
                    <a:pt x="3733" y="6504"/>
                  </a:cubicBezTo>
                  <a:cubicBezTo>
                    <a:pt x="3700" y="6504"/>
                    <a:pt x="3602" y="6553"/>
                    <a:pt x="3504" y="6570"/>
                  </a:cubicBezTo>
                  <a:cubicBezTo>
                    <a:pt x="3479" y="6578"/>
                    <a:pt x="3450" y="6582"/>
                    <a:pt x="3422" y="6582"/>
                  </a:cubicBezTo>
                  <a:cubicBezTo>
                    <a:pt x="3393" y="6582"/>
                    <a:pt x="3364" y="6578"/>
                    <a:pt x="3340" y="6570"/>
                  </a:cubicBezTo>
                  <a:lnTo>
                    <a:pt x="3340" y="6570"/>
                  </a:lnTo>
                  <a:cubicBezTo>
                    <a:pt x="3356" y="6586"/>
                    <a:pt x="3373" y="6586"/>
                    <a:pt x="3323" y="6586"/>
                  </a:cubicBezTo>
                  <a:cubicBezTo>
                    <a:pt x="3242" y="6570"/>
                    <a:pt x="3143" y="6504"/>
                    <a:pt x="3078" y="6488"/>
                  </a:cubicBezTo>
                  <a:lnTo>
                    <a:pt x="3062" y="6472"/>
                  </a:lnTo>
                  <a:cubicBezTo>
                    <a:pt x="3012" y="6439"/>
                    <a:pt x="2898" y="6357"/>
                    <a:pt x="2865" y="6341"/>
                  </a:cubicBezTo>
                  <a:cubicBezTo>
                    <a:pt x="2865" y="6308"/>
                    <a:pt x="2800" y="6242"/>
                    <a:pt x="2751" y="6177"/>
                  </a:cubicBezTo>
                  <a:cubicBezTo>
                    <a:pt x="2701" y="6095"/>
                    <a:pt x="2669" y="6030"/>
                    <a:pt x="2685" y="6013"/>
                  </a:cubicBezTo>
                  <a:cubicBezTo>
                    <a:pt x="2669" y="5964"/>
                    <a:pt x="2636" y="5899"/>
                    <a:pt x="2620" y="5850"/>
                  </a:cubicBezTo>
                  <a:lnTo>
                    <a:pt x="2636" y="5850"/>
                  </a:lnTo>
                  <a:cubicBezTo>
                    <a:pt x="2603" y="5735"/>
                    <a:pt x="2587" y="5686"/>
                    <a:pt x="2571" y="5653"/>
                  </a:cubicBezTo>
                  <a:cubicBezTo>
                    <a:pt x="2571" y="5639"/>
                    <a:pt x="2571" y="5634"/>
                    <a:pt x="2572" y="5634"/>
                  </a:cubicBezTo>
                  <a:cubicBezTo>
                    <a:pt x="2573" y="5634"/>
                    <a:pt x="2577" y="5644"/>
                    <a:pt x="2587" y="5653"/>
                  </a:cubicBezTo>
                  <a:cubicBezTo>
                    <a:pt x="2571" y="5473"/>
                    <a:pt x="2571" y="5457"/>
                    <a:pt x="2538" y="5309"/>
                  </a:cubicBezTo>
                  <a:lnTo>
                    <a:pt x="2538" y="5293"/>
                  </a:lnTo>
                  <a:cubicBezTo>
                    <a:pt x="2538" y="5244"/>
                    <a:pt x="2554" y="5031"/>
                    <a:pt x="2538" y="4851"/>
                  </a:cubicBezTo>
                  <a:lnTo>
                    <a:pt x="2538" y="4884"/>
                  </a:lnTo>
                  <a:cubicBezTo>
                    <a:pt x="2521" y="4687"/>
                    <a:pt x="2571" y="4409"/>
                    <a:pt x="2521" y="4327"/>
                  </a:cubicBezTo>
                  <a:lnTo>
                    <a:pt x="2505" y="4196"/>
                  </a:lnTo>
                  <a:cubicBezTo>
                    <a:pt x="2505" y="4252"/>
                    <a:pt x="2505" y="4271"/>
                    <a:pt x="2502" y="4271"/>
                  </a:cubicBezTo>
                  <a:cubicBezTo>
                    <a:pt x="2500" y="4271"/>
                    <a:pt x="2496" y="4260"/>
                    <a:pt x="2489" y="4246"/>
                  </a:cubicBezTo>
                  <a:cubicBezTo>
                    <a:pt x="2489" y="4236"/>
                    <a:pt x="2483" y="4227"/>
                    <a:pt x="2479" y="4227"/>
                  </a:cubicBezTo>
                  <a:cubicBezTo>
                    <a:pt x="2475" y="4227"/>
                    <a:pt x="2472" y="4232"/>
                    <a:pt x="2472" y="4246"/>
                  </a:cubicBezTo>
                  <a:cubicBezTo>
                    <a:pt x="2472" y="4198"/>
                    <a:pt x="2481" y="4133"/>
                    <a:pt x="2486" y="4133"/>
                  </a:cubicBezTo>
                  <a:cubicBezTo>
                    <a:pt x="2487" y="4133"/>
                    <a:pt x="2489" y="4142"/>
                    <a:pt x="2489" y="4164"/>
                  </a:cubicBezTo>
                  <a:cubicBezTo>
                    <a:pt x="2491" y="4166"/>
                    <a:pt x="2493" y="4167"/>
                    <a:pt x="2494" y="4167"/>
                  </a:cubicBezTo>
                  <a:cubicBezTo>
                    <a:pt x="2505" y="4167"/>
                    <a:pt x="2505" y="4122"/>
                    <a:pt x="2505" y="4065"/>
                  </a:cubicBezTo>
                  <a:cubicBezTo>
                    <a:pt x="2505" y="4016"/>
                    <a:pt x="2505" y="3967"/>
                    <a:pt x="2505" y="3967"/>
                  </a:cubicBezTo>
                  <a:cubicBezTo>
                    <a:pt x="2505" y="3640"/>
                    <a:pt x="2505" y="3313"/>
                    <a:pt x="2505" y="3001"/>
                  </a:cubicBezTo>
                  <a:lnTo>
                    <a:pt x="2489" y="3034"/>
                  </a:lnTo>
                  <a:lnTo>
                    <a:pt x="2472" y="2936"/>
                  </a:lnTo>
                  <a:cubicBezTo>
                    <a:pt x="2480" y="2921"/>
                    <a:pt x="2484" y="2909"/>
                    <a:pt x="2486" y="2909"/>
                  </a:cubicBezTo>
                  <a:cubicBezTo>
                    <a:pt x="2489" y="2909"/>
                    <a:pt x="2489" y="2925"/>
                    <a:pt x="2489" y="2969"/>
                  </a:cubicBezTo>
                  <a:cubicBezTo>
                    <a:pt x="2505" y="2920"/>
                    <a:pt x="2489" y="2838"/>
                    <a:pt x="2472" y="2838"/>
                  </a:cubicBezTo>
                  <a:cubicBezTo>
                    <a:pt x="2472" y="2794"/>
                    <a:pt x="2476" y="2780"/>
                    <a:pt x="2479" y="2780"/>
                  </a:cubicBezTo>
                  <a:cubicBezTo>
                    <a:pt x="2484" y="2780"/>
                    <a:pt x="2489" y="2803"/>
                    <a:pt x="2489" y="2821"/>
                  </a:cubicBezTo>
                  <a:cubicBezTo>
                    <a:pt x="2502" y="2835"/>
                    <a:pt x="2504" y="2859"/>
                    <a:pt x="2505" y="2859"/>
                  </a:cubicBezTo>
                  <a:cubicBezTo>
                    <a:pt x="2505" y="2859"/>
                    <a:pt x="2505" y="2857"/>
                    <a:pt x="2505" y="2854"/>
                  </a:cubicBezTo>
                  <a:lnTo>
                    <a:pt x="2505" y="2789"/>
                  </a:lnTo>
                  <a:lnTo>
                    <a:pt x="2489" y="2805"/>
                  </a:lnTo>
                  <a:cubicBezTo>
                    <a:pt x="2489" y="2756"/>
                    <a:pt x="2472" y="2740"/>
                    <a:pt x="2472" y="2658"/>
                  </a:cubicBezTo>
                  <a:cubicBezTo>
                    <a:pt x="2472" y="2592"/>
                    <a:pt x="2489" y="2625"/>
                    <a:pt x="2489" y="2592"/>
                  </a:cubicBezTo>
                  <a:lnTo>
                    <a:pt x="2489" y="2592"/>
                  </a:lnTo>
                  <a:lnTo>
                    <a:pt x="2472" y="2609"/>
                  </a:lnTo>
                  <a:cubicBezTo>
                    <a:pt x="2472" y="2584"/>
                    <a:pt x="2472" y="2576"/>
                    <a:pt x="2474" y="2576"/>
                  </a:cubicBezTo>
                  <a:cubicBezTo>
                    <a:pt x="2476" y="2576"/>
                    <a:pt x="2480" y="2584"/>
                    <a:pt x="2489" y="2592"/>
                  </a:cubicBezTo>
                  <a:cubicBezTo>
                    <a:pt x="2489" y="2592"/>
                    <a:pt x="2489" y="2592"/>
                    <a:pt x="2489" y="2560"/>
                  </a:cubicBezTo>
                  <a:lnTo>
                    <a:pt x="2489" y="2429"/>
                  </a:lnTo>
                  <a:lnTo>
                    <a:pt x="2472" y="2478"/>
                  </a:lnTo>
                  <a:cubicBezTo>
                    <a:pt x="2461" y="2431"/>
                    <a:pt x="2457" y="2385"/>
                    <a:pt x="2456" y="2385"/>
                  </a:cubicBezTo>
                  <a:cubicBezTo>
                    <a:pt x="2456" y="2385"/>
                    <a:pt x="2456" y="2393"/>
                    <a:pt x="2456" y="2412"/>
                  </a:cubicBezTo>
                  <a:cubicBezTo>
                    <a:pt x="2456" y="2363"/>
                    <a:pt x="2456" y="2249"/>
                    <a:pt x="2440" y="2118"/>
                  </a:cubicBezTo>
                  <a:cubicBezTo>
                    <a:pt x="2423" y="1987"/>
                    <a:pt x="2407" y="1872"/>
                    <a:pt x="2407" y="1856"/>
                  </a:cubicBezTo>
                  <a:cubicBezTo>
                    <a:pt x="2390" y="1757"/>
                    <a:pt x="2374" y="1676"/>
                    <a:pt x="2341" y="1577"/>
                  </a:cubicBezTo>
                  <a:cubicBezTo>
                    <a:pt x="2341" y="1593"/>
                    <a:pt x="2341" y="1604"/>
                    <a:pt x="2338" y="1604"/>
                  </a:cubicBezTo>
                  <a:cubicBezTo>
                    <a:pt x="2334" y="1604"/>
                    <a:pt x="2326" y="1589"/>
                    <a:pt x="2309" y="1545"/>
                  </a:cubicBezTo>
                  <a:lnTo>
                    <a:pt x="2309" y="1545"/>
                  </a:lnTo>
                  <a:cubicBezTo>
                    <a:pt x="2311" y="1545"/>
                    <a:pt x="2313" y="1546"/>
                    <a:pt x="2314" y="1546"/>
                  </a:cubicBezTo>
                  <a:cubicBezTo>
                    <a:pt x="2352" y="1546"/>
                    <a:pt x="2292" y="1377"/>
                    <a:pt x="2292" y="1299"/>
                  </a:cubicBezTo>
                  <a:cubicBezTo>
                    <a:pt x="2292" y="1306"/>
                    <a:pt x="2291" y="1310"/>
                    <a:pt x="2290" y="1310"/>
                  </a:cubicBezTo>
                  <a:cubicBezTo>
                    <a:pt x="2284" y="1310"/>
                    <a:pt x="2269" y="1268"/>
                    <a:pt x="2243" y="1217"/>
                  </a:cubicBezTo>
                  <a:cubicBezTo>
                    <a:pt x="2232" y="1183"/>
                    <a:pt x="2212" y="1141"/>
                    <a:pt x="2207" y="1141"/>
                  </a:cubicBezTo>
                  <a:lnTo>
                    <a:pt x="2207" y="1141"/>
                  </a:lnTo>
                  <a:cubicBezTo>
                    <a:pt x="2205" y="1141"/>
                    <a:pt x="2205" y="1149"/>
                    <a:pt x="2210" y="1168"/>
                  </a:cubicBezTo>
                  <a:cubicBezTo>
                    <a:pt x="2194" y="1127"/>
                    <a:pt x="2194" y="1123"/>
                    <a:pt x="2198" y="1123"/>
                  </a:cubicBezTo>
                  <a:cubicBezTo>
                    <a:pt x="2199" y="1123"/>
                    <a:pt x="2200" y="1123"/>
                    <a:pt x="2202" y="1123"/>
                  </a:cubicBezTo>
                  <a:cubicBezTo>
                    <a:pt x="2206" y="1123"/>
                    <a:pt x="2210" y="1121"/>
                    <a:pt x="2210" y="1103"/>
                  </a:cubicBezTo>
                  <a:cubicBezTo>
                    <a:pt x="2112" y="939"/>
                    <a:pt x="2030" y="726"/>
                    <a:pt x="1883" y="563"/>
                  </a:cubicBezTo>
                  <a:lnTo>
                    <a:pt x="1883" y="563"/>
                  </a:lnTo>
                  <a:cubicBezTo>
                    <a:pt x="1883" y="563"/>
                    <a:pt x="1890" y="577"/>
                    <a:pt x="1885" y="577"/>
                  </a:cubicBezTo>
                  <a:cubicBezTo>
                    <a:pt x="1883" y="577"/>
                    <a:pt x="1878" y="573"/>
                    <a:pt x="1867" y="563"/>
                  </a:cubicBezTo>
                  <a:cubicBezTo>
                    <a:pt x="1834" y="530"/>
                    <a:pt x="1818" y="497"/>
                    <a:pt x="1801" y="464"/>
                  </a:cubicBezTo>
                  <a:cubicBezTo>
                    <a:pt x="1768" y="432"/>
                    <a:pt x="1752" y="448"/>
                    <a:pt x="1703" y="383"/>
                  </a:cubicBezTo>
                  <a:lnTo>
                    <a:pt x="1687" y="383"/>
                  </a:lnTo>
                  <a:cubicBezTo>
                    <a:pt x="1539" y="235"/>
                    <a:pt x="1343" y="121"/>
                    <a:pt x="1114" y="55"/>
                  </a:cubicBezTo>
                  <a:cubicBezTo>
                    <a:pt x="989" y="17"/>
                    <a:pt x="859" y="1"/>
                    <a:pt x="726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3"/>
            <p:cNvSpPr/>
            <p:nvPr/>
          </p:nvSpPr>
          <p:spPr>
            <a:xfrm>
              <a:off x="7450630" y="2581862"/>
              <a:ext cx="1643" cy="6026"/>
            </a:xfrm>
            <a:custGeom>
              <a:rect b="b" l="l" r="r" t="t"/>
              <a:pathLst>
                <a:path extrusionOk="0" h="66" w="18">
                  <a:moveTo>
                    <a:pt x="1" y="0"/>
                  </a:moveTo>
                  <a:lnTo>
                    <a:pt x="1" y="66"/>
                  </a:lnTo>
                  <a:cubicBezTo>
                    <a:pt x="1" y="33"/>
                    <a:pt x="17" y="33"/>
                    <a:pt x="17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3"/>
            <p:cNvSpPr/>
            <p:nvPr/>
          </p:nvSpPr>
          <p:spPr>
            <a:xfrm>
              <a:off x="7450630" y="2619113"/>
              <a:ext cx="1643" cy="7578"/>
            </a:xfrm>
            <a:custGeom>
              <a:rect b="b" l="l" r="r" t="t"/>
              <a:pathLst>
                <a:path extrusionOk="0" h="83" w="18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3"/>
                  </a:lnTo>
                  <a:lnTo>
                    <a:pt x="1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" y="16"/>
                    <a:pt x="10" y="82"/>
                    <a:pt x="14" y="82"/>
                  </a:cubicBezTo>
                  <a:cubicBezTo>
                    <a:pt x="16" y="82"/>
                    <a:pt x="17" y="69"/>
                    <a:pt x="17" y="3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3"/>
            <p:cNvSpPr/>
            <p:nvPr/>
          </p:nvSpPr>
          <p:spPr>
            <a:xfrm>
              <a:off x="7456656" y="2598296"/>
              <a:ext cx="1552" cy="9039"/>
            </a:xfrm>
            <a:custGeom>
              <a:rect b="b" l="l" r="r" t="t"/>
              <a:pathLst>
                <a:path extrusionOk="0" h="99" w="17">
                  <a:moveTo>
                    <a:pt x="0" y="0"/>
                  </a:moveTo>
                  <a:cubicBezTo>
                    <a:pt x="0" y="39"/>
                    <a:pt x="0" y="87"/>
                    <a:pt x="0" y="98"/>
                  </a:cubicBezTo>
                  <a:lnTo>
                    <a:pt x="17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3"/>
            <p:cNvSpPr/>
            <p:nvPr/>
          </p:nvSpPr>
          <p:spPr>
            <a:xfrm>
              <a:off x="7456656" y="2593822"/>
              <a:ext cx="91" cy="4565"/>
            </a:xfrm>
            <a:custGeom>
              <a:rect b="b" l="l" r="r" t="t"/>
              <a:pathLst>
                <a:path extrusionOk="0" h="50" w="1">
                  <a:moveTo>
                    <a:pt x="0" y="0"/>
                  </a:moveTo>
                  <a:lnTo>
                    <a:pt x="0" y="49"/>
                  </a:lnTo>
                  <a:cubicBezTo>
                    <a:pt x="0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3"/>
            <p:cNvSpPr/>
            <p:nvPr/>
          </p:nvSpPr>
          <p:spPr>
            <a:xfrm>
              <a:off x="7455104" y="2684943"/>
              <a:ext cx="1643" cy="9039"/>
            </a:xfrm>
            <a:custGeom>
              <a:rect b="b" l="l" r="r" t="t"/>
              <a:pathLst>
                <a:path extrusionOk="0" h="99" w="18">
                  <a:moveTo>
                    <a:pt x="1" y="1"/>
                  </a:moveTo>
                  <a:lnTo>
                    <a:pt x="1" y="99"/>
                  </a:lnTo>
                  <a:cubicBezTo>
                    <a:pt x="17" y="99"/>
                    <a:pt x="17" y="82"/>
                    <a:pt x="17" y="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3"/>
            <p:cNvSpPr/>
            <p:nvPr/>
          </p:nvSpPr>
          <p:spPr>
            <a:xfrm>
              <a:off x="7377404" y="2276999"/>
              <a:ext cx="6117" cy="3013"/>
            </a:xfrm>
            <a:custGeom>
              <a:rect b="b" l="l" r="r" t="t"/>
              <a:pathLst>
                <a:path extrusionOk="0" h="33" w="67">
                  <a:moveTo>
                    <a:pt x="66" y="0"/>
                  </a:moveTo>
                  <a:lnTo>
                    <a:pt x="1" y="33"/>
                  </a:lnTo>
                  <a:lnTo>
                    <a:pt x="50" y="1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3"/>
            <p:cNvSpPr/>
            <p:nvPr/>
          </p:nvSpPr>
          <p:spPr>
            <a:xfrm>
              <a:off x="7369918" y="2284395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34" y="1"/>
                  </a:moveTo>
                  <a:lnTo>
                    <a:pt x="1" y="5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3"/>
            <p:cNvSpPr/>
            <p:nvPr/>
          </p:nvSpPr>
          <p:spPr>
            <a:xfrm>
              <a:off x="7356496" y="2276999"/>
              <a:ext cx="1552" cy="0"/>
            </a:xfrm>
            <a:custGeom>
              <a:rect b="b" l="l" r="r" t="t"/>
              <a:pathLst>
                <a:path extrusionOk="0" h="0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3"/>
            <p:cNvSpPr/>
            <p:nvPr/>
          </p:nvSpPr>
          <p:spPr>
            <a:xfrm>
              <a:off x="7357957" y="227097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3"/>
            <p:cNvSpPr/>
            <p:nvPr/>
          </p:nvSpPr>
          <p:spPr>
            <a:xfrm>
              <a:off x="7357957" y="226951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3"/>
            <p:cNvSpPr/>
            <p:nvPr/>
          </p:nvSpPr>
          <p:spPr>
            <a:xfrm>
              <a:off x="7363983" y="227097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3"/>
            <p:cNvSpPr/>
            <p:nvPr/>
          </p:nvSpPr>
          <p:spPr>
            <a:xfrm>
              <a:off x="7363983" y="227097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3"/>
            <p:cNvSpPr/>
            <p:nvPr/>
          </p:nvSpPr>
          <p:spPr>
            <a:xfrm>
              <a:off x="7363983" y="226951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3"/>
            <p:cNvSpPr/>
            <p:nvPr/>
          </p:nvSpPr>
          <p:spPr>
            <a:xfrm>
              <a:off x="7363983" y="226796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3"/>
            <p:cNvSpPr/>
            <p:nvPr/>
          </p:nvSpPr>
          <p:spPr>
            <a:xfrm>
              <a:off x="7363983" y="226951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3"/>
            <p:cNvSpPr/>
            <p:nvPr/>
          </p:nvSpPr>
          <p:spPr>
            <a:xfrm>
              <a:off x="7362522" y="226796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6" y="17"/>
                  </a:moveTo>
                  <a:lnTo>
                    <a:pt x="0" y="1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3"/>
            <p:cNvSpPr/>
            <p:nvPr/>
          </p:nvSpPr>
          <p:spPr>
            <a:xfrm>
              <a:off x="7357957" y="226796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3"/>
            <p:cNvSpPr/>
            <p:nvPr/>
          </p:nvSpPr>
          <p:spPr>
            <a:xfrm>
              <a:off x="7366996" y="226796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3"/>
            <p:cNvSpPr/>
            <p:nvPr/>
          </p:nvSpPr>
          <p:spPr>
            <a:xfrm>
              <a:off x="7366996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3"/>
            <p:cNvSpPr/>
            <p:nvPr/>
          </p:nvSpPr>
          <p:spPr>
            <a:xfrm>
              <a:off x="7363983" y="22664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3"/>
            <p:cNvSpPr/>
            <p:nvPr/>
          </p:nvSpPr>
          <p:spPr>
            <a:xfrm>
              <a:off x="7368457" y="22695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3"/>
            <p:cNvSpPr/>
            <p:nvPr/>
          </p:nvSpPr>
          <p:spPr>
            <a:xfrm>
              <a:off x="7369918" y="22695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3"/>
            <p:cNvSpPr/>
            <p:nvPr/>
          </p:nvSpPr>
          <p:spPr>
            <a:xfrm>
              <a:off x="7369918" y="226951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3"/>
            <p:cNvSpPr/>
            <p:nvPr/>
          </p:nvSpPr>
          <p:spPr>
            <a:xfrm>
              <a:off x="7366996" y="226796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3"/>
            <p:cNvSpPr/>
            <p:nvPr/>
          </p:nvSpPr>
          <p:spPr>
            <a:xfrm>
              <a:off x="7368457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3"/>
            <p:cNvSpPr/>
            <p:nvPr/>
          </p:nvSpPr>
          <p:spPr>
            <a:xfrm>
              <a:off x="7366996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3"/>
            <p:cNvSpPr/>
            <p:nvPr/>
          </p:nvSpPr>
          <p:spPr>
            <a:xfrm>
              <a:off x="7365444" y="2265038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33"/>
                  </a:moveTo>
                  <a:lnTo>
                    <a:pt x="1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3"/>
            <p:cNvSpPr/>
            <p:nvPr/>
          </p:nvSpPr>
          <p:spPr>
            <a:xfrm>
              <a:off x="7366996" y="22664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3"/>
            <p:cNvSpPr/>
            <p:nvPr/>
          </p:nvSpPr>
          <p:spPr>
            <a:xfrm>
              <a:off x="7366996" y="226649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3"/>
            <p:cNvSpPr/>
            <p:nvPr/>
          </p:nvSpPr>
          <p:spPr>
            <a:xfrm>
              <a:off x="7369918" y="2266499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3"/>
            <p:cNvSpPr/>
            <p:nvPr/>
          </p:nvSpPr>
          <p:spPr>
            <a:xfrm>
              <a:off x="7368457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3"/>
            <p:cNvSpPr/>
            <p:nvPr/>
          </p:nvSpPr>
          <p:spPr>
            <a:xfrm>
              <a:off x="7374483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3"/>
            <p:cNvSpPr/>
            <p:nvPr/>
          </p:nvSpPr>
          <p:spPr>
            <a:xfrm>
              <a:off x="7369918" y="22664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3"/>
            <p:cNvSpPr/>
            <p:nvPr/>
          </p:nvSpPr>
          <p:spPr>
            <a:xfrm>
              <a:off x="7371470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3"/>
            <p:cNvSpPr/>
            <p:nvPr/>
          </p:nvSpPr>
          <p:spPr>
            <a:xfrm>
              <a:off x="7368457" y="22679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3"/>
            <p:cNvSpPr/>
            <p:nvPr/>
          </p:nvSpPr>
          <p:spPr>
            <a:xfrm>
              <a:off x="7368457" y="226796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3"/>
            <p:cNvSpPr/>
            <p:nvPr/>
          </p:nvSpPr>
          <p:spPr>
            <a:xfrm>
              <a:off x="7374483" y="226202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3"/>
            <p:cNvSpPr/>
            <p:nvPr/>
          </p:nvSpPr>
          <p:spPr>
            <a:xfrm>
              <a:off x="7372931" y="2267960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3"/>
            <p:cNvSpPr/>
            <p:nvPr/>
          </p:nvSpPr>
          <p:spPr>
            <a:xfrm>
              <a:off x="7371470" y="2265038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3"/>
            <p:cNvSpPr/>
            <p:nvPr/>
          </p:nvSpPr>
          <p:spPr>
            <a:xfrm>
              <a:off x="7365444" y="226348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3"/>
            <p:cNvSpPr/>
            <p:nvPr/>
          </p:nvSpPr>
          <p:spPr>
            <a:xfrm>
              <a:off x="7365444" y="226348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7"/>
                  </a:lnTo>
                  <a:lnTo>
                    <a:pt x="1" y="1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3"/>
            <p:cNvSpPr/>
            <p:nvPr/>
          </p:nvSpPr>
          <p:spPr>
            <a:xfrm>
              <a:off x="7368457" y="226348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7"/>
                  </a:move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3"/>
            <p:cNvSpPr/>
            <p:nvPr/>
          </p:nvSpPr>
          <p:spPr>
            <a:xfrm>
              <a:off x="7374483" y="226796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3"/>
            <p:cNvSpPr/>
            <p:nvPr/>
          </p:nvSpPr>
          <p:spPr>
            <a:xfrm>
              <a:off x="7374483" y="226796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6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3"/>
            <p:cNvSpPr/>
            <p:nvPr/>
          </p:nvSpPr>
          <p:spPr>
            <a:xfrm>
              <a:off x="7372931" y="234721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3"/>
            <p:cNvSpPr/>
            <p:nvPr/>
          </p:nvSpPr>
          <p:spPr>
            <a:xfrm>
              <a:off x="7384891" y="227398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3"/>
            <p:cNvSpPr/>
            <p:nvPr/>
          </p:nvSpPr>
          <p:spPr>
            <a:xfrm>
              <a:off x="7384891" y="227544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3"/>
            <p:cNvSpPr/>
            <p:nvPr/>
          </p:nvSpPr>
          <p:spPr>
            <a:xfrm>
              <a:off x="7355035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3"/>
            <p:cNvSpPr/>
            <p:nvPr/>
          </p:nvSpPr>
          <p:spPr>
            <a:xfrm>
              <a:off x="7357957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3"/>
            <p:cNvSpPr/>
            <p:nvPr/>
          </p:nvSpPr>
          <p:spPr>
            <a:xfrm>
              <a:off x="7380417" y="227097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3"/>
            <p:cNvSpPr/>
            <p:nvPr/>
          </p:nvSpPr>
          <p:spPr>
            <a:xfrm>
              <a:off x="7380417" y="226649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3"/>
            <p:cNvSpPr/>
            <p:nvPr/>
          </p:nvSpPr>
          <p:spPr>
            <a:xfrm>
              <a:off x="7380417" y="226951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3"/>
            <p:cNvSpPr/>
            <p:nvPr/>
          </p:nvSpPr>
          <p:spPr>
            <a:xfrm>
              <a:off x="7378957" y="22709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3"/>
            <p:cNvSpPr/>
            <p:nvPr/>
          </p:nvSpPr>
          <p:spPr>
            <a:xfrm>
              <a:off x="7380417" y="227097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3"/>
            <p:cNvSpPr/>
            <p:nvPr/>
          </p:nvSpPr>
          <p:spPr>
            <a:xfrm>
              <a:off x="7365444" y="231881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3"/>
            <p:cNvSpPr/>
            <p:nvPr/>
          </p:nvSpPr>
          <p:spPr>
            <a:xfrm>
              <a:off x="7374483" y="2345659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3"/>
            <p:cNvSpPr/>
            <p:nvPr/>
          </p:nvSpPr>
          <p:spPr>
            <a:xfrm>
              <a:off x="7377404" y="22695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3"/>
            <p:cNvSpPr/>
            <p:nvPr/>
          </p:nvSpPr>
          <p:spPr>
            <a:xfrm>
              <a:off x="7372931" y="22620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3"/>
            <p:cNvSpPr/>
            <p:nvPr/>
          </p:nvSpPr>
          <p:spPr>
            <a:xfrm>
              <a:off x="7377404" y="226503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3"/>
            <p:cNvSpPr/>
            <p:nvPr/>
          </p:nvSpPr>
          <p:spPr>
            <a:xfrm>
              <a:off x="7377404" y="22650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3"/>
            <p:cNvSpPr/>
            <p:nvPr/>
          </p:nvSpPr>
          <p:spPr>
            <a:xfrm>
              <a:off x="7380417" y="22709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3"/>
            <p:cNvSpPr/>
            <p:nvPr/>
          </p:nvSpPr>
          <p:spPr>
            <a:xfrm>
              <a:off x="7378957" y="2263486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3"/>
            <p:cNvSpPr/>
            <p:nvPr/>
          </p:nvSpPr>
          <p:spPr>
            <a:xfrm>
              <a:off x="7380417" y="2265038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3"/>
            <p:cNvSpPr/>
            <p:nvPr/>
          </p:nvSpPr>
          <p:spPr>
            <a:xfrm>
              <a:off x="7380417" y="22650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3"/>
            <p:cNvSpPr/>
            <p:nvPr/>
          </p:nvSpPr>
          <p:spPr>
            <a:xfrm>
              <a:off x="7380417" y="226348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3"/>
            <p:cNvSpPr/>
            <p:nvPr/>
          </p:nvSpPr>
          <p:spPr>
            <a:xfrm>
              <a:off x="7387904" y="227097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3"/>
            <p:cNvSpPr/>
            <p:nvPr/>
          </p:nvSpPr>
          <p:spPr>
            <a:xfrm>
              <a:off x="7357957" y="2272434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3"/>
            <p:cNvSpPr/>
            <p:nvPr/>
          </p:nvSpPr>
          <p:spPr>
            <a:xfrm>
              <a:off x="7355035" y="227243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3"/>
            <p:cNvSpPr/>
            <p:nvPr/>
          </p:nvSpPr>
          <p:spPr>
            <a:xfrm>
              <a:off x="7383431" y="2350224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3"/>
            <p:cNvSpPr/>
            <p:nvPr/>
          </p:nvSpPr>
          <p:spPr>
            <a:xfrm>
              <a:off x="7389365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3"/>
            <p:cNvSpPr/>
            <p:nvPr/>
          </p:nvSpPr>
          <p:spPr>
            <a:xfrm>
              <a:off x="7389365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3"/>
            <p:cNvSpPr/>
            <p:nvPr/>
          </p:nvSpPr>
          <p:spPr>
            <a:xfrm>
              <a:off x="7387904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3"/>
            <p:cNvSpPr/>
            <p:nvPr/>
          </p:nvSpPr>
          <p:spPr>
            <a:xfrm>
              <a:off x="7387904" y="227544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3"/>
            <p:cNvSpPr/>
            <p:nvPr/>
          </p:nvSpPr>
          <p:spPr>
            <a:xfrm>
              <a:off x="7387904" y="22754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7"/>
                  </a:lnTo>
                  <a:lnTo>
                    <a:pt x="0" y="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3"/>
            <p:cNvSpPr/>
            <p:nvPr/>
          </p:nvSpPr>
          <p:spPr>
            <a:xfrm>
              <a:off x="7387904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3"/>
            <p:cNvSpPr/>
            <p:nvPr/>
          </p:nvSpPr>
          <p:spPr>
            <a:xfrm>
              <a:off x="7387904" y="227544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3"/>
            <p:cNvSpPr/>
            <p:nvPr/>
          </p:nvSpPr>
          <p:spPr>
            <a:xfrm>
              <a:off x="7387904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3"/>
            <p:cNvSpPr/>
            <p:nvPr/>
          </p:nvSpPr>
          <p:spPr>
            <a:xfrm>
              <a:off x="7387904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3"/>
            <p:cNvSpPr/>
            <p:nvPr/>
          </p:nvSpPr>
          <p:spPr>
            <a:xfrm>
              <a:off x="7368457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3"/>
            <p:cNvSpPr/>
            <p:nvPr/>
          </p:nvSpPr>
          <p:spPr>
            <a:xfrm>
              <a:off x="7369918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3"/>
            <p:cNvSpPr/>
            <p:nvPr/>
          </p:nvSpPr>
          <p:spPr>
            <a:xfrm>
              <a:off x="7378957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3"/>
            <p:cNvSpPr/>
            <p:nvPr/>
          </p:nvSpPr>
          <p:spPr>
            <a:xfrm>
              <a:off x="7374483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3"/>
            <p:cNvSpPr/>
            <p:nvPr/>
          </p:nvSpPr>
          <p:spPr>
            <a:xfrm>
              <a:off x="7372931" y="227846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3"/>
            <p:cNvSpPr/>
            <p:nvPr/>
          </p:nvSpPr>
          <p:spPr>
            <a:xfrm>
              <a:off x="7366996" y="228147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3"/>
            <p:cNvSpPr/>
            <p:nvPr/>
          </p:nvSpPr>
          <p:spPr>
            <a:xfrm>
              <a:off x="7383431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3"/>
            <p:cNvSpPr/>
            <p:nvPr/>
          </p:nvSpPr>
          <p:spPr>
            <a:xfrm>
              <a:off x="7368457" y="227846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3"/>
            <p:cNvSpPr/>
            <p:nvPr/>
          </p:nvSpPr>
          <p:spPr>
            <a:xfrm>
              <a:off x="7383431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3"/>
            <p:cNvSpPr/>
            <p:nvPr/>
          </p:nvSpPr>
          <p:spPr>
            <a:xfrm>
              <a:off x="7356496" y="22859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3"/>
            <p:cNvSpPr/>
            <p:nvPr/>
          </p:nvSpPr>
          <p:spPr>
            <a:xfrm>
              <a:off x="7353483" y="22859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3"/>
            <p:cNvSpPr/>
            <p:nvPr/>
          </p:nvSpPr>
          <p:spPr>
            <a:xfrm>
              <a:off x="7386352" y="22754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3"/>
            <p:cNvSpPr/>
            <p:nvPr/>
          </p:nvSpPr>
          <p:spPr>
            <a:xfrm>
              <a:off x="738343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3"/>
            <p:cNvSpPr/>
            <p:nvPr/>
          </p:nvSpPr>
          <p:spPr>
            <a:xfrm>
              <a:off x="7360970" y="228147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3"/>
            <p:cNvSpPr/>
            <p:nvPr/>
          </p:nvSpPr>
          <p:spPr>
            <a:xfrm>
              <a:off x="7377404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3"/>
            <p:cNvSpPr/>
            <p:nvPr/>
          </p:nvSpPr>
          <p:spPr>
            <a:xfrm>
              <a:off x="7377404" y="22769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3"/>
            <p:cNvSpPr/>
            <p:nvPr/>
          </p:nvSpPr>
          <p:spPr>
            <a:xfrm>
              <a:off x="7353483" y="2275447"/>
              <a:ext cx="32960" cy="12052"/>
            </a:xfrm>
            <a:custGeom>
              <a:rect b="b" l="l" r="r" t="t"/>
              <a:pathLst>
                <a:path extrusionOk="0" h="132" w="361">
                  <a:moveTo>
                    <a:pt x="279" y="1"/>
                  </a:moveTo>
                  <a:lnTo>
                    <a:pt x="263" y="17"/>
                  </a:lnTo>
                  <a:lnTo>
                    <a:pt x="279" y="17"/>
                  </a:lnTo>
                  <a:lnTo>
                    <a:pt x="296" y="1"/>
                  </a:lnTo>
                  <a:close/>
                  <a:moveTo>
                    <a:pt x="296" y="1"/>
                  </a:moveTo>
                  <a:lnTo>
                    <a:pt x="296" y="17"/>
                  </a:lnTo>
                  <a:lnTo>
                    <a:pt x="328" y="17"/>
                  </a:lnTo>
                  <a:lnTo>
                    <a:pt x="345" y="1"/>
                  </a:lnTo>
                  <a:close/>
                  <a:moveTo>
                    <a:pt x="345" y="1"/>
                  </a:moveTo>
                  <a:lnTo>
                    <a:pt x="345" y="17"/>
                  </a:lnTo>
                  <a:lnTo>
                    <a:pt x="361" y="17"/>
                  </a:lnTo>
                  <a:lnTo>
                    <a:pt x="361" y="1"/>
                  </a:lnTo>
                  <a:close/>
                  <a:moveTo>
                    <a:pt x="181" y="17"/>
                  </a:moveTo>
                  <a:lnTo>
                    <a:pt x="181" y="33"/>
                  </a:lnTo>
                  <a:lnTo>
                    <a:pt x="197" y="33"/>
                  </a:lnTo>
                  <a:lnTo>
                    <a:pt x="181" y="17"/>
                  </a:lnTo>
                  <a:close/>
                  <a:moveTo>
                    <a:pt x="197" y="17"/>
                  </a:moveTo>
                  <a:lnTo>
                    <a:pt x="197" y="33"/>
                  </a:lnTo>
                  <a:lnTo>
                    <a:pt x="214" y="33"/>
                  </a:lnTo>
                  <a:lnTo>
                    <a:pt x="230" y="17"/>
                  </a:lnTo>
                  <a:close/>
                  <a:moveTo>
                    <a:pt x="230" y="17"/>
                  </a:moveTo>
                  <a:lnTo>
                    <a:pt x="246" y="33"/>
                  </a:lnTo>
                  <a:lnTo>
                    <a:pt x="263" y="17"/>
                  </a:lnTo>
                  <a:close/>
                  <a:moveTo>
                    <a:pt x="132" y="33"/>
                  </a:moveTo>
                  <a:lnTo>
                    <a:pt x="115" y="50"/>
                  </a:lnTo>
                  <a:lnTo>
                    <a:pt x="99" y="50"/>
                  </a:lnTo>
                  <a:lnTo>
                    <a:pt x="83" y="66"/>
                  </a:lnTo>
                  <a:lnTo>
                    <a:pt x="148" y="66"/>
                  </a:lnTo>
                  <a:lnTo>
                    <a:pt x="148" y="50"/>
                  </a:lnTo>
                  <a:lnTo>
                    <a:pt x="181" y="50"/>
                  </a:lnTo>
                  <a:lnTo>
                    <a:pt x="181" y="33"/>
                  </a:lnTo>
                  <a:lnTo>
                    <a:pt x="148" y="33"/>
                  </a:lnTo>
                  <a:lnTo>
                    <a:pt x="132" y="50"/>
                  </a:lnTo>
                  <a:lnTo>
                    <a:pt x="132" y="33"/>
                  </a:lnTo>
                  <a:close/>
                  <a:moveTo>
                    <a:pt x="66" y="66"/>
                  </a:moveTo>
                  <a:lnTo>
                    <a:pt x="66" y="82"/>
                  </a:lnTo>
                  <a:lnTo>
                    <a:pt x="83" y="82"/>
                  </a:lnTo>
                  <a:lnTo>
                    <a:pt x="83" y="66"/>
                  </a:lnTo>
                  <a:close/>
                  <a:moveTo>
                    <a:pt x="99" y="66"/>
                  </a:moveTo>
                  <a:lnTo>
                    <a:pt x="83" y="82"/>
                  </a:lnTo>
                  <a:lnTo>
                    <a:pt x="99" y="82"/>
                  </a:lnTo>
                  <a:lnTo>
                    <a:pt x="99" y="66"/>
                  </a:lnTo>
                  <a:close/>
                  <a:moveTo>
                    <a:pt x="34" y="82"/>
                  </a:moveTo>
                  <a:lnTo>
                    <a:pt x="34" y="99"/>
                  </a:lnTo>
                  <a:lnTo>
                    <a:pt x="1" y="115"/>
                  </a:lnTo>
                  <a:lnTo>
                    <a:pt x="1" y="132"/>
                  </a:lnTo>
                  <a:lnTo>
                    <a:pt x="17" y="115"/>
                  </a:lnTo>
                  <a:lnTo>
                    <a:pt x="34" y="115"/>
                  </a:lnTo>
                  <a:lnTo>
                    <a:pt x="50" y="99"/>
                  </a:lnTo>
                  <a:lnTo>
                    <a:pt x="66" y="99"/>
                  </a:lnTo>
                  <a:lnTo>
                    <a:pt x="66" y="82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3"/>
            <p:cNvSpPr/>
            <p:nvPr/>
          </p:nvSpPr>
          <p:spPr>
            <a:xfrm>
              <a:off x="7374483" y="22784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3"/>
            <p:cNvSpPr/>
            <p:nvPr/>
          </p:nvSpPr>
          <p:spPr>
            <a:xfrm>
              <a:off x="7366996" y="228147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3"/>
            <p:cNvSpPr/>
            <p:nvPr/>
          </p:nvSpPr>
          <p:spPr>
            <a:xfrm>
              <a:off x="7381878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3"/>
            <p:cNvSpPr/>
            <p:nvPr/>
          </p:nvSpPr>
          <p:spPr>
            <a:xfrm>
              <a:off x="7387904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3"/>
            <p:cNvSpPr/>
            <p:nvPr/>
          </p:nvSpPr>
          <p:spPr>
            <a:xfrm>
              <a:off x="7386352" y="227544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3"/>
            <p:cNvSpPr/>
            <p:nvPr/>
          </p:nvSpPr>
          <p:spPr>
            <a:xfrm>
              <a:off x="7387904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3"/>
            <p:cNvSpPr/>
            <p:nvPr/>
          </p:nvSpPr>
          <p:spPr>
            <a:xfrm>
              <a:off x="7386352" y="22754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3"/>
            <p:cNvSpPr/>
            <p:nvPr/>
          </p:nvSpPr>
          <p:spPr>
            <a:xfrm>
              <a:off x="7386352" y="2276999"/>
              <a:ext cx="1643" cy="0"/>
            </a:xfrm>
            <a:custGeom>
              <a:rect b="b" l="l" r="r" t="t"/>
              <a:pathLst>
                <a:path extrusionOk="0" h="0" w="18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3"/>
            <p:cNvSpPr/>
            <p:nvPr/>
          </p:nvSpPr>
          <p:spPr>
            <a:xfrm>
              <a:off x="7386352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3"/>
            <p:cNvSpPr/>
            <p:nvPr/>
          </p:nvSpPr>
          <p:spPr>
            <a:xfrm>
              <a:off x="7386352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3"/>
            <p:cNvSpPr/>
            <p:nvPr/>
          </p:nvSpPr>
          <p:spPr>
            <a:xfrm>
              <a:off x="7386352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3"/>
            <p:cNvSpPr/>
            <p:nvPr/>
          </p:nvSpPr>
          <p:spPr>
            <a:xfrm>
              <a:off x="738489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3"/>
            <p:cNvSpPr/>
            <p:nvPr/>
          </p:nvSpPr>
          <p:spPr>
            <a:xfrm>
              <a:off x="738489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3"/>
            <p:cNvSpPr/>
            <p:nvPr/>
          </p:nvSpPr>
          <p:spPr>
            <a:xfrm>
              <a:off x="7384891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3"/>
            <p:cNvSpPr/>
            <p:nvPr/>
          </p:nvSpPr>
          <p:spPr>
            <a:xfrm>
              <a:off x="7381878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3"/>
            <p:cNvSpPr/>
            <p:nvPr/>
          </p:nvSpPr>
          <p:spPr>
            <a:xfrm>
              <a:off x="7378957" y="22769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3"/>
            <p:cNvSpPr/>
            <p:nvPr/>
          </p:nvSpPr>
          <p:spPr>
            <a:xfrm>
              <a:off x="7378957" y="2276999"/>
              <a:ext cx="91" cy="0"/>
            </a:xfrm>
            <a:custGeom>
              <a:rect b="b" l="l" r="r" t="t"/>
              <a:pathLst>
                <a:path extrusionOk="0" h="0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3"/>
            <p:cNvSpPr/>
            <p:nvPr/>
          </p:nvSpPr>
          <p:spPr>
            <a:xfrm>
              <a:off x="7352022" y="22859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3"/>
            <p:cNvSpPr/>
            <p:nvPr/>
          </p:nvSpPr>
          <p:spPr>
            <a:xfrm>
              <a:off x="7352022" y="22859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3"/>
            <p:cNvSpPr/>
            <p:nvPr/>
          </p:nvSpPr>
          <p:spPr>
            <a:xfrm>
              <a:off x="7371470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3"/>
            <p:cNvSpPr/>
            <p:nvPr/>
          </p:nvSpPr>
          <p:spPr>
            <a:xfrm>
              <a:off x="7368457" y="22799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3"/>
            <p:cNvSpPr/>
            <p:nvPr/>
          </p:nvSpPr>
          <p:spPr>
            <a:xfrm>
              <a:off x="7366996" y="227992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3"/>
            <p:cNvSpPr/>
            <p:nvPr/>
          </p:nvSpPr>
          <p:spPr>
            <a:xfrm>
              <a:off x="7375944" y="229635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3"/>
            <p:cNvSpPr/>
            <p:nvPr/>
          </p:nvSpPr>
          <p:spPr>
            <a:xfrm>
              <a:off x="7375944" y="229635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3"/>
            <p:cNvSpPr/>
            <p:nvPr/>
          </p:nvSpPr>
          <p:spPr>
            <a:xfrm>
              <a:off x="7386352" y="229343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3"/>
            <p:cNvSpPr/>
            <p:nvPr/>
          </p:nvSpPr>
          <p:spPr>
            <a:xfrm>
              <a:off x="7380417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3"/>
            <p:cNvSpPr/>
            <p:nvPr/>
          </p:nvSpPr>
          <p:spPr>
            <a:xfrm>
              <a:off x="7380417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3"/>
            <p:cNvSpPr/>
            <p:nvPr/>
          </p:nvSpPr>
          <p:spPr>
            <a:xfrm>
              <a:off x="7372931" y="229790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3"/>
            <p:cNvSpPr/>
            <p:nvPr/>
          </p:nvSpPr>
          <p:spPr>
            <a:xfrm>
              <a:off x="7375944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3"/>
            <p:cNvSpPr/>
            <p:nvPr/>
          </p:nvSpPr>
          <p:spPr>
            <a:xfrm>
              <a:off x="7363983" y="23023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3"/>
            <p:cNvSpPr/>
            <p:nvPr/>
          </p:nvSpPr>
          <p:spPr>
            <a:xfrm>
              <a:off x="7359509" y="23023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3"/>
            <p:cNvSpPr/>
            <p:nvPr/>
          </p:nvSpPr>
          <p:spPr>
            <a:xfrm>
              <a:off x="7368457" y="229936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3"/>
            <p:cNvSpPr/>
            <p:nvPr/>
          </p:nvSpPr>
          <p:spPr>
            <a:xfrm>
              <a:off x="7384891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3"/>
            <p:cNvSpPr/>
            <p:nvPr/>
          </p:nvSpPr>
          <p:spPr>
            <a:xfrm>
              <a:off x="7384891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3"/>
            <p:cNvSpPr/>
            <p:nvPr/>
          </p:nvSpPr>
          <p:spPr>
            <a:xfrm>
              <a:off x="7380417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3"/>
            <p:cNvSpPr/>
            <p:nvPr/>
          </p:nvSpPr>
          <p:spPr>
            <a:xfrm>
              <a:off x="7372931" y="229790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3"/>
            <p:cNvSpPr/>
            <p:nvPr/>
          </p:nvSpPr>
          <p:spPr>
            <a:xfrm>
              <a:off x="7389365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3"/>
            <p:cNvSpPr/>
            <p:nvPr/>
          </p:nvSpPr>
          <p:spPr>
            <a:xfrm>
              <a:off x="7389365" y="229343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3"/>
            <p:cNvSpPr/>
            <p:nvPr/>
          </p:nvSpPr>
          <p:spPr>
            <a:xfrm>
              <a:off x="7386352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3"/>
            <p:cNvSpPr/>
            <p:nvPr/>
          </p:nvSpPr>
          <p:spPr>
            <a:xfrm>
              <a:off x="7386352" y="22948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3"/>
            <p:cNvSpPr/>
            <p:nvPr/>
          </p:nvSpPr>
          <p:spPr>
            <a:xfrm>
              <a:off x="7359509" y="23023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3"/>
            <p:cNvSpPr/>
            <p:nvPr/>
          </p:nvSpPr>
          <p:spPr>
            <a:xfrm>
              <a:off x="7359509" y="23023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3"/>
            <p:cNvSpPr/>
            <p:nvPr/>
          </p:nvSpPr>
          <p:spPr>
            <a:xfrm>
              <a:off x="7377404" y="229635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3"/>
            <p:cNvSpPr/>
            <p:nvPr/>
          </p:nvSpPr>
          <p:spPr>
            <a:xfrm>
              <a:off x="7375944" y="229635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3"/>
            <p:cNvSpPr/>
            <p:nvPr/>
          </p:nvSpPr>
          <p:spPr>
            <a:xfrm>
              <a:off x="7374483" y="229790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3"/>
            <p:cNvSpPr/>
            <p:nvPr/>
          </p:nvSpPr>
          <p:spPr>
            <a:xfrm>
              <a:off x="7380417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3"/>
            <p:cNvSpPr/>
            <p:nvPr/>
          </p:nvSpPr>
          <p:spPr>
            <a:xfrm>
              <a:off x="7380417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3"/>
            <p:cNvSpPr/>
            <p:nvPr/>
          </p:nvSpPr>
          <p:spPr>
            <a:xfrm>
              <a:off x="7384891" y="231434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3"/>
            <p:cNvSpPr/>
            <p:nvPr/>
          </p:nvSpPr>
          <p:spPr>
            <a:xfrm>
              <a:off x="7384891" y="231580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3"/>
            <p:cNvSpPr/>
            <p:nvPr/>
          </p:nvSpPr>
          <p:spPr>
            <a:xfrm>
              <a:off x="7377404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3"/>
            <p:cNvSpPr/>
            <p:nvPr/>
          </p:nvSpPr>
          <p:spPr>
            <a:xfrm>
              <a:off x="7380417" y="231434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3"/>
            <p:cNvSpPr/>
            <p:nvPr/>
          </p:nvSpPr>
          <p:spPr>
            <a:xfrm>
              <a:off x="7366996" y="231881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3"/>
            <p:cNvSpPr/>
            <p:nvPr/>
          </p:nvSpPr>
          <p:spPr>
            <a:xfrm>
              <a:off x="7363983" y="231580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3"/>
            <p:cNvSpPr/>
            <p:nvPr/>
          </p:nvSpPr>
          <p:spPr>
            <a:xfrm>
              <a:off x="7372931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3"/>
            <p:cNvSpPr/>
            <p:nvPr/>
          </p:nvSpPr>
          <p:spPr>
            <a:xfrm>
              <a:off x="7389365" y="231580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3"/>
            <p:cNvSpPr/>
            <p:nvPr/>
          </p:nvSpPr>
          <p:spPr>
            <a:xfrm>
              <a:off x="7387904" y="231434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3"/>
            <p:cNvSpPr/>
            <p:nvPr/>
          </p:nvSpPr>
          <p:spPr>
            <a:xfrm>
              <a:off x="7384891" y="231580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3"/>
            <p:cNvSpPr/>
            <p:nvPr/>
          </p:nvSpPr>
          <p:spPr>
            <a:xfrm>
              <a:off x="7377404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3"/>
            <p:cNvSpPr/>
            <p:nvPr/>
          </p:nvSpPr>
          <p:spPr>
            <a:xfrm>
              <a:off x="7363983" y="231580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3"/>
            <p:cNvSpPr/>
            <p:nvPr/>
          </p:nvSpPr>
          <p:spPr>
            <a:xfrm>
              <a:off x="7362522" y="231580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3"/>
            <p:cNvSpPr/>
            <p:nvPr/>
          </p:nvSpPr>
          <p:spPr>
            <a:xfrm>
              <a:off x="7381878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3"/>
            <p:cNvSpPr/>
            <p:nvPr/>
          </p:nvSpPr>
          <p:spPr>
            <a:xfrm>
              <a:off x="7380417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3"/>
            <p:cNvSpPr/>
            <p:nvPr/>
          </p:nvSpPr>
          <p:spPr>
            <a:xfrm>
              <a:off x="7378957" y="231726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3"/>
            <p:cNvSpPr/>
            <p:nvPr/>
          </p:nvSpPr>
          <p:spPr>
            <a:xfrm>
              <a:off x="7384891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3"/>
            <p:cNvSpPr/>
            <p:nvPr/>
          </p:nvSpPr>
          <p:spPr>
            <a:xfrm>
              <a:off x="7384891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3"/>
            <p:cNvSpPr/>
            <p:nvPr/>
          </p:nvSpPr>
          <p:spPr>
            <a:xfrm>
              <a:off x="7389365" y="233525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3"/>
            <p:cNvSpPr/>
            <p:nvPr/>
          </p:nvSpPr>
          <p:spPr>
            <a:xfrm>
              <a:off x="7389365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3"/>
            <p:cNvSpPr/>
            <p:nvPr/>
          </p:nvSpPr>
          <p:spPr>
            <a:xfrm>
              <a:off x="7381878" y="2338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3"/>
            <p:cNvSpPr/>
            <p:nvPr/>
          </p:nvSpPr>
          <p:spPr>
            <a:xfrm>
              <a:off x="7384891" y="233525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3"/>
            <p:cNvSpPr/>
            <p:nvPr/>
          </p:nvSpPr>
          <p:spPr>
            <a:xfrm>
              <a:off x="7369918" y="2338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3"/>
            <p:cNvSpPr/>
            <p:nvPr/>
          </p:nvSpPr>
          <p:spPr>
            <a:xfrm>
              <a:off x="7366996" y="233525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3"/>
            <p:cNvSpPr/>
            <p:nvPr/>
          </p:nvSpPr>
          <p:spPr>
            <a:xfrm>
              <a:off x="7375944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3"/>
            <p:cNvSpPr/>
            <p:nvPr/>
          </p:nvSpPr>
          <p:spPr>
            <a:xfrm>
              <a:off x="7389365" y="233671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3"/>
            <p:cNvSpPr/>
            <p:nvPr/>
          </p:nvSpPr>
          <p:spPr>
            <a:xfrm>
              <a:off x="7381878" y="2338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3"/>
            <p:cNvSpPr/>
            <p:nvPr/>
          </p:nvSpPr>
          <p:spPr>
            <a:xfrm>
              <a:off x="7366996" y="23352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3"/>
            <p:cNvSpPr/>
            <p:nvPr/>
          </p:nvSpPr>
          <p:spPr>
            <a:xfrm>
              <a:off x="7366996" y="233525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3"/>
            <p:cNvSpPr/>
            <p:nvPr/>
          </p:nvSpPr>
          <p:spPr>
            <a:xfrm>
              <a:off x="7386352" y="233826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3"/>
            <p:cNvSpPr/>
            <p:nvPr/>
          </p:nvSpPr>
          <p:spPr>
            <a:xfrm>
              <a:off x="7383431" y="2336712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3"/>
            <p:cNvSpPr/>
            <p:nvPr/>
          </p:nvSpPr>
          <p:spPr>
            <a:xfrm>
              <a:off x="7381878" y="233826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542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3"/>
            <p:cNvSpPr/>
            <p:nvPr/>
          </p:nvSpPr>
          <p:spPr>
            <a:xfrm>
              <a:off x="6256562" y="444399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3"/>
            <p:cNvSpPr/>
            <p:nvPr/>
          </p:nvSpPr>
          <p:spPr>
            <a:xfrm>
              <a:off x="6250536" y="4461892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3"/>
            <p:cNvSpPr/>
            <p:nvPr/>
          </p:nvSpPr>
          <p:spPr>
            <a:xfrm>
              <a:off x="6320840" y="4403641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50"/>
                  </a:moveTo>
                  <a:lnTo>
                    <a:pt x="17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3"/>
            <p:cNvSpPr/>
            <p:nvPr/>
          </p:nvSpPr>
          <p:spPr>
            <a:xfrm>
              <a:off x="6289432" y="435132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cubicBezTo>
                    <a:pt x="1" y="33"/>
                    <a:pt x="1" y="17"/>
                    <a:pt x="17" y="3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3"/>
            <p:cNvSpPr/>
            <p:nvPr/>
          </p:nvSpPr>
          <p:spPr>
            <a:xfrm>
              <a:off x="6416435" y="402107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3"/>
            <p:cNvSpPr/>
            <p:nvPr/>
          </p:nvSpPr>
          <p:spPr>
            <a:xfrm>
              <a:off x="6455330" y="413009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3"/>
            <p:cNvSpPr/>
            <p:nvPr/>
          </p:nvSpPr>
          <p:spPr>
            <a:xfrm>
              <a:off x="6352157" y="4197386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33"/>
                  </a:lnTo>
                  <a:cubicBezTo>
                    <a:pt x="1" y="1"/>
                    <a:pt x="1" y="17"/>
                    <a:pt x="1" y="33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3"/>
            <p:cNvSpPr/>
            <p:nvPr/>
          </p:nvSpPr>
          <p:spPr>
            <a:xfrm>
              <a:off x="6379092" y="42900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3"/>
            <p:cNvSpPr/>
            <p:nvPr/>
          </p:nvSpPr>
          <p:spPr>
            <a:xfrm>
              <a:off x="6376079" y="4291520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1" y="1"/>
                  </a:moveTo>
                  <a:lnTo>
                    <a:pt x="1" y="83"/>
                  </a:lnTo>
                  <a:cubicBezTo>
                    <a:pt x="17" y="34"/>
                    <a:pt x="17" y="17"/>
                    <a:pt x="34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3"/>
            <p:cNvSpPr/>
            <p:nvPr/>
          </p:nvSpPr>
          <p:spPr>
            <a:xfrm>
              <a:off x="6322301" y="440364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3"/>
            <p:cNvSpPr/>
            <p:nvPr/>
          </p:nvSpPr>
          <p:spPr>
            <a:xfrm>
              <a:off x="6290892" y="435433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3"/>
            <p:cNvSpPr/>
            <p:nvPr/>
          </p:nvSpPr>
          <p:spPr>
            <a:xfrm>
              <a:off x="6443369" y="416004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3"/>
            <p:cNvSpPr/>
            <p:nvPr/>
          </p:nvSpPr>
          <p:spPr>
            <a:xfrm>
              <a:off x="6486738" y="4068831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3"/>
            <p:cNvSpPr/>
            <p:nvPr/>
          </p:nvSpPr>
          <p:spPr>
            <a:xfrm>
              <a:off x="6479252" y="4083348"/>
              <a:ext cx="2922" cy="6482"/>
            </a:xfrm>
            <a:custGeom>
              <a:rect b="b" l="l" r="r" t="t"/>
              <a:pathLst>
                <a:path extrusionOk="0" h="71" w="32">
                  <a:moveTo>
                    <a:pt x="31" y="1"/>
                  </a:moveTo>
                  <a:lnTo>
                    <a:pt x="31" y="1"/>
                  </a:lnTo>
                  <a:cubicBezTo>
                    <a:pt x="31" y="1"/>
                    <a:pt x="27" y="6"/>
                    <a:pt x="17" y="22"/>
                  </a:cubicBezTo>
                  <a:cubicBezTo>
                    <a:pt x="17" y="22"/>
                    <a:pt x="0" y="71"/>
                    <a:pt x="2" y="71"/>
                  </a:cubicBezTo>
                  <a:cubicBezTo>
                    <a:pt x="3" y="71"/>
                    <a:pt x="7" y="62"/>
                    <a:pt x="17" y="38"/>
                  </a:cubicBezTo>
                  <a:cubicBezTo>
                    <a:pt x="17" y="27"/>
                    <a:pt x="32" y="1"/>
                    <a:pt x="31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3"/>
            <p:cNvSpPr/>
            <p:nvPr/>
          </p:nvSpPr>
          <p:spPr>
            <a:xfrm>
              <a:off x="6403744" y="4234729"/>
              <a:ext cx="5296" cy="8126"/>
            </a:xfrm>
            <a:custGeom>
              <a:rect b="b" l="l" r="r" t="t"/>
              <a:pathLst>
                <a:path extrusionOk="0" h="89" w="58">
                  <a:moveTo>
                    <a:pt x="58" y="1"/>
                  </a:moveTo>
                  <a:lnTo>
                    <a:pt x="25" y="34"/>
                  </a:lnTo>
                  <a:cubicBezTo>
                    <a:pt x="13" y="70"/>
                    <a:pt x="1" y="89"/>
                    <a:pt x="9" y="89"/>
                  </a:cubicBezTo>
                  <a:cubicBezTo>
                    <a:pt x="12" y="89"/>
                    <a:pt x="17" y="87"/>
                    <a:pt x="25" y="83"/>
                  </a:cubicBezTo>
                  <a:cubicBezTo>
                    <a:pt x="58" y="17"/>
                    <a:pt x="9" y="66"/>
                    <a:pt x="58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3"/>
            <p:cNvSpPr/>
            <p:nvPr/>
          </p:nvSpPr>
          <p:spPr>
            <a:xfrm>
              <a:off x="6406026" y="423472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34"/>
                  </a:moveTo>
                  <a:lnTo>
                    <a:pt x="17" y="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3"/>
            <p:cNvSpPr/>
            <p:nvPr/>
          </p:nvSpPr>
          <p:spPr>
            <a:xfrm>
              <a:off x="6256562" y="443952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3"/>
            <p:cNvSpPr/>
            <p:nvPr/>
          </p:nvSpPr>
          <p:spPr>
            <a:xfrm>
              <a:off x="6272997" y="4388667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17" y="1"/>
                  </a:moveTo>
                  <a:lnTo>
                    <a:pt x="0" y="83"/>
                  </a:lnTo>
                  <a:cubicBezTo>
                    <a:pt x="17" y="33"/>
                    <a:pt x="33" y="1"/>
                    <a:pt x="17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3"/>
            <p:cNvSpPr/>
            <p:nvPr/>
          </p:nvSpPr>
          <p:spPr>
            <a:xfrm>
              <a:off x="7087516" y="3946301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7" y="1"/>
                  </a:moveTo>
                  <a:lnTo>
                    <a:pt x="0" y="17"/>
                  </a:lnTo>
                  <a:cubicBezTo>
                    <a:pt x="33" y="17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3"/>
            <p:cNvSpPr/>
            <p:nvPr/>
          </p:nvSpPr>
          <p:spPr>
            <a:xfrm>
              <a:off x="7284731" y="4473853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33"/>
                  </a:moveTo>
                  <a:lnTo>
                    <a:pt x="1" y="1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3"/>
            <p:cNvSpPr/>
            <p:nvPr/>
          </p:nvSpPr>
          <p:spPr>
            <a:xfrm>
              <a:off x="7334127" y="4463444"/>
              <a:ext cx="91" cy="4565"/>
            </a:xfrm>
            <a:custGeom>
              <a:rect b="b" l="l" r="r" t="t"/>
              <a:pathLst>
                <a:path extrusionOk="0" h="50" w="1">
                  <a:moveTo>
                    <a:pt x="0" y="49"/>
                  </a:move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3"/>
            <p:cNvSpPr/>
            <p:nvPr/>
          </p:nvSpPr>
          <p:spPr>
            <a:xfrm>
              <a:off x="7248940" y="4385745"/>
              <a:ext cx="1552" cy="2556"/>
            </a:xfrm>
            <a:custGeom>
              <a:rect b="b" l="l" r="r" t="t"/>
              <a:pathLst>
                <a:path extrusionOk="0" h="28" w="17">
                  <a:moveTo>
                    <a:pt x="0" y="0"/>
                  </a:moveTo>
                  <a:lnTo>
                    <a:pt x="0" y="0"/>
                  </a:lnTo>
                  <a:cubicBezTo>
                    <a:pt x="7" y="21"/>
                    <a:pt x="11" y="27"/>
                    <a:pt x="13" y="27"/>
                  </a:cubicBezTo>
                  <a:cubicBezTo>
                    <a:pt x="16" y="27"/>
                    <a:pt x="16" y="16"/>
                    <a:pt x="16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3"/>
            <p:cNvSpPr/>
            <p:nvPr/>
          </p:nvSpPr>
          <p:spPr>
            <a:xfrm>
              <a:off x="7129333" y="406289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3"/>
            <p:cNvSpPr/>
            <p:nvPr/>
          </p:nvSpPr>
          <p:spPr>
            <a:xfrm>
              <a:off x="7259349" y="417793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3"/>
            <p:cNvSpPr/>
            <p:nvPr/>
          </p:nvSpPr>
          <p:spPr>
            <a:xfrm>
              <a:off x="7196623" y="423628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3"/>
            <p:cNvSpPr/>
            <p:nvPr/>
          </p:nvSpPr>
          <p:spPr>
            <a:xfrm>
              <a:off x="7304179" y="434383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3"/>
            <p:cNvSpPr/>
            <p:nvPr/>
          </p:nvSpPr>
          <p:spPr>
            <a:xfrm>
              <a:off x="7302718" y="4343837"/>
              <a:ext cx="4565" cy="7578"/>
            </a:xfrm>
            <a:custGeom>
              <a:rect b="b" l="l" r="r" t="t"/>
              <a:pathLst>
                <a:path extrusionOk="0" h="83" w="50">
                  <a:moveTo>
                    <a:pt x="33" y="1"/>
                  </a:moveTo>
                  <a:lnTo>
                    <a:pt x="0" y="33"/>
                  </a:lnTo>
                  <a:lnTo>
                    <a:pt x="49" y="83"/>
                  </a:lnTo>
                  <a:cubicBezTo>
                    <a:pt x="33" y="50"/>
                    <a:pt x="33" y="33"/>
                    <a:pt x="33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3"/>
            <p:cNvSpPr/>
            <p:nvPr/>
          </p:nvSpPr>
          <p:spPr>
            <a:xfrm>
              <a:off x="7211506" y="428558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3"/>
            <p:cNvSpPr/>
            <p:nvPr/>
          </p:nvSpPr>
          <p:spPr>
            <a:xfrm>
              <a:off x="7332574" y="446344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3"/>
            <p:cNvSpPr/>
            <p:nvPr/>
          </p:nvSpPr>
          <p:spPr>
            <a:xfrm>
              <a:off x="7250401" y="438720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3"/>
            <p:cNvSpPr/>
            <p:nvPr/>
          </p:nvSpPr>
          <p:spPr>
            <a:xfrm>
              <a:off x="7271310" y="4206334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4"/>
                  </a:lnTo>
                  <a:cubicBezTo>
                    <a:pt x="1" y="34"/>
                    <a:pt x="1" y="17"/>
                    <a:pt x="1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3"/>
            <p:cNvSpPr/>
            <p:nvPr/>
          </p:nvSpPr>
          <p:spPr>
            <a:xfrm>
              <a:off x="7229493" y="4052396"/>
              <a:ext cx="1552" cy="6117"/>
            </a:xfrm>
            <a:custGeom>
              <a:rect b="b" l="l" r="r" t="t"/>
              <a:pathLst>
                <a:path extrusionOk="0" h="67" w="17">
                  <a:moveTo>
                    <a:pt x="0" y="1"/>
                  </a:moveTo>
                  <a:lnTo>
                    <a:pt x="0" y="17"/>
                  </a:lnTo>
                  <a:lnTo>
                    <a:pt x="17" y="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3"/>
            <p:cNvSpPr/>
            <p:nvPr/>
          </p:nvSpPr>
          <p:spPr>
            <a:xfrm>
              <a:off x="7245927" y="4110739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3"/>
            <p:cNvSpPr/>
            <p:nvPr/>
          </p:nvSpPr>
          <p:spPr>
            <a:xfrm>
              <a:off x="7249762" y="4125439"/>
              <a:ext cx="2739" cy="6574"/>
            </a:xfrm>
            <a:custGeom>
              <a:rect b="b" l="l" r="r" t="t"/>
              <a:pathLst>
                <a:path extrusionOk="0" h="72" w="30">
                  <a:moveTo>
                    <a:pt x="1" y="1"/>
                  </a:moveTo>
                  <a:cubicBezTo>
                    <a:pt x="0" y="1"/>
                    <a:pt x="3" y="8"/>
                    <a:pt x="6" y="16"/>
                  </a:cubicBezTo>
                  <a:lnTo>
                    <a:pt x="6" y="16"/>
                  </a:lnTo>
                  <a:cubicBezTo>
                    <a:pt x="3" y="5"/>
                    <a:pt x="1" y="1"/>
                    <a:pt x="1" y="1"/>
                  </a:cubicBezTo>
                  <a:close/>
                  <a:moveTo>
                    <a:pt x="6" y="16"/>
                  </a:moveTo>
                  <a:lnTo>
                    <a:pt x="6" y="16"/>
                  </a:lnTo>
                  <a:cubicBezTo>
                    <a:pt x="7" y="17"/>
                    <a:pt x="7" y="18"/>
                    <a:pt x="7" y="19"/>
                  </a:cubicBezTo>
                  <a:cubicBezTo>
                    <a:pt x="7" y="30"/>
                    <a:pt x="22" y="71"/>
                    <a:pt x="27" y="71"/>
                  </a:cubicBezTo>
                  <a:cubicBezTo>
                    <a:pt x="29" y="71"/>
                    <a:pt x="29" y="62"/>
                    <a:pt x="24" y="36"/>
                  </a:cubicBezTo>
                  <a:cubicBezTo>
                    <a:pt x="17" y="36"/>
                    <a:pt x="11" y="25"/>
                    <a:pt x="6" y="16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3"/>
            <p:cNvSpPr/>
            <p:nvPr/>
          </p:nvSpPr>
          <p:spPr>
            <a:xfrm>
              <a:off x="7290757" y="4284033"/>
              <a:ext cx="3104" cy="8765"/>
            </a:xfrm>
            <a:custGeom>
              <a:rect b="b" l="l" r="r" t="t"/>
              <a:pathLst>
                <a:path extrusionOk="0" h="96" w="34">
                  <a:moveTo>
                    <a:pt x="0" y="1"/>
                  </a:moveTo>
                  <a:lnTo>
                    <a:pt x="0" y="34"/>
                  </a:lnTo>
                  <a:cubicBezTo>
                    <a:pt x="12" y="69"/>
                    <a:pt x="15" y="96"/>
                    <a:pt x="23" y="96"/>
                  </a:cubicBezTo>
                  <a:cubicBezTo>
                    <a:pt x="25" y="96"/>
                    <a:pt x="29" y="92"/>
                    <a:pt x="33" y="83"/>
                  </a:cubicBezTo>
                  <a:cubicBezTo>
                    <a:pt x="17" y="1"/>
                    <a:pt x="17" y="66"/>
                    <a:pt x="0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3"/>
            <p:cNvSpPr/>
            <p:nvPr/>
          </p:nvSpPr>
          <p:spPr>
            <a:xfrm>
              <a:off x="7290757" y="42855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3"/>
            <p:cNvSpPr/>
            <p:nvPr/>
          </p:nvSpPr>
          <p:spPr>
            <a:xfrm>
              <a:off x="7281810" y="446937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3"/>
            <p:cNvSpPr/>
            <p:nvPr/>
          </p:nvSpPr>
          <p:spPr>
            <a:xfrm>
              <a:off x="7262362" y="4423088"/>
              <a:ext cx="3104" cy="7578"/>
            </a:xfrm>
            <a:custGeom>
              <a:rect b="b" l="l" r="r" t="t"/>
              <a:pathLst>
                <a:path extrusionOk="0" h="83" w="34">
                  <a:moveTo>
                    <a:pt x="0" y="0"/>
                  </a:moveTo>
                  <a:lnTo>
                    <a:pt x="11" y="28"/>
                  </a:lnTo>
                  <a:lnTo>
                    <a:pt x="11" y="28"/>
                  </a:lnTo>
                  <a:cubicBezTo>
                    <a:pt x="8" y="10"/>
                    <a:pt x="9" y="0"/>
                    <a:pt x="0" y="0"/>
                  </a:cubicBezTo>
                  <a:close/>
                  <a:moveTo>
                    <a:pt x="11" y="28"/>
                  </a:moveTo>
                  <a:cubicBezTo>
                    <a:pt x="14" y="42"/>
                    <a:pt x="19" y="60"/>
                    <a:pt x="33" y="82"/>
                  </a:cubicBezTo>
                  <a:lnTo>
                    <a:pt x="11" y="28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3"/>
            <p:cNvSpPr/>
            <p:nvPr/>
          </p:nvSpPr>
          <p:spPr>
            <a:xfrm>
              <a:off x="6343209" y="2610257"/>
              <a:ext cx="1213593" cy="1346621"/>
            </a:xfrm>
            <a:custGeom>
              <a:rect b="b" l="l" r="r" t="t"/>
              <a:pathLst>
                <a:path extrusionOk="0" h="14749" w="13292">
                  <a:moveTo>
                    <a:pt x="11059" y="910"/>
                  </a:moveTo>
                  <a:cubicBezTo>
                    <a:pt x="11058" y="910"/>
                    <a:pt x="11066" y="922"/>
                    <a:pt x="11066" y="933"/>
                  </a:cubicBezTo>
                  <a:cubicBezTo>
                    <a:pt x="11070" y="937"/>
                    <a:pt x="11074" y="941"/>
                    <a:pt x="11077" y="944"/>
                  </a:cubicBezTo>
                  <a:lnTo>
                    <a:pt x="11077" y="944"/>
                  </a:lnTo>
                  <a:cubicBezTo>
                    <a:pt x="11073" y="935"/>
                    <a:pt x="11069" y="926"/>
                    <a:pt x="11066" y="917"/>
                  </a:cubicBezTo>
                  <a:cubicBezTo>
                    <a:pt x="11061" y="912"/>
                    <a:pt x="11059" y="910"/>
                    <a:pt x="11059" y="910"/>
                  </a:cubicBezTo>
                  <a:close/>
                  <a:moveTo>
                    <a:pt x="11621" y="2814"/>
                  </a:moveTo>
                  <a:cubicBezTo>
                    <a:pt x="11622" y="2836"/>
                    <a:pt x="11622" y="2856"/>
                    <a:pt x="11622" y="2881"/>
                  </a:cubicBezTo>
                  <a:cubicBezTo>
                    <a:pt x="11631" y="2902"/>
                    <a:pt x="11636" y="2912"/>
                    <a:pt x="11639" y="2912"/>
                  </a:cubicBezTo>
                  <a:cubicBezTo>
                    <a:pt x="11644" y="2912"/>
                    <a:pt x="11636" y="2868"/>
                    <a:pt x="11621" y="2814"/>
                  </a:cubicBezTo>
                  <a:close/>
                  <a:moveTo>
                    <a:pt x="11885" y="4508"/>
                  </a:moveTo>
                  <a:cubicBezTo>
                    <a:pt x="11887" y="4541"/>
                    <a:pt x="11891" y="4570"/>
                    <a:pt x="11901" y="4600"/>
                  </a:cubicBezTo>
                  <a:cubicBezTo>
                    <a:pt x="11897" y="4577"/>
                    <a:pt x="11892" y="4546"/>
                    <a:pt x="11885" y="4508"/>
                  </a:cubicBezTo>
                  <a:close/>
                  <a:moveTo>
                    <a:pt x="11672" y="8365"/>
                  </a:moveTo>
                  <a:cubicBezTo>
                    <a:pt x="11655" y="8414"/>
                    <a:pt x="11651" y="8430"/>
                    <a:pt x="11653" y="8430"/>
                  </a:cubicBezTo>
                  <a:cubicBezTo>
                    <a:pt x="11653" y="8430"/>
                    <a:pt x="11653" y="8430"/>
                    <a:pt x="11654" y="8430"/>
                  </a:cubicBezTo>
                  <a:lnTo>
                    <a:pt x="11654" y="8430"/>
                  </a:lnTo>
                  <a:cubicBezTo>
                    <a:pt x="11660" y="8409"/>
                    <a:pt x="11666" y="8387"/>
                    <a:pt x="11672" y="8365"/>
                  </a:cubicBezTo>
                  <a:close/>
                  <a:moveTo>
                    <a:pt x="6180" y="9377"/>
                  </a:moveTo>
                  <a:lnTo>
                    <a:pt x="6180" y="9377"/>
                  </a:lnTo>
                  <a:cubicBezTo>
                    <a:pt x="6183" y="9378"/>
                    <a:pt x="6185" y="9379"/>
                    <a:pt x="6188" y="9379"/>
                  </a:cubicBezTo>
                  <a:cubicBezTo>
                    <a:pt x="6184" y="9378"/>
                    <a:pt x="6181" y="9377"/>
                    <a:pt x="6180" y="9377"/>
                  </a:cubicBezTo>
                  <a:close/>
                  <a:moveTo>
                    <a:pt x="7039" y="9641"/>
                  </a:moveTo>
                  <a:cubicBezTo>
                    <a:pt x="7059" y="9645"/>
                    <a:pt x="7083" y="9650"/>
                    <a:pt x="7111" y="9656"/>
                  </a:cubicBezTo>
                  <a:lnTo>
                    <a:pt x="7111" y="9656"/>
                  </a:lnTo>
                  <a:cubicBezTo>
                    <a:pt x="7086" y="9648"/>
                    <a:pt x="7060" y="9641"/>
                    <a:pt x="7039" y="9641"/>
                  </a:cubicBezTo>
                  <a:close/>
                  <a:moveTo>
                    <a:pt x="6172" y="10476"/>
                  </a:moveTo>
                  <a:cubicBezTo>
                    <a:pt x="6188" y="10476"/>
                    <a:pt x="6221" y="10476"/>
                    <a:pt x="6237" y="10492"/>
                  </a:cubicBezTo>
                  <a:cubicBezTo>
                    <a:pt x="6221" y="10492"/>
                    <a:pt x="6204" y="10476"/>
                    <a:pt x="6172" y="10476"/>
                  </a:cubicBezTo>
                  <a:close/>
                  <a:moveTo>
                    <a:pt x="4502" y="10574"/>
                  </a:moveTo>
                  <a:cubicBezTo>
                    <a:pt x="4502" y="10574"/>
                    <a:pt x="4501" y="10574"/>
                    <a:pt x="4501" y="10575"/>
                  </a:cubicBezTo>
                  <a:lnTo>
                    <a:pt x="4501" y="10575"/>
                  </a:lnTo>
                  <a:cubicBezTo>
                    <a:pt x="4501" y="10575"/>
                    <a:pt x="4501" y="10575"/>
                    <a:pt x="4501" y="10575"/>
                  </a:cubicBezTo>
                  <a:lnTo>
                    <a:pt x="4501" y="10575"/>
                  </a:lnTo>
                  <a:lnTo>
                    <a:pt x="4502" y="10574"/>
                  </a:lnTo>
                  <a:close/>
                  <a:moveTo>
                    <a:pt x="10968" y="10394"/>
                  </a:moveTo>
                  <a:cubicBezTo>
                    <a:pt x="10937" y="10425"/>
                    <a:pt x="10907" y="10511"/>
                    <a:pt x="10877" y="10589"/>
                  </a:cubicBezTo>
                  <a:lnTo>
                    <a:pt x="10877" y="10589"/>
                  </a:lnTo>
                  <a:cubicBezTo>
                    <a:pt x="10880" y="10584"/>
                    <a:pt x="10883" y="10579"/>
                    <a:pt x="10886" y="10574"/>
                  </a:cubicBezTo>
                  <a:cubicBezTo>
                    <a:pt x="10919" y="10509"/>
                    <a:pt x="10935" y="10443"/>
                    <a:pt x="10968" y="10394"/>
                  </a:cubicBezTo>
                  <a:close/>
                  <a:moveTo>
                    <a:pt x="4518" y="10558"/>
                  </a:moveTo>
                  <a:lnTo>
                    <a:pt x="4455" y="10589"/>
                  </a:lnTo>
                  <a:lnTo>
                    <a:pt x="4455" y="10589"/>
                  </a:lnTo>
                  <a:cubicBezTo>
                    <a:pt x="4469" y="10585"/>
                    <a:pt x="4484" y="10580"/>
                    <a:pt x="4501" y="10575"/>
                  </a:cubicBezTo>
                  <a:lnTo>
                    <a:pt x="4501" y="10575"/>
                  </a:lnTo>
                  <a:cubicBezTo>
                    <a:pt x="4501" y="10572"/>
                    <a:pt x="4506" y="10566"/>
                    <a:pt x="4518" y="10558"/>
                  </a:cubicBezTo>
                  <a:close/>
                  <a:moveTo>
                    <a:pt x="4584" y="10574"/>
                  </a:moveTo>
                  <a:cubicBezTo>
                    <a:pt x="4559" y="10574"/>
                    <a:pt x="4531" y="10578"/>
                    <a:pt x="4514" y="10578"/>
                  </a:cubicBezTo>
                  <a:cubicBezTo>
                    <a:pt x="4507" y="10578"/>
                    <a:pt x="4502" y="10577"/>
                    <a:pt x="4501" y="10575"/>
                  </a:cubicBezTo>
                  <a:lnTo>
                    <a:pt x="4501" y="10575"/>
                  </a:lnTo>
                  <a:lnTo>
                    <a:pt x="4420" y="10607"/>
                  </a:lnTo>
                  <a:cubicBezTo>
                    <a:pt x="4486" y="10607"/>
                    <a:pt x="4535" y="10591"/>
                    <a:pt x="4617" y="10574"/>
                  </a:cubicBezTo>
                  <a:close/>
                  <a:moveTo>
                    <a:pt x="4300" y="10625"/>
                  </a:moveTo>
                  <a:cubicBezTo>
                    <a:pt x="4292" y="10629"/>
                    <a:pt x="4283" y="10635"/>
                    <a:pt x="4273" y="10640"/>
                  </a:cubicBezTo>
                  <a:cubicBezTo>
                    <a:pt x="4273" y="10640"/>
                    <a:pt x="4306" y="10629"/>
                    <a:pt x="4300" y="10625"/>
                  </a:cubicBezTo>
                  <a:close/>
                  <a:moveTo>
                    <a:pt x="10877" y="10589"/>
                  </a:moveTo>
                  <a:lnTo>
                    <a:pt x="10877" y="10589"/>
                  </a:lnTo>
                  <a:cubicBezTo>
                    <a:pt x="10862" y="10613"/>
                    <a:pt x="10847" y="10643"/>
                    <a:pt x="10833" y="10672"/>
                  </a:cubicBezTo>
                  <a:lnTo>
                    <a:pt x="10833" y="10672"/>
                  </a:lnTo>
                  <a:cubicBezTo>
                    <a:pt x="10843" y="10658"/>
                    <a:pt x="10856" y="10634"/>
                    <a:pt x="10869" y="10607"/>
                  </a:cubicBezTo>
                  <a:cubicBezTo>
                    <a:pt x="10872" y="10601"/>
                    <a:pt x="10874" y="10595"/>
                    <a:pt x="10877" y="10589"/>
                  </a:cubicBezTo>
                  <a:close/>
                  <a:moveTo>
                    <a:pt x="9822" y="10591"/>
                  </a:moveTo>
                  <a:lnTo>
                    <a:pt x="9822" y="10591"/>
                  </a:lnTo>
                  <a:cubicBezTo>
                    <a:pt x="9902" y="10621"/>
                    <a:pt x="9977" y="10654"/>
                    <a:pt x="10050" y="10687"/>
                  </a:cubicBezTo>
                  <a:lnTo>
                    <a:pt x="10050" y="10687"/>
                  </a:lnTo>
                  <a:cubicBezTo>
                    <a:pt x="10061" y="10686"/>
                    <a:pt x="10043" y="10676"/>
                    <a:pt x="9822" y="10591"/>
                  </a:cubicBezTo>
                  <a:close/>
                  <a:moveTo>
                    <a:pt x="10820" y="10656"/>
                  </a:moveTo>
                  <a:cubicBezTo>
                    <a:pt x="10811" y="10685"/>
                    <a:pt x="10801" y="10720"/>
                    <a:pt x="10788" y="10754"/>
                  </a:cubicBezTo>
                  <a:lnTo>
                    <a:pt x="10788" y="10754"/>
                  </a:lnTo>
                  <a:cubicBezTo>
                    <a:pt x="10803" y="10732"/>
                    <a:pt x="10818" y="10702"/>
                    <a:pt x="10833" y="10672"/>
                  </a:cubicBezTo>
                  <a:lnTo>
                    <a:pt x="10833" y="10672"/>
                  </a:lnTo>
                  <a:cubicBezTo>
                    <a:pt x="10826" y="10682"/>
                    <a:pt x="10821" y="10687"/>
                    <a:pt x="10819" y="10687"/>
                  </a:cubicBezTo>
                  <a:cubicBezTo>
                    <a:pt x="10815" y="10687"/>
                    <a:pt x="10815" y="10678"/>
                    <a:pt x="10820" y="10656"/>
                  </a:cubicBezTo>
                  <a:close/>
                  <a:moveTo>
                    <a:pt x="10788" y="10754"/>
                  </a:moveTo>
                  <a:lnTo>
                    <a:pt x="10788" y="10754"/>
                  </a:lnTo>
                  <a:cubicBezTo>
                    <a:pt x="10788" y="10754"/>
                    <a:pt x="10788" y="10754"/>
                    <a:pt x="10788" y="10754"/>
                  </a:cubicBezTo>
                  <a:cubicBezTo>
                    <a:pt x="10788" y="10754"/>
                    <a:pt x="10788" y="10755"/>
                    <a:pt x="10788" y="10755"/>
                  </a:cubicBezTo>
                  <a:lnTo>
                    <a:pt x="10788" y="10755"/>
                  </a:lnTo>
                  <a:cubicBezTo>
                    <a:pt x="10788" y="10754"/>
                    <a:pt x="10788" y="10754"/>
                    <a:pt x="10788" y="10754"/>
                  </a:cubicBezTo>
                  <a:close/>
                  <a:moveTo>
                    <a:pt x="3602" y="11049"/>
                  </a:moveTo>
                  <a:cubicBezTo>
                    <a:pt x="3569" y="11065"/>
                    <a:pt x="3553" y="11081"/>
                    <a:pt x="3521" y="11097"/>
                  </a:cubicBezTo>
                  <a:lnTo>
                    <a:pt x="3521" y="11097"/>
                  </a:lnTo>
                  <a:cubicBezTo>
                    <a:pt x="3545" y="11080"/>
                    <a:pt x="3572" y="11064"/>
                    <a:pt x="3602" y="11049"/>
                  </a:cubicBezTo>
                  <a:close/>
                  <a:moveTo>
                    <a:pt x="12474" y="11082"/>
                  </a:moveTo>
                  <a:lnTo>
                    <a:pt x="12474" y="11082"/>
                  </a:lnTo>
                  <a:cubicBezTo>
                    <a:pt x="12457" y="11098"/>
                    <a:pt x="12424" y="11180"/>
                    <a:pt x="12392" y="11294"/>
                  </a:cubicBezTo>
                  <a:cubicBezTo>
                    <a:pt x="12370" y="11337"/>
                    <a:pt x="12349" y="11380"/>
                    <a:pt x="12329" y="11421"/>
                  </a:cubicBezTo>
                  <a:lnTo>
                    <a:pt x="12329" y="11421"/>
                  </a:lnTo>
                  <a:cubicBezTo>
                    <a:pt x="12348" y="11393"/>
                    <a:pt x="12358" y="11380"/>
                    <a:pt x="12362" y="11376"/>
                  </a:cubicBezTo>
                  <a:lnTo>
                    <a:pt x="12362" y="11376"/>
                  </a:lnTo>
                  <a:cubicBezTo>
                    <a:pt x="12350" y="11404"/>
                    <a:pt x="12339" y="11429"/>
                    <a:pt x="12330" y="11450"/>
                  </a:cubicBezTo>
                  <a:lnTo>
                    <a:pt x="12330" y="11450"/>
                  </a:lnTo>
                  <a:cubicBezTo>
                    <a:pt x="12350" y="11411"/>
                    <a:pt x="12367" y="11375"/>
                    <a:pt x="12364" y="11375"/>
                  </a:cubicBezTo>
                  <a:lnTo>
                    <a:pt x="12364" y="11375"/>
                  </a:lnTo>
                  <a:cubicBezTo>
                    <a:pt x="12363" y="11375"/>
                    <a:pt x="12363" y="11376"/>
                    <a:pt x="12362" y="11376"/>
                  </a:cubicBezTo>
                  <a:lnTo>
                    <a:pt x="12362" y="11376"/>
                  </a:lnTo>
                  <a:cubicBezTo>
                    <a:pt x="12366" y="11366"/>
                    <a:pt x="12371" y="11355"/>
                    <a:pt x="12375" y="11344"/>
                  </a:cubicBezTo>
                  <a:cubicBezTo>
                    <a:pt x="12408" y="11262"/>
                    <a:pt x="12441" y="11164"/>
                    <a:pt x="12474" y="11082"/>
                  </a:cubicBezTo>
                  <a:close/>
                  <a:moveTo>
                    <a:pt x="12330" y="11450"/>
                  </a:moveTo>
                  <a:cubicBezTo>
                    <a:pt x="12329" y="11453"/>
                    <a:pt x="12328" y="11455"/>
                    <a:pt x="12326" y="11458"/>
                  </a:cubicBezTo>
                  <a:cubicBezTo>
                    <a:pt x="12303" y="11492"/>
                    <a:pt x="12288" y="11535"/>
                    <a:pt x="12293" y="11535"/>
                  </a:cubicBezTo>
                  <a:cubicBezTo>
                    <a:pt x="12295" y="11535"/>
                    <a:pt x="12300" y="11527"/>
                    <a:pt x="12310" y="11507"/>
                  </a:cubicBezTo>
                  <a:cubicBezTo>
                    <a:pt x="12310" y="11499"/>
                    <a:pt x="12318" y="11479"/>
                    <a:pt x="12330" y="11450"/>
                  </a:cubicBezTo>
                  <a:close/>
                  <a:moveTo>
                    <a:pt x="12329" y="11421"/>
                  </a:moveTo>
                  <a:cubicBezTo>
                    <a:pt x="12328" y="11423"/>
                    <a:pt x="12327" y="11424"/>
                    <a:pt x="12326" y="11425"/>
                  </a:cubicBezTo>
                  <a:cubicBezTo>
                    <a:pt x="12298" y="11483"/>
                    <a:pt x="12280" y="11523"/>
                    <a:pt x="12267" y="11557"/>
                  </a:cubicBezTo>
                  <a:lnTo>
                    <a:pt x="12267" y="11557"/>
                  </a:lnTo>
                  <a:cubicBezTo>
                    <a:pt x="12285" y="11515"/>
                    <a:pt x="12306" y="11469"/>
                    <a:pt x="12329" y="11421"/>
                  </a:cubicBezTo>
                  <a:close/>
                  <a:moveTo>
                    <a:pt x="9593" y="11540"/>
                  </a:moveTo>
                  <a:cubicBezTo>
                    <a:pt x="9613" y="11554"/>
                    <a:pt x="9623" y="11559"/>
                    <a:pt x="9624" y="11559"/>
                  </a:cubicBezTo>
                  <a:cubicBezTo>
                    <a:pt x="9625" y="11559"/>
                    <a:pt x="9612" y="11549"/>
                    <a:pt x="9593" y="11540"/>
                  </a:cubicBezTo>
                  <a:close/>
                  <a:moveTo>
                    <a:pt x="12252" y="11599"/>
                  </a:moveTo>
                  <a:lnTo>
                    <a:pt x="12252" y="11599"/>
                  </a:lnTo>
                  <a:cubicBezTo>
                    <a:pt x="12249" y="11607"/>
                    <a:pt x="12247" y="11614"/>
                    <a:pt x="12244" y="11622"/>
                  </a:cubicBezTo>
                  <a:cubicBezTo>
                    <a:pt x="12250" y="11607"/>
                    <a:pt x="12252" y="11601"/>
                    <a:pt x="12252" y="11599"/>
                  </a:cubicBezTo>
                  <a:close/>
                  <a:moveTo>
                    <a:pt x="1487" y="11645"/>
                  </a:moveTo>
                  <a:cubicBezTo>
                    <a:pt x="1476" y="11660"/>
                    <a:pt x="1464" y="11679"/>
                    <a:pt x="1451" y="11699"/>
                  </a:cubicBezTo>
                  <a:lnTo>
                    <a:pt x="1451" y="11699"/>
                  </a:lnTo>
                  <a:cubicBezTo>
                    <a:pt x="1464" y="11680"/>
                    <a:pt x="1476" y="11662"/>
                    <a:pt x="1487" y="11645"/>
                  </a:cubicBezTo>
                  <a:close/>
                  <a:moveTo>
                    <a:pt x="10192" y="11795"/>
                  </a:moveTo>
                  <a:cubicBezTo>
                    <a:pt x="10190" y="11795"/>
                    <a:pt x="10187" y="11797"/>
                    <a:pt x="10182" y="11802"/>
                  </a:cubicBezTo>
                  <a:lnTo>
                    <a:pt x="10172" y="11831"/>
                  </a:lnTo>
                  <a:lnTo>
                    <a:pt x="10172" y="11831"/>
                  </a:lnTo>
                  <a:cubicBezTo>
                    <a:pt x="10174" y="11827"/>
                    <a:pt x="10178" y="11823"/>
                    <a:pt x="10182" y="11818"/>
                  </a:cubicBezTo>
                  <a:cubicBezTo>
                    <a:pt x="10194" y="11807"/>
                    <a:pt x="10197" y="11795"/>
                    <a:pt x="10192" y="11795"/>
                  </a:cubicBezTo>
                  <a:close/>
                  <a:moveTo>
                    <a:pt x="10215" y="11786"/>
                  </a:moveTo>
                  <a:cubicBezTo>
                    <a:pt x="10204" y="11796"/>
                    <a:pt x="10193" y="11814"/>
                    <a:pt x="10183" y="11834"/>
                  </a:cubicBezTo>
                  <a:lnTo>
                    <a:pt x="10183" y="11834"/>
                  </a:lnTo>
                  <a:cubicBezTo>
                    <a:pt x="10215" y="11802"/>
                    <a:pt x="10215" y="11786"/>
                    <a:pt x="10215" y="11786"/>
                  </a:cubicBezTo>
                  <a:close/>
                  <a:moveTo>
                    <a:pt x="10172" y="11831"/>
                  </a:moveTo>
                  <a:lnTo>
                    <a:pt x="10172" y="11831"/>
                  </a:lnTo>
                  <a:cubicBezTo>
                    <a:pt x="10171" y="11834"/>
                    <a:pt x="10170" y="11837"/>
                    <a:pt x="10170" y="11839"/>
                  </a:cubicBezTo>
                  <a:lnTo>
                    <a:pt x="10172" y="11831"/>
                  </a:lnTo>
                  <a:close/>
                  <a:moveTo>
                    <a:pt x="10183" y="11834"/>
                  </a:moveTo>
                  <a:cubicBezTo>
                    <a:pt x="10182" y="11834"/>
                    <a:pt x="10182" y="11834"/>
                    <a:pt x="10182" y="11835"/>
                  </a:cubicBezTo>
                  <a:cubicBezTo>
                    <a:pt x="10177" y="11839"/>
                    <a:pt x="10174" y="11841"/>
                    <a:pt x="10172" y="11841"/>
                  </a:cubicBezTo>
                  <a:cubicBezTo>
                    <a:pt x="10170" y="11841"/>
                    <a:pt x="10170" y="11840"/>
                    <a:pt x="10170" y="11839"/>
                  </a:cubicBezTo>
                  <a:lnTo>
                    <a:pt x="10170" y="11839"/>
                  </a:lnTo>
                  <a:lnTo>
                    <a:pt x="10166" y="11851"/>
                  </a:lnTo>
                  <a:cubicBezTo>
                    <a:pt x="10149" y="11867"/>
                    <a:pt x="10117" y="11900"/>
                    <a:pt x="10100" y="11933"/>
                  </a:cubicBezTo>
                  <a:cubicBezTo>
                    <a:pt x="10117" y="11933"/>
                    <a:pt x="10133" y="11900"/>
                    <a:pt x="10166" y="11867"/>
                  </a:cubicBezTo>
                  <a:cubicBezTo>
                    <a:pt x="10171" y="11856"/>
                    <a:pt x="10177" y="11845"/>
                    <a:pt x="10183" y="11834"/>
                  </a:cubicBezTo>
                  <a:close/>
                  <a:moveTo>
                    <a:pt x="2683" y="11930"/>
                  </a:moveTo>
                  <a:lnTo>
                    <a:pt x="2652" y="11966"/>
                  </a:lnTo>
                  <a:cubicBezTo>
                    <a:pt x="2669" y="11949"/>
                    <a:pt x="2678" y="11938"/>
                    <a:pt x="2683" y="11930"/>
                  </a:cubicBezTo>
                  <a:close/>
                  <a:moveTo>
                    <a:pt x="1539" y="11556"/>
                  </a:moveTo>
                  <a:lnTo>
                    <a:pt x="1539" y="11556"/>
                  </a:lnTo>
                  <a:cubicBezTo>
                    <a:pt x="1444" y="11652"/>
                    <a:pt x="1364" y="11794"/>
                    <a:pt x="1224" y="11998"/>
                  </a:cubicBezTo>
                  <a:lnTo>
                    <a:pt x="1224" y="11998"/>
                  </a:lnTo>
                  <a:cubicBezTo>
                    <a:pt x="1269" y="11933"/>
                    <a:pt x="1402" y="11752"/>
                    <a:pt x="1412" y="11752"/>
                  </a:cubicBezTo>
                  <a:lnTo>
                    <a:pt x="1412" y="11752"/>
                  </a:lnTo>
                  <a:cubicBezTo>
                    <a:pt x="1415" y="11752"/>
                    <a:pt x="1405" y="11770"/>
                    <a:pt x="1376" y="11818"/>
                  </a:cubicBezTo>
                  <a:cubicBezTo>
                    <a:pt x="1394" y="11791"/>
                    <a:pt x="1423" y="11742"/>
                    <a:pt x="1451" y="11699"/>
                  </a:cubicBezTo>
                  <a:lnTo>
                    <a:pt x="1451" y="11699"/>
                  </a:lnTo>
                  <a:cubicBezTo>
                    <a:pt x="1442" y="11711"/>
                    <a:pt x="1434" y="11724"/>
                    <a:pt x="1425" y="11736"/>
                  </a:cubicBezTo>
                  <a:lnTo>
                    <a:pt x="1539" y="11556"/>
                  </a:lnTo>
                  <a:close/>
                  <a:moveTo>
                    <a:pt x="1224" y="11998"/>
                  </a:moveTo>
                  <a:cubicBezTo>
                    <a:pt x="1219" y="12005"/>
                    <a:pt x="1215" y="12011"/>
                    <a:pt x="1212" y="12015"/>
                  </a:cubicBezTo>
                  <a:cubicBezTo>
                    <a:pt x="1216" y="12009"/>
                    <a:pt x="1220" y="12003"/>
                    <a:pt x="1224" y="11998"/>
                  </a:cubicBezTo>
                  <a:close/>
                  <a:moveTo>
                    <a:pt x="1949" y="12849"/>
                  </a:moveTo>
                  <a:lnTo>
                    <a:pt x="1916" y="12866"/>
                  </a:lnTo>
                  <a:lnTo>
                    <a:pt x="1921" y="12869"/>
                  </a:lnTo>
                  <a:lnTo>
                    <a:pt x="1921" y="12869"/>
                  </a:lnTo>
                  <a:cubicBezTo>
                    <a:pt x="1929" y="12865"/>
                    <a:pt x="1938" y="12860"/>
                    <a:pt x="1949" y="12849"/>
                  </a:cubicBezTo>
                  <a:close/>
                  <a:moveTo>
                    <a:pt x="5433" y="10387"/>
                  </a:moveTo>
                  <a:cubicBezTo>
                    <a:pt x="5451" y="10387"/>
                    <a:pt x="5484" y="10394"/>
                    <a:pt x="5517" y="10394"/>
                  </a:cubicBezTo>
                  <a:cubicBezTo>
                    <a:pt x="5566" y="10411"/>
                    <a:pt x="5632" y="10411"/>
                    <a:pt x="5664" y="10411"/>
                  </a:cubicBezTo>
                  <a:lnTo>
                    <a:pt x="5664" y="10427"/>
                  </a:lnTo>
                  <a:lnTo>
                    <a:pt x="5893" y="10427"/>
                  </a:lnTo>
                  <a:cubicBezTo>
                    <a:pt x="5926" y="10427"/>
                    <a:pt x="5943" y="10443"/>
                    <a:pt x="5975" y="10460"/>
                  </a:cubicBezTo>
                  <a:cubicBezTo>
                    <a:pt x="5910" y="10427"/>
                    <a:pt x="6008" y="10427"/>
                    <a:pt x="6090" y="10427"/>
                  </a:cubicBezTo>
                  <a:lnTo>
                    <a:pt x="6090" y="10443"/>
                  </a:lnTo>
                  <a:lnTo>
                    <a:pt x="6172" y="10443"/>
                  </a:lnTo>
                  <a:lnTo>
                    <a:pt x="6139" y="10460"/>
                  </a:lnTo>
                  <a:lnTo>
                    <a:pt x="6090" y="10443"/>
                  </a:lnTo>
                  <a:cubicBezTo>
                    <a:pt x="6057" y="10443"/>
                    <a:pt x="6041" y="10443"/>
                    <a:pt x="6041" y="10460"/>
                  </a:cubicBezTo>
                  <a:lnTo>
                    <a:pt x="6106" y="10460"/>
                  </a:lnTo>
                  <a:lnTo>
                    <a:pt x="6123" y="10492"/>
                  </a:lnTo>
                  <a:lnTo>
                    <a:pt x="6139" y="10492"/>
                  </a:lnTo>
                  <a:cubicBezTo>
                    <a:pt x="6188" y="10492"/>
                    <a:pt x="6237" y="10525"/>
                    <a:pt x="6286" y="10542"/>
                  </a:cubicBezTo>
                  <a:cubicBezTo>
                    <a:pt x="6401" y="10542"/>
                    <a:pt x="6515" y="10542"/>
                    <a:pt x="6695" y="10574"/>
                  </a:cubicBezTo>
                  <a:cubicBezTo>
                    <a:pt x="6646" y="10574"/>
                    <a:pt x="6679" y="10591"/>
                    <a:pt x="6663" y="10607"/>
                  </a:cubicBezTo>
                  <a:cubicBezTo>
                    <a:pt x="6630" y="10591"/>
                    <a:pt x="6532" y="10591"/>
                    <a:pt x="6434" y="10558"/>
                  </a:cubicBezTo>
                  <a:lnTo>
                    <a:pt x="6434" y="10558"/>
                  </a:lnTo>
                  <a:cubicBezTo>
                    <a:pt x="6483" y="10574"/>
                    <a:pt x="6483" y="10574"/>
                    <a:pt x="6466" y="10574"/>
                  </a:cubicBezTo>
                  <a:lnTo>
                    <a:pt x="6630" y="10607"/>
                  </a:lnTo>
                  <a:cubicBezTo>
                    <a:pt x="6630" y="10623"/>
                    <a:pt x="6663" y="10623"/>
                    <a:pt x="6712" y="10640"/>
                  </a:cubicBezTo>
                  <a:cubicBezTo>
                    <a:pt x="6704" y="10632"/>
                    <a:pt x="6707" y="10629"/>
                    <a:pt x="6716" y="10629"/>
                  </a:cubicBezTo>
                  <a:cubicBezTo>
                    <a:pt x="6746" y="10629"/>
                    <a:pt x="6846" y="10660"/>
                    <a:pt x="6908" y="10672"/>
                  </a:cubicBezTo>
                  <a:cubicBezTo>
                    <a:pt x="6908" y="10672"/>
                    <a:pt x="6892" y="10672"/>
                    <a:pt x="6810" y="10656"/>
                  </a:cubicBezTo>
                  <a:lnTo>
                    <a:pt x="6810" y="10656"/>
                  </a:lnTo>
                  <a:cubicBezTo>
                    <a:pt x="6842" y="10675"/>
                    <a:pt x="6866" y="10679"/>
                    <a:pt x="6889" y="10679"/>
                  </a:cubicBezTo>
                  <a:cubicBezTo>
                    <a:pt x="6907" y="10679"/>
                    <a:pt x="6925" y="10677"/>
                    <a:pt x="6944" y="10677"/>
                  </a:cubicBezTo>
                  <a:cubicBezTo>
                    <a:pt x="6962" y="10677"/>
                    <a:pt x="6982" y="10679"/>
                    <a:pt x="7006" y="10689"/>
                  </a:cubicBezTo>
                  <a:lnTo>
                    <a:pt x="6974" y="10689"/>
                  </a:lnTo>
                  <a:cubicBezTo>
                    <a:pt x="7004" y="10689"/>
                    <a:pt x="7061" y="10708"/>
                    <a:pt x="7091" y="10722"/>
                  </a:cubicBezTo>
                  <a:lnTo>
                    <a:pt x="7091" y="10722"/>
                  </a:lnTo>
                  <a:cubicBezTo>
                    <a:pt x="7090" y="10722"/>
                    <a:pt x="7089" y="10722"/>
                    <a:pt x="7088" y="10722"/>
                  </a:cubicBezTo>
                  <a:lnTo>
                    <a:pt x="7088" y="10722"/>
                  </a:lnTo>
                  <a:lnTo>
                    <a:pt x="7105" y="10738"/>
                  </a:lnTo>
                  <a:cubicBezTo>
                    <a:pt x="7117" y="10738"/>
                    <a:pt x="7109" y="10731"/>
                    <a:pt x="7091" y="10722"/>
                  </a:cubicBezTo>
                  <a:lnTo>
                    <a:pt x="7091" y="10722"/>
                  </a:lnTo>
                  <a:cubicBezTo>
                    <a:pt x="7208" y="10766"/>
                    <a:pt x="7427" y="10822"/>
                    <a:pt x="7496" y="10822"/>
                  </a:cubicBezTo>
                  <a:cubicBezTo>
                    <a:pt x="7504" y="10822"/>
                    <a:pt x="7510" y="10822"/>
                    <a:pt x="7514" y="10820"/>
                  </a:cubicBezTo>
                  <a:lnTo>
                    <a:pt x="7514" y="10820"/>
                  </a:lnTo>
                  <a:lnTo>
                    <a:pt x="7481" y="10853"/>
                  </a:lnTo>
                  <a:lnTo>
                    <a:pt x="7645" y="10853"/>
                  </a:lnTo>
                  <a:lnTo>
                    <a:pt x="7727" y="10869"/>
                  </a:lnTo>
                  <a:cubicBezTo>
                    <a:pt x="7727" y="10882"/>
                    <a:pt x="7737" y="10906"/>
                    <a:pt x="7698" y="10906"/>
                  </a:cubicBezTo>
                  <a:cubicBezTo>
                    <a:pt x="7689" y="10906"/>
                    <a:pt x="7677" y="10905"/>
                    <a:pt x="7661" y="10902"/>
                  </a:cubicBezTo>
                  <a:lnTo>
                    <a:pt x="7661" y="10902"/>
                  </a:lnTo>
                  <a:cubicBezTo>
                    <a:pt x="7694" y="10918"/>
                    <a:pt x="7727" y="10934"/>
                    <a:pt x="7792" y="10951"/>
                  </a:cubicBezTo>
                  <a:cubicBezTo>
                    <a:pt x="7776" y="10934"/>
                    <a:pt x="7743" y="10902"/>
                    <a:pt x="7776" y="10902"/>
                  </a:cubicBezTo>
                  <a:cubicBezTo>
                    <a:pt x="7858" y="10951"/>
                    <a:pt x="7825" y="10934"/>
                    <a:pt x="7923" y="10983"/>
                  </a:cubicBezTo>
                  <a:cubicBezTo>
                    <a:pt x="7900" y="10972"/>
                    <a:pt x="7918" y="10960"/>
                    <a:pt x="7948" y="10960"/>
                  </a:cubicBezTo>
                  <a:cubicBezTo>
                    <a:pt x="7960" y="10960"/>
                    <a:pt x="7974" y="10962"/>
                    <a:pt x="7989" y="10967"/>
                  </a:cubicBezTo>
                  <a:lnTo>
                    <a:pt x="7956" y="11000"/>
                  </a:lnTo>
                  <a:lnTo>
                    <a:pt x="8085" y="11014"/>
                  </a:lnTo>
                  <a:lnTo>
                    <a:pt x="8085" y="11014"/>
                  </a:lnTo>
                  <a:cubicBezTo>
                    <a:pt x="8082" y="11021"/>
                    <a:pt x="8092" y="11038"/>
                    <a:pt x="8103" y="11049"/>
                  </a:cubicBezTo>
                  <a:cubicBezTo>
                    <a:pt x="8103" y="11047"/>
                    <a:pt x="8105" y="11046"/>
                    <a:pt x="8109" y="11046"/>
                  </a:cubicBezTo>
                  <a:cubicBezTo>
                    <a:pt x="8134" y="11046"/>
                    <a:pt x="8222" y="11084"/>
                    <a:pt x="8250" y="11098"/>
                  </a:cubicBezTo>
                  <a:lnTo>
                    <a:pt x="8201" y="11065"/>
                  </a:lnTo>
                  <a:lnTo>
                    <a:pt x="8201" y="11065"/>
                  </a:lnTo>
                  <a:cubicBezTo>
                    <a:pt x="8275" y="11090"/>
                    <a:pt x="8312" y="11090"/>
                    <a:pt x="8349" y="11090"/>
                  </a:cubicBezTo>
                  <a:cubicBezTo>
                    <a:pt x="8386" y="11090"/>
                    <a:pt x="8422" y="11090"/>
                    <a:pt x="8496" y="11114"/>
                  </a:cubicBezTo>
                  <a:cubicBezTo>
                    <a:pt x="8480" y="11114"/>
                    <a:pt x="8431" y="11147"/>
                    <a:pt x="8512" y="11164"/>
                  </a:cubicBezTo>
                  <a:lnTo>
                    <a:pt x="8627" y="11164"/>
                  </a:lnTo>
                  <a:cubicBezTo>
                    <a:pt x="8692" y="11180"/>
                    <a:pt x="8742" y="11196"/>
                    <a:pt x="8791" y="11213"/>
                  </a:cubicBezTo>
                  <a:cubicBezTo>
                    <a:pt x="8709" y="11213"/>
                    <a:pt x="8627" y="11196"/>
                    <a:pt x="8578" y="11196"/>
                  </a:cubicBezTo>
                  <a:cubicBezTo>
                    <a:pt x="8627" y="11213"/>
                    <a:pt x="8594" y="11213"/>
                    <a:pt x="8676" y="11229"/>
                  </a:cubicBezTo>
                  <a:cubicBezTo>
                    <a:pt x="8682" y="11240"/>
                    <a:pt x="8678" y="11244"/>
                    <a:pt x="8669" y="11244"/>
                  </a:cubicBezTo>
                  <a:cubicBezTo>
                    <a:pt x="8652" y="11244"/>
                    <a:pt x="8616" y="11229"/>
                    <a:pt x="8594" y="11229"/>
                  </a:cubicBezTo>
                  <a:lnTo>
                    <a:pt x="8774" y="11294"/>
                  </a:lnTo>
                  <a:lnTo>
                    <a:pt x="8922" y="11311"/>
                  </a:lnTo>
                  <a:lnTo>
                    <a:pt x="8725" y="11262"/>
                  </a:lnTo>
                  <a:cubicBezTo>
                    <a:pt x="8719" y="11256"/>
                    <a:pt x="8735" y="11252"/>
                    <a:pt x="8763" y="11252"/>
                  </a:cubicBezTo>
                  <a:cubicBezTo>
                    <a:pt x="8812" y="11252"/>
                    <a:pt x="8898" y="11263"/>
                    <a:pt x="8971" y="11294"/>
                  </a:cubicBezTo>
                  <a:cubicBezTo>
                    <a:pt x="9003" y="11311"/>
                    <a:pt x="8938" y="11327"/>
                    <a:pt x="8938" y="11327"/>
                  </a:cubicBezTo>
                  <a:lnTo>
                    <a:pt x="9085" y="11360"/>
                  </a:lnTo>
                  <a:lnTo>
                    <a:pt x="9020" y="11360"/>
                  </a:lnTo>
                  <a:cubicBezTo>
                    <a:pt x="9085" y="11393"/>
                    <a:pt x="9151" y="11376"/>
                    <a:pt x="9233" y="11425"/>
                  </a:cubicBezTo>
                  <a:cubicBezTo>
                    <a:pt x="9249" y="11425"/>
                    <a:pt x="9314" y="11475"/>
                    <a:pt x="9314" y="11475"/>
                  </a:cubicBezTo>
                  <a:cubicBezTo>
                    <a:pt x="9298" y="11442"/>
                    <a:pt x="9282" y="11409"/>
                    <a:pt x="9298" y="11393"/>
                  </a:cubicBezTo>
                  <a:lnTo>
                    <a:pt x="9298" y="11393"/>
                  </a:lnTo>
                  <a:cubicBezTo>
                    <a:pt x="9331" y="11409"/>
                    <a:pt x="9364" y="11425"/>
                    <a:pt x="9396" y="11425"/>
                  </a:cubicBezTo>
                  <a:lnTo>
                    <a:pt x="9396" y="11442"/>
                  </a:lnTo>
                  <a:lnTo>
                    <a:pt x="9413" y="11442"/>
                  </a:lnTo>
                  <a:cubicBezTo>
                    <a:pt x="9445" y="11442"/>
                    <a:pt x="9478" y="11458"/>
                    <a:pt x="9511" y="11475"/>
                  </a:cubicBezTo>
                  <a:cubicBezTo>
                    <a:pt x="9511" y="11491"/>
                    <a:pt x="9429" y="11475"/>
                    <a:pt x="9462" y="11507"/>
                  </a:cubicBezTo>
                  <a:lnTo>
                    <a:pt x="9494" y="11507"/>
                  </a:lnTo>
                  <a:cubicBezTo>
                    <a:pt x="9527" y="11524"/>
                    <a:pt x="9478" y="11507"/>
                    <a:pt x="9544" y="11540"/>
                  </a:cubicBezTo>
                  <a:cubicBezTo>
                    <a:pt x="9549" y="11535"/>
                    <a:pt x="9555" y="11533"/>
                    <a:pt x="9560" y="11533"/>
                  </a:cubicBezTo>
                  <a:cubicBezTo>
                    <a:pt x="9571" y="11533"/>
                    <a:pt x="9582" y="11540"/>
                    <a:pt x="9593" y="11540"/>
                  </a:cubicBezTo>
                  <a:cubicBezTo>
                    <a:pt x="9658" y="11556"/>
                    <a:pt x="9658" y="11556"/>
                    <a:pt x="9740" y="11589"/>
                  </a:cubicBezTo>
                  <a:cubicBezTo>
                    <a:pt x="9732" y="11581"/>
                    <a:pt x="9736" y="11577"/>
                    <a:pt x="9748" y="11577"/>
                  </a:cubicBezTo>
                  <a:cubicBezTo>
                    <a:pt x="9760" y="11577"/>
                    <a:pt x="9781" y="11581"/>
                    <a:pt x="9805" y="11589"/>
                  </a:cubicBezTo>
                  <a:cubicBezTo>
                    <a:pt x="9838" y="11589"/>
                    <a:pt x="9871" y="11605"/>
                    <a:pt x="9887" y="11622"/>
                  </a:cubicBezTo>
                  <a:lnTo>
                    <a:pt x="9904" y="11622"/>
                  </a:lnTo>
                  <a:cubicBezTo>
                    <a:pt x="10035" y="11671"/>
                    <a:pt x="10100" y="11704"/>
                    <a:pt x="10215" y="11753"/>
                  </a:cubicBezTo>
                  <a:lnTo>
                    <a:pt x="10231" y="11769"/>
                  </a:lnTo>
                  <a:lnTo>
                    <a:pt x="10215" y="11786"/>
                  </a:lnTo>
                  <a:lnTo>
                    <a:pt x="10215" y="11818"/>
                  </a:lnTo>
                  <a:cubicBezTo>
                    <a:pt x="10133" y="11933"/>
                    <a:pt x="10035" y="12047"/>
                    <a:pt x="9936" y="12146"/>
                  </a:cubicBezTo>
                  <a:lnTo>
                    <a:pt x="9904" y="12178"/>
                  </a:lnTo>
                  <a:cubicBezTo>
                    <a:pt x="9871" y="12211"/>
                    <a:pt x="9838" y="12244"/>
                    <a:pt x="9805" y="12277"/>
                  </a:cubicBezTo>
                  <a:cubicBezTo>
                    <a:pt x="9773" y="12309"/>
                    <a:pt x="9740" y="12342"/>
                    <a:pt x="9691" y="12375"/>
                  </a:cubicBezTo>
                  <a:cubicBezTo>
                    <a:pt x="9658" y="12408"/>
                    <a:pt x="9609" y="12440"/>
                    <a:pt x="9576" y="12473"/>
                  </a:cubicBezTo>
                  <a:lnTo>
                    <a:pt x="9544" y="12522"/>
                  </a:lnTo>
                  <a:cubicBezTo>
                    <a:pt x="9396" y="12637"/>
                    <a:pt x="9249" y="12735"/>
                    <a:pt x="9085" y="12833"/>
                  </a:cubicBezTo>
                  <a:lnTo>
                    <a:pt x="9036" y="12882"/>
                  </a:lnTo>
                  <a:lnTo>
                    <a:pt x="9020" y="12882"/>
                  </a:lnTo>
                  <a:lnTo>
                    <a:pt x="9020" y="12866"/>
                  </a:lnTo>
                  <a:lnTo>
                    <a:pt x="9003" y="12899"/>
                  </a:lnTo>
                  <a:cubicBezTo>
                    <a:pt x="8971" y="12915"/>
                    <a:pt x="8938" y="12931"/>
                    <a:pt x="8905" y="12948"/>
                  </a:cubicBezTo>
                  <a:lnTo>
                    <a:pt x="8889" y="12948"/>
                  </a:lnTo>
                  <a:cubicBezTo>
                    <a:pt x="8872" y="12964"/>
                    <a:pt x="8840" y="12980"/>
                    <a:pt x="8807" y="12997"/>
                  </a:cubicBezTo>
                  <a:lnTo>
                    <a:pt x="8791" y="13013"/>
                  </a:lnTo>
                  <a:lnTo>
                    <a:pt x="8774" y="13013"/>
                  </a:lnTo>
                  <a:cubicBezTo>
                    <a:pt x="8192" y="13304"/>
                    <a:pt x="7546" y="13467"/>
                    <a:pt x="6880" y="13467"/>
                  </a:cubicBezTo>
                  <a:cubicBezTo>
                    <a:pt x="6721" y="13467"/>
                    <a:pt x="6561" y="13458"/>
                    <a:pt x="6401" y="13439"/>
                  </a:cubicBezTo>
                  <a:lnTo>
                    <a:pt x="6237" y="13422"/>
                  </a:lnTo>
                  <a:cubicBezTo>
                    <a:pt x="6204" y="13406"/>
                    <a:pt x="6172" y="13406"/>
                    <a:pt x="6188" y="13390"/>
                  </a:cubicBezTo>
                  <a:cubicBezTo>
                    <a:pt x="6139" y="13390"/>
                    <a:pt x="6090" y="13373"/>
                    <a:pt x="6024" y="13373"/>
                  </a:cubicBezTo>
                  <a:cubicBezTo>
                    <a:pt x="5975" y="13357"/>
                    <a:pt x="5910" y="13341"/>
                    <a:pt x="5828" y="13341"/>
                  </a:cubicBezTo>
                  <a:lnTo>
                    <a:pt x="5844" y="13341"/>
                  </a:lnTo>
                  <a:cubicBezTo>
                    <a:pt x="5812" y="13341"/>
                    <a:pt x="5762" y="13341"/>
                    <a:pt x="5697" y="13324"/>
                  </a:cubicBezTo>
                  <a:cubicBezTo>
                    <a:pt x="5484" y="13308"/>
                    <a:pt x="5402" y="13275"/>
                    <a:pt x="5157" y="13242"/>
                  </a:cubicBezTo>
                  <a:lnTo>
                    <a:pt x="5157" y="13242"/>
                  </a:lnTo>
                  <a:lnTo>
                    <a:pt x="5173" y="13259"/>
                  </a:lnTo>
                  <a:cubicBezTo>
                    <a:pt x="5124" y="13259"/>
                    <a:pt x="5124" y="13259"/>
                    <a:pt x="5091" y="13242"/>
                  </a:cubicBezTo>
                  <a:lnTo>
                    <a:pt x="5091" y="13242"/>
                  </a:lnTo>
                  <a:cubicBezTo>
                    <a:pt x="5026" y="13259"/>
                    <a:pt x="5239" y="13259"/>
                    <a:pt x="5190" y="13275"/>
                  </a:cubicBezTo>
                  <a:cubicBezTo>
                    <a:pt x="5124" y="13242"/>
                    <a:pt x="4813" y="13242"/>
                    <a:pt x="4780" y="13210"/>
                  </a:cubicBezTo>
                  <a:cubicBezTo>
                    <a:pt x="4764" y="13204"/>
                    <a:pt x="4755" y="13202"/>
                    <a:pt x="4750" y="13202"/>
                  </a:cubicBezTo>
                  <a:cubicBezTo>
                    <a:pt x="4740" y="13202"/>
                    <a:pt x="4748" y="13210"/>
                    <a:pt x="4748" y="13210"/>
                  </a:cubicBezTo>
                  <a:lnTo>
                    <a:pt x="4715" y="13210"/>
                  </a:lnTo>
                  <a:lnTo>
                    <a:pt x="4699" y="13193"/>
                  </a:lnTo>
                  <a:lnTo>
                    <a:pt x="4682" y="13210"/>
                  </a:lnTo>
                  <a:cubicBezTo>
                    <a:pt x="4633" y="13193"/>
                    <a:pt x="4600" y="13193"/>
                    <a:pt x="4600" y="13177"/>
                  </a:cubicBezTo>
                  <a:lnTo>
                    <a:pt x="4649" y="13177"/>
                  </a:lnTo>
                  <a:cubicBezTo>
                    <a:pt x="4584" y="13160"/>
                    <a:pt x="4453" y="13160"/>
                    <a:pt x="4437" y="13160"/>
                  </a:cubicBezTo>
                  <a:lnTo>
                    <a:pt x="4518" y="13177"/>
                  </a:lnTo>
                  <a:cubicBezTo>
                    <a:pt x="4306" y="13160"/>
                    <a:pt x="4044" y="13111"/>
                    <a:pt x="3831" y="13111"/>
                  </a:cubicBezTo>
                  <a:lnTo>
                    <a:pt x="3847" y="13111"/>
                  </a:lnTo>
                  <a:cubicBezTo>
                    <a:pt x="3684" y="13111"/>
                    <a:pt x="3716" y="13095"/>
                    <a:pt x="3536" y="13079"/>
                  </a:cubicBezTo>
                  <a:lnTo>
                    <a:pt x="3422" y="13079"/>
                  </a:lnTo>
                  <a:cubicBezTo>
                    <a:pt x="3455" y="13079"/>
                    <a:pt x="3340" y="13046"/>
                    <a:pt x="3389" y="13046"/>
                  </a:cubicBezTo>
                  <a:cubicBezTo>
                    <a:pt x="3225" y="13046"/>
                    <a:pt x="3307" y="13046"/>
                    <a:pt x="3193" y="13062"/>
                  </a:cubicBezTo>
                  <a:lnTo>
                    <a:pt x="3160" y="13046"/>
                  </a:lnTo>
                  <a:cubicBezTo>
                    <a:pt x="3138" y="13046"/>
                    <a:pt x="3131" y="13053"/>
                    <a:pt x="3099" y="13053"/>
                  </a:cubicBezTo>
                  <a:cubicBezTo>
                    <a:pt x="3084" y="13053"/>
                    <a:pt x="3062" y="13051"/>
                    <a:pt x="3029" y="13046"/>
                  </a:cubicBezTo>
                  <a:cubicBezTo>
                    <a:pt x="3111" y="13046"/>
                    <a:pt x="2980" y="13030"/>
                    <a:pt x="3062" y="13030"/>
                  </a:cubicBezTo>
                  <a:cubicBezTo>
                    <a:pt x="2882" y="12980"/>
                    <a:pt x="2783" y="13013"/>
                    <a:pt x="2702" y="12980"/>
                  </a:cubicBezTo>
                  <a:lnTo>
                    <a:pt x="2702" y="12980"/>
                  </a:lnTo>
                  <a:cubicBezTo>
                    <a:pt x="2620" y="12997"/>
                    <a:pt x="2865" y="13013"/>
                    <a:pt x="2816" y="13013"/>
                  </a:cubicBezTo>
                  <a:cubicBezTo>
                    <a:pt x="2827" y="13019"/>
                    <a:pt x="2823" y="13020"/>
                    <a:pt x="2811" y="13020"/>
                  </a:cubicBezTo>
                  <a:cubicBezTo>
                    <a:pt x="2787" y="13020"/>
                    <a:pt x="2729" y="13013"/>
                    <a:pt x="2685" y="13013"/>
                  </a:cubicBezTo>
                  <a:cubicBezTo>
                    <a:pt x="2636" y="13013"/>
                    <a:pt x="2587" y="12964"/>
                    <a:pt x="2440" y="12948"/>
                  </a:cubicBezTo>
                  <a:lnTo>
                    <a:pt x="2472" y="12948"/>
                  </a:lnTo>
                  <a:cubicBezTo>
                    <a:pt x="2423" y="12948"/>
                    <a:pt x="2374" y="12948"/>
                    <a:pt x="2309" y="12931"/>
                  </a:cubicBezTo>
                  <a:lnTo>
                    <a:pt x="2243" y="12931"/>
                  </a:lnTo>
                  <a:cubicBezTo>
                    <a:pt x="2227" y="12931"/>
                    <a:pt x="2211" y="12931"/>
                    <a:pt x="2195" y="12947"/>
                  </a:cubicBezTo>
                  <a:lnTo>
                    <a:pt x="2195" y="12947"/>
                  </a:lnTo>
                  <a:cubicBezTo>
                    <a:pt x="2157" y="12945"/>
                    <a:pt x="2113" y="12941"/>
                    <a:pt x="2063" y="12931"/>
                  </a:cubicBezTo>
                  <a:lnTo>
                    <a:pt x="2129" y="12931"/>
                  </a:lnTo>
                  <a:cubicBezTo>
                    <a:pt x="2112" y="12923"/>
                    <a:pt x="2096" y="12923"/>
                    <a:pt x="2080" y="12923"/>
                  </a:cubicBezTo>
                  <a:cubicBezTo>
                    <a:pt x="2063" y="12923"/>
                    <a:pt x="2047" y="12923"/>
                    <a:pt x="2030" y="12915"/>
                  </a:cubicBezTo>
                  <a:lnTo>
                    <a:pt x="2145" y="12915"/>
                  </a:lnTo>
                  <a:cubicBezTo>
                    <a:pt x="2194" y="12931"/>
                    <a:pt x="2243" y="12931"/>
                    <a:pt x="2276" y="12931"/>
                  </a:cubicBezTo>
                  <a:cubicBezTo>
                    <a:pt x="2227" y="12915"/>
                    <a:pt x="2112" y="12931"/>
                    <a:pt x="2161" y="12899"/>
                  </a:cubicBezTo>
                  <a:lnTo>
                    <a:pt x="2161" y="12899"/>
                  </a:lnTo>
                  <a:cubicBezTo>
                    <a:pt x="2145" y="12907"/>
                    <a:pt x="2129" y="12911"/>
                    <a:pt x="2110" y="12911"/>
                  </a:cubicBezTo>
                  <a:cubicBezTo>
                    <a:pt x="2092" y="12911"/>
                    <a:pt x="2071" y="12907"/>
                    <a:pt x="2047" y="12899"/>
                  </a:cubicBezTo>
                  <a:lnTo>
                    <a:pt x="1949" y="12899"/>
                  </a:lnTo>
                  <a:lnTo>
                    <a:pt x="1949" y="12882"/>
                  </a:lnTo>
                  <a:lnTo>
                    <a:pt x="1921" y="12869"/>
                  </a:lnTo>
                  <a:lnTo>
                    <a:pt x="1921" y="12869"/>
                  </a:lnTo>
                  <a:cubicBezTo>
                    <a:pt x="1904" y="12875"/>
                    <a:pt x="1889" y="12871"/>
                    <a:pt x="1867" y="12882"/>
                  </a:cubicBezTo>
                  <a:cubicBezTo>
                    <a:pt x="1900" y="12849"/>
                    <a:pt x="1916" y="12833"/>
                    <a:pt x="1932" y="12833"/>
                  </a:cubicBezTo>
                  <a:lnTo>
                    <a:pt x="1949" y="12833"/>
                  </a:lnTo>
                  <a:lnTo>
                    <a:pt x="1965" y="12817"/>
                  </a:lnTo>
                  <a:cubicBezTo>
                    <a:pt x="1998" y="12800"/>
                    <a:pt x="2014" y="12768"/>
                    <a:pt x="2047" y="12735"/>
                  </a:cubicBezTo>
                  <a:lnTo>
                    <a:pt x="2047" y="12735"/>
                  </a:lnTo>
                  <a:cubicBezTo>
                    <a:pt x="2024" y="12758"/>
                    <a:pt x="2001" y="12781"/>
                    <a:pt x="1995" y="12781"/>
                  </a:cubicBezTo>
                  <a:cubicBezTo>
                    <a:pt x="1992" y="12781"/>
                    <a:pt x="1993" y="12777"/>
                    <a:pt x="1998" y="12768"/>
                  </a:cubicBezTo>
                  <a:cubicBezTo>
                    <a:pt x="2030" y="12735"/>
                    <a:pt x="2063" y="12686"/>
                    <a:pt x="2096" y="12669"/>
                  </a:cubicBezTo>
                  <a:cubicBezTo>
                    <a:pt x="2123" y="12633"/>
                    <a:pt x="2130" y="12622"/>
                    <a:pt x="2128" y="12622"/>
                  </a:cubicBezTo>
                  <a:lnTo>
                    <a:pt x="2128" y="12622"/>
                  </a:lnTo>
                  <a:cubicBezTo>
                    <a:pt x="2127" y="12622"/>
                    <a:pt x="2120" y="12629"/>
                    <a:pt x="2112" y="12637"/>
                  </a:cubicBezTo>
                  <a:cubicBezTo>
                    <a:pt x="2101" y="12637"/>
                    <a:pt x="2090" y="12644"/>
                    <a:pt x="2089" y="12644"/>
                  </a:cubicBezTo>
                  <a:cubicBezTo>
                    <a:pt x="2089" y="12644"/>
                    <a:pt x="2090" y="12642"/>
                    <a:pt x="2096" y="12637"/>
                  </a:cubicBezTo>
                  <a:cubicBezTo>
                    <a:pt x="2145" y="12604"/>
                    <a:pt x="2145" y="12571"/>
                    <a:pt x="2178" y="12522"/>
                  </a:cubicBezTo>
                  <a:lnTo>
                    <a:pt x="2194" y="12522"/>
                  </a:lnTo>
                  <a:cubicBezTo>
                    <a:pt x="2292" y="12391"/>
                    <a:pt x="2194" y="12473"/>
                    <a:pt x="2292" y="12358"/>
                  </a:cubicBezTo>
                  <a:lnTo>
                    <a:pt x="2292" y="12358"/>
                  </a:lnTo>
                  <a:lnTo>
                    <a:pt x="2276" y="12424"/>
                  </a:lnTo>
                  <a:lnTo>
                    <a:pt x="2309" y="12358"/>
                  </a:lnTo>
                  <a:lnTo>
                    <a:pt x="2309" y="12375"/>
                  </a:lnTo>
                  <a:cubicBezTo>
                    <a:pt x="2358" y="12293"/>
                    <a:pt x="2374" y="12277"/>
                    <a:pt x="2440" y="12211"/>
                  </a:cubicBezTo>
                  <a:lnTo>
                    <a:pt x="2440" y="12211"/>
                  </a:lnTo>
                  <a:cubicBezTo>
                    <a:pt x="2434" y="12214"/>
                    <a:pt x="2430" y="12215"/>
                    <a:pt x="2427" y="12215"/>
                  </a:cubicBezTo>
                  <a:cubicBezTo>
                    <a:pt x="2414" y="12215"/>
                    <a:pt x="2432" y="12184"/>
                    <a:pt x="2472" y="12129"/>
                  </a:cubicBezTo>
                  <a:cubicBezTo>
                    <a:pt x="2478" y="12124"/>
                    <a:pt x="2482" y="12122"/>
                    <a:pt x="2484" y="12122"/>
                  </a:cubicBezTo>
                  <a:cubicBezTo>
                    <a:pt x="2489" y="12122"/>
                    <a:pt x="2489" y="12129"/>
                    <a:pt x="2489" y="12129"/>
                  </a:cubicBezTo>
                  <a:cubicBezTo>
                    <a:pt x="2489" y="12129"/>
                    <a:pt x="2489" y="12129"/>
                    <a:pt x="2522" y="12080"/>
                  </a:cubicBezTo>
                  <a:lnTo>
                    <a:pt x="2522" y="12080"/>
                  </a:lnTo>
                  <a:cubicBezTo>
                    <a:pt x="2522" y="12097"/>
                    <a:pt x="2505" y="12129"/>
                    <a:pt x="2472" y="12162"/>
                  </a:cubicBezTo>
                  <a:lnTo>
                    <a:pt x="2456" y="12195"/>
                  </a:lnTo>
                  <a:cubicBezTo>
                    <a:pt x="2505" y="12146"/>
                    <a:pt x="2554" y="12080"/>
                    <a:pt x="2571" y="12047"/>
                  </a:cubicBezTo>
                  <a:lnTo>
                    <a:pt x="2571" y="12047"/>
                  </a:lnTo>
                  <a:lnTo>
                    <a:pt x="2538" y="12080"/>
                  </a:lnTo>
                  <a:lnTo>
                    <a:pt x="2636" y="11949"/>
                  </a:lnTo>
                  <a:lnTo>
                    <a:pt x="2636" y="11966"/>
                  </a:lnTo>
                  <a:cubicBezTo>
                    <a:pt x="2652" y="11949"/>
                    <a:pt x="2652" y="11933"/>
                    <a:pt x="2685" y="11900"/>
                  </a:cubicBezTo>
                  <a:lnTo>
                    <a:pt x="2685" y="11900"/>
                  </a:lnTo>
                  <a:cubicBezTo>
                    <a:pt x="2685" y="11911"/>
                    <a:pt x="2692" y="11915"/>
                    <a:pt x="2683" y="11930"/>
                  </a:cubicBezTo>
                  <a:lnTo>
                    <a:pt x="2683" y="11930"/>
                  </a:lnTo>
                  <a:lnTo>
                    <a:pt x="2751" y="11851"/>
                  </a:lnTo>
                  <a:lnTo>
                    <a:pt x="2800" y="11818"/>
                  </a:lnTo>
                  <a:cubicBezTo>
                    <a:pt x="2849" y="11753"/>
                    <a:pt x="2914" y="11655"/>
                    <a:pt x="2996" y="11589"/>
                  </a:cubicBezTo>
                  <a:lnTo>
                    <a:pt x="3013" y="11556"/>
                  </a:lnTo>
                  <a:cubicBezTo>
                    <a:pt x="3094" y="11491"/>
                    <a:pt x="3160" y="11425"/>
                    <a:pt x="3242" y="11344"/>
                  </a:cubicBezTo>
                  <a:lnTo>
                    <a:pt x="3307" y="11311"/>
                  </a:lnTo>
                  <a:cubicBezTo>
                    <a:pt x="3324" y="11294"/>
                    <a:pt x="3328" y="11290"/>
                    <a:pt x="3326" y="11290"/>
                  </a:cubicBezTo>
                  <a:cubicBezTo>
                    <a:pt x="3324" y="11290"/>
                    <a:pt x="3315" y="11294"/>
                    <a:pt x="3307" y="11294"/>
                  </a:cubicBezTo>
                  <a:cubicBezTo>
                    <a:pt x="3302" y="11294"/>
                    <a:pt x="3296" y="11296"/>
                    <a:pt x="3294" y="11296"/>
                  </a:cubicBezTo>
                  <a:cubicBezTo>
                    <a:pt x="3289" y="11296"/>
                    <a:pt x="3296" y="11289"/>
                    <a:pt x="3340" y="11245"/>
                  </a:cubicBezTo>
                  <a:cubicBezTo>
                    <a:pt x="3369" y="11216"/>
                    <a:pt x="3381" y="11210"/>
                    <a:pt x="3386" y="11210"/>
                  </a:cubicBezTo>
                  <a:cubicBezTo>
                    <a:pt x="3389" y="11210"/>
                    <a:pt x="3389" y="11213"/>
                    <a:pt x="3389" y="11213"/>
                  </a:cubicBezTo>
                  <a:lnTo>
                    <a:pt x="3405" y="11213"/>
                  </a:lnTo>
                  <a:cubicBezTo>
                    <a:pt x="3428" y="11179"/>
                    <a:pt x="3467" y="11137"/>
                    <a:pt x="3521" y="11098"/>
                  </a:cubicBezTo>
                  <a:lnTo>
                    <a:pt x="3521" y="11098"/>
                  </a:lnTo>
                  <a:lnTo>
                    <a:pt x="3602" y="11065"/>
                  </a:lnTo>
                  <a:lnTo>
                    <a:pt x="3602" y="11065"/>
                  </a:lnTo>
                  <a:cubicBezTo>
                    <a:pt x="3548" y="11120"/>
                    <a:pt x="3493" y="11151"/>
                    <a:pt x="3514" y="11151"/>
                  </a:cubicBezTo>
                  <a:cubicBezTo>
                    <a:pt x="3518" y="11151"/>
                    <a:pt x="3525" y="11150"/>
                    <a:pt x="3536" y="11147"/>
                  </a:cubicBezTo>
                  <a:cubicBezTo>
                    <a:pt x="3536" y="11114"/>
                    <a:pt x="3585" y="11082"/>
                    <a:pt x="3651" y="11033"/>
                  </a:cubicBezTo>
                  <a:cubicBezTo>
                    <a:pt x="3716" y="10983"/>
                    <a:pt x="3766" y="10951"/>
                    <a:pt x="3766" y="10934"/>
                  </a:cubicBezTo>
                  <a:lnTo>
                    <a:pt x="3815" y="10902"/>
                  </a:lnTo>
                  <a:lnTo>
                    <a:pt x="3782" y="10934"/>
                  </a:lnTo>
                  <a:cubicBezTo>
                    <a:pt x="3880" y="10885"/>
                    <a:pt x="3831" y="10869"/>
                    <a:pt x="3946" y="10803"/>
                  </a:cubicBezTo>
                  <a:cubicBezTo>
                    <a:pt x="3980" y="10792"/>
                    <a:pt x="3999" y="10780"/>
                    <a:pt x="4001" y="10780"/>
                  </a:cubicBezTo>
                  <a:lnTo>
                    <a:pt x="4001" y="10780"/>
                  </a:lnTo>
                  <a:cubicBezTo>
                    <a:pt x="4001" y="10780"/>
                    <a:pt x="3999" y="10782"/>
                    <a:pt x="3995" y="10787"/>
                  </a:cubicBezTo>
                  <a:lnTo>
                    <a:pt x="4077" y="10738"/>
                  </a:lnTo>
                  <a:cubicBezTo>
                    <a:pt x="4086" y="10733"/>
                    <a:pt x="4091" y="10731"/>
                    <a:pt x="4094" y="10731"/>
                  </a:cubicBezTo>
                  <a:cubicBezTo>
                    <a:pt x="4100" y="10731"/>
                    <a:pt x="4088" y="10743"/>
                    <a:pt x="4077" y="10754"/>
                  </a:cubicBezTo>
                  <a:cubicBezTo>
                    <a:pt x="4109" y="10722"/>
                    <a:pt x="4158" y="10705"/>
                    <a:pt x="4207" y="10689"/>
                  </a:cubicBezTo>
                  <a:lnTo>
                    <a:pt x="4289" y="10623"/>
                  </a:lnTo>
                  <a:cubicBezTo>
                    <a:pt x="4295" y="10623"/>
                    <a:pt x="4299" y="10624"/>
                    <a:pt x="4300" y="10625"/>
                  </a:cubicBezTo>
                  <a:lnTo>
                    <a:pt x="4300" y="10625"/>
                  </a:lnTo>
                  <a:cubicBezTo>
                    <a:pt x="4318" y="10615"/>
                    <a:pt x="4332" y="10607"/>
                    <a:pt x="4355" y="10607"/>
                  </a:cubicBezTo>
                  <a:cubicBezTo>
                    <a:pt x="4361" y="10604"/>
                    <a:pt x="4363" y="10603"/>
                    <a:pt x="4364" y="10603"/>
                  </a:cubicBezTo>
                  <a:lnTo>
                    <a:pt x="4364" y="10603"/>
                  </a:lnTo>
                  <a:cubicBezTo>
                    <a:pt x="4364" y="10603"/>
                    <a:pt x="4313" y="10629"/>
                    <a:pt x="4273" y="10656"/>
                  </a:cubicBezTo>
                  <a:cubicBezTo>
                    <a:pt x="4346" y="10656"/>
                    <a:pt x="4341" y="10630"/>
                    <a:pt x="4453" y="10590"/>
                  </a:cubicBezTo>
                  <a:lnTo>
                    <a:pt x="4453" y="10590"/>
                  </a:lnTo>
                  <a:cubicBezTo>
                    <a:pt x="4453" y="10590"/>
                    <a:pt x="4453" y="10590"/>
                    <a:pt x="4453" y="10591"/>
                  </a:cubicBezTo>
                  <a:lnTo>
                    <a:pt x="4455" y="10589"/>
                  </a:lnTo>
                  <a:lnTo>
                    <a:pt x="4455" y="10589"/>
                  </a:lnTo>
                  <a:cubicBezTo>
                    <a:pt x="4455" y="10590"/>
                    <a:pt x="4454" y="10590"/>
                    <a:pt x="4453" y="10590"/>
                  </a:cubicBezTo>
                  <a:lnTo>
                    <a:pt x="4453" y="10590"/>
                  </a:lnTo>
                  <a:cubicBezTo>
                    <a:pt x="4470" y="10558"/>
                    <a:pt x="4486" y="10558"/>
                    <a:pt x="4518" y="10558"/>
                  </a:cubicBezTo>
                  <a:cubicBezTo>
                    <a:pt x="4551" y="10558"/>
                    <a:pt x="4584" y="10542"/>
                    <a:pt x="4633" y="10525"/>
                  </a:cubicBezTo>
                  <a:cubicBezTo>
                    <a:pt x="4633" y="10530"/>
                    <a:pt x="4637" y="10532"/>
                    <a:pt x="4644" y="10532"/>
                  </a:cubicBezTo>
                  <a:cubicBezTo>
                    <a:pt x="4662" y="10532"/>
                    <a:pt x="4697" y="10520"/>
                    <a:pt x="4731" y="10509"/>
                  </a:cubicBezTo>
                  <a:lnTo>
                    <a:pt x="4731" y="10525"/>
                  </a:lnTo>
                  <a:cubicBezTo>
                    <a:pt x="4797" y="10509"/>
                    <a:pt x="4780" y="10492"/>
                    <a:pt x="4829" y="10476"/>
                  </a:cubicBezTo>
                  <a:cubicBezTo>
                    <a:pt x="4849" y="10471"/>
                    <a:pt x="4864" y="10469"/>
                    <a:pt x="4876" y="10469"/>
                  </a:cubicBezTo>
                  <a:cubicBezTo>
                    <a:pt x="4905" y="10469"/>
                    <a:pt x="4916" y="10481"/>
                    <a:pt x="4928" y="10492"/>
                  </a:cubicBezTo>
                  <a:cubicBezTo>
                    <a:pt x="5042" y="10476"/>
                    <a:pt x="4846" y="10476"/>
                    <a:pt x="4977" y="10460"/>
                  </a:cubicBezTo>
                  <a:cubicBezTo>
                    <a:pt x="5075" y="10443"/>
                    <a:pt x="5140" y="10427"/>
                    <a:pt x="5255" y="10411"/>
                  </a:cubicBezTo>
                  <a:cubicBezTo>
                    <a:pt x="5321" y="10411"/>
                    <a:pt x="5239" y="10427"/>
                    <a:pt x="5271" y="10427"/>
                  </a:cubicBezTo>
                  <a:lnTo>
                    <a:pt x="5321" y="10411"/>
                  </a:lnTo>
                  <a:lnTo>
                    <a:pt x="5337" y="10411"/>
                  </a:lnTo>
                  <a:cubicBezTo>
                    <a:pt x="5386" y="10411"/>
                    <a:pt x="5337" y="10394"/>
                    <a:pt x="5419" y="10394"/>
                  </a:cubicBezTo>
                  <a:cubicBezTo>
                    <a:pt x="5419" y="10389"/>
                    <a:pt x="5424" y="10387"/>
                    <a:pt x="5433" y="10387"/>
                  </a:cubicBezTo>
                  <a:close/>
                  <a:moveTo>
                    <a:pt x="1900" y="14175"/>
                  </a:moveTo>
                  <a:lnTo>
                    <a:pt x="2063" y="14192"/>
                  </a:lnTo>
                  <a:lnTo>
                    <a:pt x="1965" y="14192"/>
                  </a:lnTo>
                  <a:cubicBezTo>
                    <a:pt x="1932" y="14192"/>
                    <a:pt x="1883" y="14192"/>
                    <a:pt x="1850" y="14175"/>
                  </a:cubicBezTo>
                  <a:close/>
                  <a:moveTo>
                    <a:pt x="2833" y="14290"/>
                  </a:moveTo>
                  <a:cubicBezTo>
                    <a:pt x="2860" y="14292"/>
                    <a:pt x="2887" y="14293"/>
                    <a:pt x="2915" y="14294"/>
                  </a:cubicBezTo>
                  <a:lnTo>
                    <a:pt x="2915" y="14294"/>
                  </a:lnTo>
                  <a:cubicBezTo>
                    <a:pt x="2901" y="14292"/>
                    <a:pt x="2876" y="14290"/>
                    <a:pt x="2833" y="14290"/>
                  </a:cubicBezTo>
                  <a:close/>
                  <a:moveTo>
                    <a:pt x="11966" y="0"/>
                  </a:moveTo>
                  <a:lnTo>
                    <a:pt x="11901" y="33"/>
                  </a:lnTo>
                  <a:lnTo>
                    <a:pt x="11541" y="213"/>
                  </a:lnTo>
                  <a:cubicBezTo>
                    <a:pt x="11474" y="226"/>
                    <a:pt x="11408" y="250"/>
                    <a:pt x="11394" y="250"/>
                  </a:cubicBezTo>
                  <a:cubicBezTo>
                    <a:pt x="11391" y="250"/>
                    <a:pt x="11390" y="249"/>
                    <a:pt x="11393" y="246"/>
                  </a:cubicBezTo>
                  <a:lnTo>
                    <a:pt x="11393" y="246"/>
                  </a:lnTo>
                  <a:cubicBezTo>
                    <a:pt x="11344" y="278"/>
                    <a:pt x="11279" y="311"/>
                    <a:pt x="11213" y="328"/>
                  </a:cubicBezTo>
                  <a:cubicBezTo>
                    <a:pt x="11148" y="360"/>
                    <a:pt x="11082" y="393"/>
                    <a:pt x="11000" y="426"/>
                  </a:cubicBezTo>
                  <a:cubicBezTo>
                    <a:pt x="10968" y="442"/>
                    <a:pt x="10951" y="459"/>
                    <a:pt x="10919" y="459"/>
                  </a:cubicBezTo>
                  <a:lnTo>
                    <a:pt x="10919" y="475"/>
                  </a:lnTo>
                  <a:lnTo>
                    <a:pt x="10919" y="508"/>
                  </a:lnTo>
                  <a:lnTo>
                    <a:pt x="10935" y="540"/>
                  </a:lnTo>
                  <a:cubicBezTo>
                    <a:pt x="10951" y="589"/>
                    <a:pt x="10968" y="639"/>
                    <a:pt x="10984" y="688"/>
                  </a:cubicBezTo>
                  <a:cubicBezTo>
                    <a:pt x="11017" y="770"/>
                    <a:pt x="11050" y="851"/>
                    <a:pt x="11082" y="933"/>
                  </a:cubicBezTo>
                  <a:cubicBezTo>
                    <a:pt x="11089" y="947"/>
                    <a:pt x="11090" y="952"/>
                    <a:pt x="11088" y="952"/>
                  </a:cubicBezTo>
                  <a:cubicBezTo>
                    <a:pt x="11086" y="952"/>
                    <a:pt x="11082" y="949"/>
                    <a:pt x="11077" y="944"/>
                  </a:cubicBezTo>
                  <a:lnTo>
                    <a:pt x="11077" y="944"/>
                  </a:lnTo>
                  <a:cubicBezTo>
                    <a:pt x="11109" y="1021"/>
                    <a:pt x="11155" y="1118"/>
                    <a:pt x="11213" y="1293"/>
                  </a:cubicBezTo>
                  <a:lnTo>
                    <a:pt x="11197" y="1277"/>
                  </a:lnTo>
                  <a:lnTo>
                    <a:pt x="11197" y="1277"/>
                  </a:lnTo>
                  <a:cubicBezTo>
                    <a:pt x="11295" y="1555"/>
                    <a:pt x="11344" y="1752"/>
                    <a:pt x="11393" y="1948"/>
                  </a:cubicBezTo>
                  <a:cubicBezTo>
                    <a:pt x="11426" y="2063"/>
                    <a:pt x="11459" y="2161"/>
                    <a:pt x="11491" y="2292"/>
                  </a:cubicBezTo>
                  <a:cubicBezTo>
                    <a:pt x="11524" y="2406"/>
                    <a:pt x="11541" y="2537"/>
                    <a:pt x="11590" y="2701"/>
                  </a:cubicBezTo>
                  <a:lnTo>
                    <a:pt x="11590" y="2667"/>
                  </a:lnTo>
                  <a:lnTo>
                    <a:pt x="11590" y="2667"/>
                  </a:lnTo>
                  <a:cubicBezTo>
                    <a:pt x="11594" y="2695"/>
                    <a:pt x="11600" y="2731"/>
                    <a:pt x="11606" y="2766"/>
                  </a:cubicBezTo>
                  <a:cubicBezTo>
                    <a:pt x="11611" y="2783"/>
                    <a:pt x="11616" y="2799"/>
                    <a:pt x="11621" y="2814"/>
                  </a:cubicBezTo>
                  <a:lnTo>
                    <a:pt x="11621" y="2814"/>
                  </a:lnTo>
                  <a:cubicBezTo>
                    <a:pt x="11618" y="2777"/>
                    <a:pt x="11610" y="2733"/>
                    <a:pt x="11590" y="2652"/>
                  </a:cubicBezTo>
                  <a:lnTo>
                    <a:pt x="11590" y="2667"/>
                  </a:lnTo>
                  <a:lnTo>
                    <a:pt x="11590" y="2667"/>
                  </a:lnTo>
                  <a:cubicBezTo>
                    <a:pt x="11585" y="2635"/>
                    <a:pt x="11582" y="2614"/>
                    <a:pt x="11583" y="2614"/>
                  </a:cubicBezTo>
                  <a:lnTo>
                    <a:pt x="11583" y="2614"/>
                  </a:lnTo>
                  <a:cubicBezTo>
                    <a:pt x="11584" y="2614"/>
                    <a:pt x="11586" y="2621"/>
                    <a:pt x="11590" y="2636"/>
                  </a:cubicBezTo>
                  <a:cubicBezTo>
                    <a:pt x="11606" y="2685"/>
                    <a:pt x="11622" y="2766"/>
                    <a:pt x="11639" y="2865"/>
                  </a:cubicBezTo>
                  <a:cubicBezTo>
                    <a:pt x="11655" y="2963"/>
                    <a:pt x="11688" y="3077"/>
                    <a:pt x="11704" y="3208"/>
                  </a:cubicBezTo>
                  <a:cubicBezTo>
                    <a:pt x="11753" y="3438"/>
                    <a:pt x="11786" y="3667"/>
                    <a:pt x="11786" y="3732"/>
                  </a:cubicBezTo>
                  <a:cubicBezTo>
                    <a:pt x="11796" y="3793"/>
                    <a:pt x="11800" y="3810"/>
                    <a:pt x="11802" y="3810"/>
                  </a:cubicBezTo>
                  <a:cubicBezTo>
                    <a:pt x="11802" y="3810"/>
                    <a:pt x="11802" y="3804"/>
                    <a:pt x="11802" y="3798"/>
                  </a:cubicBezTo>
                  <a:cubicBezTo>
                    <a:pt x="11802" y="3792"/>
                    <a:pt x="11802" y="3786"/>
                    <a:pt x="11803" y="3786"/>
                  </a:cubicBezTo>
                  <a:cubicBezTo>
                    <a:pt x="11805" y="3786"/>
                    <a:pt x="11808" y="3805"/>
                    <a:pt x="11819" y="3880"/>
                  </a:cubicBezTo>
                  <a:lnTo>
                    <a:pt x="11819" y="3929"/>
                  </a:lnTo>
                  <a:lnTo>
                    <a:pt x="11835" y="3994"/>
                  </a:lnTo>
                  <a:cubicBezTo>
                    <a:pt x="11852" y="4125"/>
                    <a:pt x="11852" y="4191"/>
                    <a:pt x="11852" y="4207"/>
                  </a:cubicBezTo>
                  <a:cubicBezTo>
                    <a:pt x="11852" y="4174"/>
                    <a:pt x="11835" y="4109"/>
                    <a:pt x="11835" y="4076"/>
                  </a:cubicBezTo>
                  <a:lnTo>
                    <a:pt x="11835" y="4076"/>
                  </a:lnTo>
                  <a:cubicBezTo>
                    <a:pt x="11835" y="4190"/>
                    <a:pt x="11864" y="4382"/>
                    <a:pt x="11885" y="4508"/>
                  </a:cubicBezTo>
                  <a:lnTo>
                    <a:pt x="11885" y="4508"/>
                  </a:lnTo>
                  <a:cubicBezTo>
                    <a:pt x="11884" y="4486"/>
                    <a:pt x="11884" y="4462"/>
                    <a:pt x="11884" y="4436"/>
                  </a:cubicBezTo>
                  <a:lnTo>
                    <a:pt x="11884" y="4436"/>
                  </a:lnTo>
                  <a:cubicBezTo>
                    <a:pt x="11901" y="4583"/>
                    <a:pt x="11917" y="4747"/>
                    <a:pt x="11917" y="4894"/>
                  </a:cubicBezTo>
                  <a:cubicBezTo>
                    <a:pt x="11933" y="5058"/>
                    <a:pt x="11950" y="5222"/>
                    <a:pt x="11950" y="5385"/>
                  </a:cubicBezTo>
                  <a:cubicBezTo>
                    <a:pt x="11950" y="5696"/>
                    <a:pt x="11966" y="6024"/>
                    <a:pt x="11950" y="6302"/>
                  </a:cubicBezTo>
                  <a:lnTo>
                    <a:pt x="11950" y="6269"/>
                  </a:lnTo>
                  <a:cubicBezTo>
                    <a:pt x="11933" y="6695"/>
                    <a:pt x="11933" y="6613"/>
                    <a:pt x="11884" y="7088"/>
                  </a:cubicBezTo>
                  <a:lnTo>
                    <a:pt x="11884" y="7055"/>
                  </a:lnTo>
                  <a:cubicBezTo>
                    <a:pt x="11884" y="7147"/>
                    <a:pt x="11870" y="7269"/>
                    <a:pt x="11855" y="7391"/>
                  </a:cubicBezTo>
                  <a:lnTo>
                    <a:pt x="11855" y="7391"/>
                  </a:lnTo>
                  <a:cubicBezTo>
                    <a:pt x="11850" y="7403"/>
                    <a:pt x="11843" y="7425"/>
                    <a:pt x="11835" y="7448"/>
                  </a:cubicBezTo>
                  <a:cubicBezTo>
                    <a:pt x="11825" y="7489"/>
                    <a:pt x="11821" y="7523"/>
                    <a:pt x="11820" y="7523"/>
                  </a:cubicBezTo>
                  <a:cubicBezTo>
                    <a:pt x="11819" y="7523"/>
                    <a:pt x="11819" y="7511"/>
                    <a:pt x="11819" y="7481"/>
                  </a:cubicBezTo>
                  <a:cubicBezTo>
                    <a:pt x="11753" y="7939"/>
                    <a:pt x="11802" y="7710"/>
                    <a:pt x="11753" y="8021"/>
                  </a:cubicBezTo>
                  <a:lnTo>
                    <a:pt x="11737" y="8086"/>
                  </a:lnTo>
                  <a:cubicBezTo>
                    <a:pt x="11721" y="8184"/>
                    <a:pt x="11721" y="8201"/>
                    <a:pt x="11672" y="8430"/>
                  </a:cubicBezTo>
                  <a:cubicBezTo>
                    <a:pt x="11680" y="8381"/>
                    <a:pt x="11684" y="8365"/>
                    <a:pt x="11684" y="8365"/>
                  </a:cubicBezTo>
                  <a:lnTo>
                    <a:pt x="11684" y="8365"/>
                  </a:lnTo>
                  <a:cubicBezTo>
                    <a:pt x="11684" y="8365"/>
                    <a:pt x="11680" y="8381"/>
                    <a:pt x="11672" y="8397"/>
                  </a:cubicBezTo>
                  <a:cubicBezTo>
                    <a:pt x="11664" y="8412"/>
                    <a:pt x="11656" y="8428"/>
                    <a:pt x="11654" y="8430"/>
                  </a:cubicBezTo>
                  <a:lnTo>
                    <a:pt x="11654" y="8430"/>
                  </a:lnTo>
                  <a:cubicBezTo>
                    <a:pt x="11594" y="8640"/>
                    <a:pt x="11538" y="8787"/>
                    <a:pt x="11508" y="8921"/>
                  </a:cubicBezTo>
                  <a:cubicBezTo>
                    <a:pt x="11475" y="9068"/>
                    <a:pt x="11442" y="9183"/>
                    <a:pt x="11393" y="9281"/>
                  </a:cubicBezTo>
                  <a:cubicBezTo>
                    <a:pt x="11388" y="9317"/>
                    <a:pt x="11388" y="9332"/>
                    <a:pt x="11391" y="9332"/>
                  </a:cubicBezTo>
                  <a:cubicBezTo>
                    <a:pt x="11398" y="9332"/>
                    <a:pt x="11420" y="9261"/>
                    <a:pt x="11442" y="9183"/>
                  </a:cubicBezTo>
                  <a:cubicBezTo>
                    <a:pt x="11482" y="9090"/>
                    <a:pt x="11511" y="8985"/>
                    <a:pt x="11512" y="8985"/>
                  </a:cubicBezTo>
                  <a:lnTo>
                    <a:pt x="11512" y="8985"/>
                  </a:lnTo>
                  <a:cubicBezTo>
                    <a:pt x="11512" y="8985"/>
                    <a:pt x="11511" y="8991"/>
                    <a:pt x="11508" y="9003"/>
                  </a:cubicBezTo>
                  <a:cubicBezTo>
                    <a:pt x="11512" y="8989"/>
                    <a:pt x="11514" y="8983"/>
                    <a:pt x="11515" y="8983"/>
                  </a:cubicBezTo>
                  <a:lnTo>
                    <a:pt x="11515" y="8983"/>
                  </a:lnTo>
                  <a:cubicBezTo>
                    <a:pt x="11515" y="8983"/>
                    <a:pt x="11503" y="9025"/>
                    <a:pt x="11491" y="9085"/>
                  </a:cubicBezTo>
                  <a:cubicBezTo>
                    <a:pt x="11475" y="9167"/>
                    <a:pt x="11442" y="9265"/>
                    <a:pt x="11410" y="9347"/>
                  </a:cubicBezTo>
                  <a:cubicBezTo>
                    <a:pt x="11361" y="9494"/>
                    <a:pt x="11295" y="9592"/>
                    <a:pt x="11148" y="9952"/>
                  </a:cubicBezTo>
                  <a:cubicBezTo>
                    <a:pt x="11164" y="9920"/>
                    <a:pt x="11164" y="9920"/>
                    <a:pt x="11180" y="9887"/>
                  </a:cubicBezTo>
                  <a:lnTo>
                    <a:pt x="11180" y="9887"/>
                  </a:lnTo>
                  <a:cubicBezTo>
                    <a:pt x="11148" y="9952"/>
                    <a:pt x="11131" y="10018"/>
                    <a:pt x="11099" y="10083"/>
                  </a:cubicBezTo>
                  <a:cubicBezTo>
                    <a:pt x="11066" y="10165"/>
                    <a:pt x="11033" y="10231"/>
                    <a:pt x="11000" y="10312"/>
                  </a:cubicBezTo>
                  <a:cubicBezTo>
                    <a:pt x="10968" y="10427"/>
                    <a:pt x="10902" y="10542"/>
                    <a:pt x="10902" y="10574"/>
                  </a:cubicBezTo>
                  <a:lnTo>
                    <a:pt x="11050" y="10231"/>
                  </a:lnTo>
                  <a:lnTo>
                    <a:pt x="11050" y="10231"/>
                  </a:lnTo>
                  <a:cubicBezTo>
                    <a:pt x="11017" y="10329"/>
                    <a:pt x="10968" y="10427"/>
                    <a:pt x="10935" y="10542"/>
                  </a:cubicBezTo>
                  <a:cubicBezTo>
                    <a:pt x="10886" y="10640"/>
                    <a:pt x="10820" y="10771"/>
                    <a:pt x="10739" y="10918"/>
                  </a:cubicBezTo>
                  <a:cubicBezTo>
                    <a:pt x="10755" y="10885"/>
                    <a:pt x="10788" y="10803"/>
                    <a:pt x="10820" y="10738"/>
                  </a:cubicBezTo>
                  <a:lnTo>
                    <a:pt x="10820" y="10738"/>
                  </a:lnTo>
                  <a:cubicBezTo>
                    <a:pt x="10804" y="10771"/>
                    <a:pt x="10771" y="10820"/>
                    <a:pt x="10755" y="10869"/>
                  </a:cubicBezTo>
                  <a:lnTo>
                    <a:pt x="10722" y="10934"/>
                  </a:lnTo>
                  <a:lnTo>
                    <a:pt x="10706" y="10967"/>
                  </a:lnTo>
                  <a:cubicBezTo>
                    <a:pt x="10706" y="10967"/>
                    <a:pt x="10706" y="10951"/>
                    <a:pt x="10722" y="10918"/>
                  </a:cubicBezTo>
                  <a:cubicBezTo>
                    <a:pt x="10738" y="10869"/>
                    <a:pt x="10771" y="10820"/>
                    <a:pt x="10788" y="10755"/>
                  </a:cubicBezTo>
                  <a:lnTo>
                    <a:pt x="10788" y="10755"/>
                  </a:lnTo>
                  <a:cubicBezTo>
                    <a:pt x="10779" y="10778"/>
                    <a:pt x="10768" y="10800"/>
                    <a:pt x="10755" y="10820"/>
                  </a:cubicBezTo>
                  <a:cubicBezTo>
                    <a:pt x="10739" y="10853"/>
                    <a:pt x="10739" y="10869"/>
                    <a:pt x="10722" y="10902"/>
                  </a:cubicBezTo>
                  <a:lnTo>
                    <a:pt x="10689" y="10951"/>
                  </a:lnTo>
                  <a:cubicBezTo>
                    <a:pt x="10673" y="10951"/>
                    <a:pt x="10558" y="10902"/>
                    <a:pt x="10460" y="10869"/>
                  </a:cubicBezTo>
                  <a:lnTo>
                    <a:pt x="10477" y="10869"/>
                  </a:lnTo>
                  <a:cubicBezTo>
                    <a:pt x="10445" y="10853"/>
                    <a:pt x="10350" y="10821"/>
                    <a:pt x="10284" y="10789"/>
                  </a:cubicBezTo>
                  <a:lnTo>
                    <a:pt x="10284" y="10789"/>
                  </a:lnTo>
                  <a:cubicBezTo>
                    <a:pt x="10326" y="10806"/>
                    <a:pt x="10368" y="10822"/>
                    <a:pt x="10411" y="10836"/>
                  </a:cubicBezTo>
                  <a:lnTo>
                    <a:pt x="10280" y="10787"/>
                  </a:lnTo>
                  <a:lnTo>
                    <a:pt x="10280" y="10787"/>
                  </a:lnTo>
                  <a:cubicBezTo>
                    <a:pt x="10282" y="10788"/>
                    <a:pt x="10283" y="10788"/>
                    <a:pt x="10284" y="10789"/>
                  </a:cubicBezTo>
                  <a:lnTo>
                    <a:pt x="10284" y="10789"/>
                  </a:lnTo>
                  <a:cubicBezTo>
                    <a:pt x="10206" y="10758"/>
                    <a:pt x="10129" y="10722"/>
                    <a:pt x="10050" y="10687"/>
                  </a:cubicBezTo>
                  <a:lnTo>
                    <a:pt x="10050" y="10687"/>
                  </a:lnTo>
                  <a:cubicBezTo>
                    <a:pt x="10040" y="10688"/>
                    <a:pt x="10005" y="10682"/>
                    <a:pt x="10084" y="10722"/>
                  </a:cubicBezTo>
                  <a:cubicBezTo>
                    <a:pt x="9576" y="10542"/>
                    <a:pt x="9789" y="10574"/>
                    <a:pt x="9265" y="10378"/>
                  </a:cubicBezTo>
                  <a:lnTo>
                    <a:pt x="9265" y="10378"/>
                  </a:lnTo>
                  <a:cubicBezTo>
                    <a:pt x="9341" y="10416"/>
                    <a:pt x="9437" y="10454"/>
                    <a:pt x="9431" y="10454"/>
                  </a:cubicBezTo>
                  <a:cubicBezTo>
                    <a:pt x="9429" y="10454"/>
                    <a:pt x="9418" y="10451"/>
                    <a:pt x="9396" y="10443"/>
                  </a:cubicBezTo>
                  <a:cubicBezTo>
                    <a:pt x="9282" y="10411"/>
                    <a:pt x="9151" y="10345"/>
                    <a:pt x="9085" y="10312"/>
                  </a:cubicBezTo>
                  <a:cubicBezTo>
                    <a:pt x="8971" y="10271"/>
                    <a:pt x="8926" y="10259"/>
                    <a:pt x="8918" y="10259"/>
                  </a:cubicBezTo>
                  <a:cubicBezTo>
                    <a:pt x="8909" y="10259"/>
                    <a:pt x="8938" y="10271"/>
                    <a:pt x="8971" y="10280"/>
                  </a:cubicBezTo>
                  <a:cubicBezTo>
                    <a:pt x="8994" y="10291"/>
                    <a:pt x="9017" y="10303"/>
                    <a:pt x="9005" y="10303"/>
                  </a:cubicBezTo>
                  <a:cubicBezTo>
                    <a:pt x="9001" y="10303"/>
                    <a:pt x="8990" y="10301"/>
                    <a:pt x="8971" y="10296"/>
                  </a:cubicBezTo>
                  <a:cubicBezTo>
                    <a:pt x="8840" y="10231"/>
                    <a:pt x="8774" y="10231"/>
                    <a:pt x="8611" y="10181"/>
                  </a:cubicBezTo>
                  <a:lnTo>
                    <a:pt x="8611" y="10165"/>
                  </a:lnTo>
                  <a:cubicBezTo>
                    <a:pt x="8185" y="10001"/>
                    <a:pt x="8496" y="10149"/>
                    <a:pt x="8103" y="10001"/>
                  </a:cubicBezTo>
                  <a:lnTo>
                    <a:pt x="8103" y="10001"/>
                  </a:lnTo>
                  <a:lnTo>
                    <a:pt x="8267" y="10050"/>
                  </a:lnTo>
                  <a:lnTo>
                    <a:pt x="8070" y="9985"/>
                  </a:lnTo>
                  <a:lnTo>
                    <a:pt x="8120" y="9985"/>
                  </a:lnTo>
                  <a:cubicBezTo>
                    <a:pt x="7890" y="9920"/>
                    <a:pt x="7825" y="9887"/>
                    <a:pt x="7596" y="9821"/>
                  </a:cubicBezTo>
                  <a:lnTo>
                    <a:pt x="7596" y="9821"/>
                  </a:lnTo>
                  <a:cubicBezTo>
                    <a:pt x="7608" y="9825"/>
                    <a:pt x="7612" y="9827"/>
                    <a:pt x="7608" y="9827"/>
                  </a:cubicBezTo>
                  <a:cubicBezTo>
                    <a:pt x="7597" y="9827"/>
                    <a:pt x="7514" y="9809"/>
                    <a:pt x="7367" y="9772"/>
                  </a:cubicBezTo>
                  <a:cubicBezTo>
                    <a:pt x="7236" y="9723"/>
                    <a:pt x="7448" y="9772"/>
                    <a:pt x="7170" y="9690"/>
                  </a:cubicBezTo>
                  <a:lnTo>
                    <a:pt x="7170" y="9690"/>
                  </a:lnTo>
                  <a:cubicBezTo>
                    <a:pt x="7236" y="9707"/>
                    <a:pt x="7301" y="9723"/>
                    <a:pt x="7416" y="9772"/>
                  </a:cubicBezTo>
                  <a:lnTo>
                    <a:pt x="7498" y="9772"/>
                  </a:lnTo>
                  <a:cubicBezTo>
                    <a:pt x="7393" y="9733"/>
                    <a:pt x="7224" y="9683"/>
                    <a:pt x="7111" y="9656"/>
                  </a:cubicBezTo>
                  <a:lnTo>
                    <a:pt x="7111" y="9656"/>
                  </a:lnTo>
                  <a:cubicBezTo>
                    <a:pt x="7127" y="9662"/>
                    <a:pt x="7141" y="9668"/>
                    <a:pt x="7154" y="9674"/>
                  </a:cubicBezTo>
                  <a:lnTo>
                    <a:pt x="6745" y="9576"/>
                  </a:lnTo>
                  <a:cubicBezTo>
                    <a:pt x="6712" y="9559"/>
                    <a:pt x="6708" y="9555"/>
                    <a:pt x="6718" y="9555"/>
                  </a:cubicBezTo>
                  <a:cubicBezTo>
                    <a:pt x="6728" y="9555"/>
                    <a:pt x="6753" y="9559"/>
                    <a:pt x="6777" y="9559"/>
                  </a:cubicBezTo>
                  <a:cubicBezTo>
                    <a:pt x="6695" y="9543"/>
                    <a:pt x="6646" y="9527"/>
                    <a:pt x="6515" y="9494"/>
                  </a:cubicBezTo>
                  <a:cubicBezTo>
                    <a:pt x="6548" y="9494"/>
                    <a:pt x="6548" y="9494"/>
                    <a:pt x="6646" y="9510"/>
                  </a:cubicBezTo>
                  <a:cubicBezTo>
                    <a:pt x="6548" y="9494"/>
                    <a:pt x="6434" y="9461"/>
                    <a:pt x="6335" y="9428"/>
                  </a:cubicBezTo>
                  <a:cubicBezTo>
                    <a:pt x="6306" y="9428"/>
                    <a:pt x="6174" y="9377"/>
                    <a:pt x="6179" y="9377"/>
                  </a:cubicBezTo>
                  <a:lnTo>
                    <a:pt x="6179" y="9377"/>
                  </a:lnTo>
                  <a:cubicBezTo>
                    <a:pt x="6179" y="9377"/>
                    <a:pt x="6179" y="9377"/>
                    <a:pt x="6180" y="9377"/>
                  </a:cubicBezTo>
                  <a:lnTo>
                    <a:pt x="6180" y="9377"/>
                  </a:lnTo>
                  <a:cubicBezTo>
                    <a:pt x="5967" y="9313"/>
                    <a:pt x="5644" y="9264"/>
                    <a:pt x="5370" y="9199"/>
                  </a:cubicBezTo>
                  <a:cubicBezTo>
                    <a:pt x="5353" y="9199"/>
                    <a:pt x="5321" y="9199"/>
                    <a:pt x="5255" y="9183"/>
                  </a:cubicBezTo>
                  <a:cubicBezTo>
                    <a:pt x="4977" y="9134"/>
                    <a:pt x="4731" y="9085"/>
                    <a:pt x="4404" y="9085"/>
                  </a:cubicBezTo>
                  <a:cubicBezTo>
                    <a:pt x="4338" y="9085"/>
                    <a:pt x="4273" y="9085"/>
                    <a:pt x="4207" y="9068"/>
                  </a:cubicBezTo>
                  <a:cubicBezTo>
                    <a:pt x="4077" y="9085"/>
                    <a:pt x="4142" y="9085"/>
                    <a:pt x="4191" y="9085"/>
                  </a:cubicBezTo>
                  <a:lnTo>
                    <a:pt x="4207" y="9101"/>
                  </a:lnTo>
                  <a:cubicBezTo>
                    <a:pt x="4191" y="9101"/>
                    <a:pt x="4142" y="9101"/>
                    <a:pt x="4027" y="9117"/>
                  </a:cubicBezTo>
                  <a:cubicBezTo>
                    <a:pt x="3880" y="9150"/>
                    <a:pt x="3847" y="9150"/>
                    <a:pt x="3847" y="9150"/>
                  </a:cubicBezTo>
                  <a:cubicBezTo>
                    <a:pt x="3836" y="9150"/>
                    <a:pt x="3847" y="9143"/>
                    <a:pt x="3836" y="9143"/>
                  </a:cubicBezTo>
                  <a:cubicBezTo>
                    <a:pt x="3831" y="9143"/>
                    <a:pt x="3820" y="9145"/>
                    <a:pt x="3798" y="9150"/>
                  </a:cubicBezTo>
                  <a:cubicBezTo>
                    <a:pt x="3716" y="9183"/>
                    <a:pt x="3635" y="9248"/>
                    <a:pt x="3536" y="9314"/>
                  </a:cubicBezTo>
                  <a:cubicBezTo>
                    <a:pt x="3471" y="9330"/>
                    <a:pt x="3438" y="9379"/>
                    <a:pt x="3373" y="9412"/>
                  </a:cubicBezTo>
                  <a:cubicBezTo>
                    <a:pt x="3324" y="9461"/>
                    <a:pt x="3258" y="9494"/>
                    <a:pt x="3209" y="9543"/>
                  </a:cubicBezTo>
                  <a:cubicBezTo>
                    <a:pt x="3274" y="9478"/>
                    <a:pt x="3340" y="9445"/>
                    <a:pt x="3405" y="9379"/>
                  </a:cubicBezTo>
                  <a:lnTo>
                    <a:pt x="3405" y="9379"/>
                  </a:lnTo>
                  <a:cubicBezTo>
                    <a:pt x="3356" y="9428"/>
                    <a:pt x="3291" y="9461"/>
                    <a:pt x="3225" y="9510"/>
                  </a:cubicBezTo>
                  <a:cubicBezTo>
                    <a:pt x="3368" y="9379"/>
                    <a:pt x="3494" y="9291"/>
                    <a:pt x="3482" y="9291"/>
                  </a:cubicBezTo>
                  <a:cubicBezTo>
                    <a:pt x="3478" y="9291"/>
                    <a:pt x="3454" y="9304"/>
                    <a:pt x="3405" y="9330"/>
                  </a:cubicBezTo>
                  <a:cubicBezTo>
                    <a:pt x="3405" y="9363"/>
                    <a:pt x="3242" y="9478"/>
                    <a:pt x="3078" y="9625"/>
                  </a:cubicBezTo>
                  <a:cubicBezTo>
                    <a:pt x="2996" y="9690"/>
                    <a:pt x="2931" y="9772"/>
                    <a:pt x="2882" y="9821"/>
                  </a:cubicBezTo>
                  <a:cubicBezTo>
                    <a:pt x="2816" y="9887"/>
                    <a:pt x="2783" y="9920"/>
                    <a:pt x="2783" y="9936"/>
                  </a:cubicBezTo>
                  <a:lnTo>
                    <a:pt x="2750" y="9969"/>
                  </a:lnTo>
                  <a:lnTo>
                    <a:pt x="2750" y="9969"/>
                  </a:lnTo>
                  <a:cubicBezTo>
                    <a:pt x="2554" y="10165"/>
                    <a:pt x="2620" y="10132"/>
                    <a:pt x="2391" y="10411"/>
                  </a:cubicBezTo>
                  <a:cubicBezTo>
                    <a:pt x="2338" y="10463"/>
                    <a:pt x="2298" y="10510"/>
                    <a:pt x="2291" y="10518"/>
                  </a:cubicBezTo>
                  <a:lnTo>
                    <a:pt x="2291" y="10518"/>
                  </a:lnTo>
                  <a:lnTo>
                    <a:pt x="2309" y="10492"/>
                  </a:lnTo>
                  <a:lnTo>
                    <a:pt x="2309" y="10492"/>
                  </a:lnTo>
                  <a:cubicBezTo>
                    <a:pt x="2295" y="10511"/>
                    <a:pt x="2289" y="10519"/>
                    <a:pt x="2289" y="10519"/>
                  </a:cubicBezTo>
                  <a:cubicBezTo>
                    <a:pt x="2289" y="10519"/>
                    <a:pt x="2290" y="10519"/>
                    <a:pt x="2291" y="10518"/>
                  </a:cubicBezTo>
                  <a:lnTo>
                    <a:pt x="2291" y="10518"/>
                  </a:lnTo>
                  <a:lnTo>
                    <a:pt x="2145" y="10722"/>
                  </a:lnTo>
                  <a:cubicBezTo>
                    <a:pt x="2112" y="10754"/>
                    <a:pt x="2112" y="10754"/>
                    <a:pt x="2112" y="10754"/>
                  </a:cubicBezTo>
                  <a:cubicBezTo>
                    <a:pt x="2047" y="10836"/>
                    <a:pt x="1981" y="10934"/>
                    <a:pt x="1916" y="11033"/>
                  </a:cubicBezTo>
                  <a:cubicBezTo>
                    <a:pt x="1883" y="11082"/>
                    <a:pt x="1818" y="11196"/>
                    <a:pt x="1785" y="11245"/>
                  </a:cubicBezTo>
                  <a:cubicBezTo>
                    <a:pt x="1777" y="11253"/>
                    <a:pt x="1771" y="11260"/>
                    <a:pt x="1766" y="11264"/>
                  </a:cubicBezTo>
                  <a:lnTo>
                    <a:pt x="1766" y="11264"/>
                  </a:lnTo>
                  <a:cubicBezTo>
                    <a:pt x="1773" y="11253"/>
                    <a:pt x="1779" y="11241"/>
                    <a:pt x="1785" y="11229"/>
                  </a:cubicBezTo>
                  <a:lnTo>
                    <a:pt x="1785" y="11229"/>
                  </a:lnTo>
                  <a:cubicBezTo>
                    <a:pt x="1781" y="11233"/>
                    <a:pt x="1775" y="11239"/>
                    <a:pt x="1769" y="11245"/>
                  </a:cubicBezTo>
                  <a:cubicBezTo>
                    <a:pt x="1760" y="11263"/>
                    <a:pt x="1751" y="11276"/>
                    <a:pt x="1752" y="11276"/>
                  </a:cubicBezTo>
                  <a:cubicBezTo>
                    <a:pt x="1753" y="11276"/>
                    <a:pt x="1757" y="11273"/>
                    <a:pt x="1766" y="11264"/>
                  </a:cubicBezTo>
                  <a:lnTo>
                    <a:pt x="1766" y="11264"/>
                  </a:lnTo>
                  <a:cubicBezTo>
                    <a:pt x="1735" y="11318"/>
                    <a:pt x="1697" y="11372"/>
                    <a:pt x="1670" y="11425"/>
                  </a:cubicBezTo>
                  <a:cubicBezTo>
                    <a:pt x="1660" y="11436"/>
                    <a:pt x="1654" y="11440"/>
                    <a:pt x="1651" y="11440"/>
                  </a:cubicBezTo>
                  <a:cubicBezTo>
                    <a:pt x="1636" y="11440"/>
                    <a:pt x="1719" y="11307"/>
                    <a:pt x="1801" y="11196"/>
                  </a:cubicBezTo>
                  <a:lnTo>
                    <a:pt x="1801" y="11196"/>
                  </a:lnTo>
                  <a:cubicBezTo>
                    <a:pt x="1652" y="11346"/>
                    <a:pt x="1680" y="11359"/>
                    <a:pt x="1487" y="11645"/>
                  </a:cubicBezTo>
                  <a:lnTo>
                    <a:pt x="1487" y="11645"/>
                  </a:lnTo>
                  <a:cubicBezTo>
                    <a:pt x="1494" y="11636"/>
                    <a:pt x="1501" y="11627"/>
                    <a:pt x="1507" y="11622"/>
                  </a:cubicBezTo>
                  <a:lnTo>
                    <a:pt x="1507" y="11622"/>
                  </a:lnTo>
                  <a:cubicBezTo>
                    <a:pt x="1474" y="11687"/>
                    <a:pt x="1441" y="11736"/>
                    <a:pt x="1376" y="11818"/>
                  </a:cubicBezTo>
                  <a:cubicBezTo>
                    <a:pt x="1343" y="11884"/>
                    <a:pt x="1294" y="11966"/>
                    <a:pt x="1228" y="12080"/>
                  </a:cubicBezTo>
                  <a:cubicBezTo>
                    <a:pt x="1227" y="12079"/>
                    <a:pt x="1226" y="12079"/>
                    <a:pt x="1225" y="12079"/>
                  </a:cubicBezTo>
                  <a:cubicBezTo>
                    <a:pt x="1204" y="12079"/>
                    <a:pt x="1141" y="12188"/>
                    <a:pt x="1065" y="12326"/>
                  </a:cubicBezTo>
                  <a:lnTo>
                    <a:pt x="1048" y="12309"/>
                  </a:lnTo>
                  <a:cubicBezTo>
                    <a:pt x="967" y="12457"/>
                    <a:pt x="983" y="12457"/>
                    <a:pt x="934" y="12555"/>
                  </a:cubicBezTo>
                  <a:cubicBezTo>
                    <a:pt x="885" y="12637"/>
                    <a:pt x="852" y="12686"/>
                    <a:pt x="836" y="12719"/>
                  </a:cubicBezTo>
                  <a:lnTo>
                    <a:pt x="819" y="12735"/>
                  </a:lnTo>
                  <a:lnTo>
                    <a:pt x="786" y="12735"/>
                  </a:lnTo>
                  <a:lnTo>
                    <a:pt x="803" y="12751"/>
                  </a:lnTo>
                  <a:lnTo>
                    <a:pt x="688" y="12751"/>
                  </a:lnTo>
                  <a:cubicBezTo>
                    <a:pt x="590" y="12735"/>
                    <a:pt x="492" y="12719"/>
                    <a:pt x="410" y="12719"/>
                  </a:cubicBezTo>
                  <a:cubicBezTo>
                    <a:pt x="279" y="12702"/>
                    <a:pt x="148" y="12686"/>
                    <a:pt x="1" y="12669"/>
                  </a:cubicBezTo>
                  <a:lnTo>
                    <a:pt x="1" y="12669"/>
                  </a:lnTo>
                  <a:cubicBezTo>
                    <a:pt x="50" y="12735"/>
                    <a:pt x="99" y="12817"/>
                    <a:pt x="148" y="12899"/>
                  </a:cubicBezTo>
                  <a:cubicBezTo>
                    <a:pt x="185" y="12964"/>
                    <a:pt x="196" y="12981"/>
                    <a:pt x="195" y="12981"/>
                  </a:cubicBezTo>
                  <a:cubicBezTo>
                    <a:pt x="195" y="12981"/>
                    <a:pt x="188" y="12971"/>
                    <a:pt x="181" y="12964"/>
                  </a:cubicBezTo>
                  <a:cubicBezTo>
                    <a:pt x="170" y="12953"/>
                    <a:pt x="158" y="12934"/>
                    <a:pt x="158" y="12934"/>
                  </a:cubicBezTo>
                  <a:lnTo>
                    <a:pt x="158" y="12934"/>
                  </a:lnTo>
                  <a:cubicBezTo>
                    <a:pt x="157" y="12934"/>
                    <a:pt x="159" y="12938"/>
                    <a:pt x="164" y="12948"/>
                  </a:cubicBezTo>
                  <a:lnTo>
                    <a:pt x="263" y="13079"/>
                  </a:lnTo>
                  <a:cubicBezTo>
                    <a:pt x="279" y="13111"/>
                    <a:pt x="279" y="13111"/>
                    <a:pt x="263" y="13111"/>
                  </a:cubicBezTo>
                  <a:cubicBezTo>
                    <a:pt x="345" y="13210"/>
                    <a:pt x="295" y="13111"/>
                    <a:pt x="410" y="13291"/>
                  </a:cubicBezTo>
                  <a:cubicBezTo>
                    <a:pt x="459" y="13324"/>
                    <a:pt x="623" y="13668"/>
                    <a:pt x="786" y="13881"/>
                  </a:cubicBezTo>
                  <a:cubicBezTo>
                    <a:pt x="796" y="13900"/>
                    <a:pt x="794" y="13908"/>
                    <a:pt x="791" y="13908"/>
                  </a:cubicBezTo>
                  <a:cubicBezTo>
                    <a:pt x="789" y="13908"/>
                    <a:pt x="786" y="13904"/>
                    <a:pt x="786" y="13897"/>
                  </a:cubicBezTo>
                  <a:cubicBezTo>
                    <a:pt x="770" y="13881"/>
                    <a:pt x="770" y="13881"/>
                    <a:pt x="770" y="13881"/>
                  </a:cubicBezTo>
                  <a:lnTo>
                    <a:pt x="770" y="13881"/>
                  </a:lnTo>
                  <a:cubicBezTo>
                    <a:pt x="868" y="14044"/>
                    <a:pt x="917" y="14110"/>
                    <a:pt x="950" y="14159"/>
                  </a:cubicBezTo>
                  <a:cubicBezTo>
                    <a:pt x="983" y="14159"/>
                    <a:pt x="1016" y="14159"/>
                    <a:pt x="1048" y="14175"/>
                  </a:cubicBezTo>
                  <a:lnTo>
                    <a:pt x="1278" y="14175"/>
                  </a:lnTo>
                  <a:lnTo>
                    <a:pt x="1539" y="14192"/>
                  </a:lnTo>
                  <a:cubicBezTo>
                    <a:pt x="1359" y="14175"/>
                    <a:pt x="1589" y="14175"/>
                    <a:pt x="1801" y="14175"/>
                  </a:cubicBezTo>
                  <a:lnTo>
                    <a:pt x="1850" y="14175"/>
                  </a:lnTo>
                  <a:cubicBezTo>
                    <a:pt x="1769" y="14192"/>
                    <a:pt x="1687" y="14192"/>
                    <a:pt x="1703" y="14208"/>
                  </a:cubicBezTo>
                  <a:lnTo>
                    <a:pt x="1883" y="14208"/>
                  </a:lnTo>
                  <a:lnTo>
                    <a:pt x="1965" y="14241"/>
                  </a:lnTo>
                  <a:lnTo>
                    <a:pt x="1981" y="14224"/>
                  </a:lnTo>
                  <a:lnTo>
                    <a:pt x="2423" y="14274"/>
                  </a:lnTo>
                  <a:lnTo>
                    <a:pt x="2652" y="14274"/>
                  </a:lnTo>
                  <a:cubicBezTo>
                    <a:pt x="2882" y="14274"/>
                    <a:pt x="3144" y="14274"/>
                    <a:pt x="3504" y="14290"/>
                  </a:cubicBezTo>
                  <a:cubicBezTo>
                    <a:pt x="3389" y="14290"/>
                    <a:pt x="3487" y="14306"/>
                    <a:pt x="3471" y="14323"/>
                  </a:cubicBezTo>
                  <a:cubicBezTo>
                    <a:pt x="3354" y="14293"/>
                    <a:pt x="3145" y="14303"/>
                    <a:pt x="2915" y="14294"/>
                  </a:cubicBezTo>
                  <a:lnTo>
                    <a:pt x="2915" y="14294"/>
                  </a:lnTo>
                  <a:cubicBezTo>
                    <a:pt x="2942" y="14299"/>
                    <a:pt x="2920" y="14306"/>
                    <a:pt x="2898" y="14306"/>
                  </a:cubicBezTo>
                  <a:lnTo>
                    <a:pt x="3356" y="14323"/>
                  </a:lnTo>
                  <a:cubicBezTo>
                    <a:pt x="3356" y="14323"/>
                    <a:pt x="3455" y="14339"/>
                    <a:pt x="3585" y="14339"/>
                  </a:cubicBezTo>
                  <a:cubicBezTo>
                    <a:pt x="3561" y="14331"/>
                    <a:pt x="3570" y="14328"/>
                    <a:pt x="3601" y="14328"/>
                  </a:cubicBezTo>
                  <a:cubicBezTo>
                    <a:pt x="3692" y="14328"/>
                    <a:pt x="3974" y="14355"/>
                    <a:pt x="4109" y="14355"/>
                  </a:cubicBezTo>
                  <a:cubicBezTo>
                    <a:pt x="4117" y="14364"/>
                    <a:pt x="4109" y="14368"/>
                    <a:pt x="4070" y="14368"/>
                  </a:cubicBezTo>
                  <a:cubicBezTo>
                    <a:pt x="4032" y="14368"/>
                    <a:pt x="3962" y="14364"/>
                    <a:pt x="3847" y="14355"/>
                  </a:cubicBezTo>
                  <a:lnTo>
                    <a:pt x="3847" y="14355"/>
                  </a:lnTo>
                  <a:cubicBezTo>
                    <a:pt x="3978" y="14372"/>
                    <a:pt x="4060" y="14372"/>
                    <a:pt x="4142" y="14372"/>
                  </a:cubicBezTo>
                  <a:cubicBezTo>
                    <a:pt x="4197" y="14372"/>
                    <a:pt x="4251" y="14364"/>
                    <a:pt x="4315" y="14364"/>
                  </a:cubicBezTo>
                  <a:cubicBezTo>
                    <a:pt x="4348" y="14364"/>
                    <a:pt x="4382" y="14366"/>
                    <a:pt x="4420" y="14372"/>
                  </a:cubicBezTo>
                  <a:lnTo>
                    <a:pt x="4322" y="14372"/>
                  </a:lnTo>
                  <a:cubicBezTo>
                    <a:pt x="4453" y="14372"/>
                    <a:pt x="4764" y="14404"/>
                    <a:pt x="4699" y="14404"/>
                  </a:cubicBezTo>
                  <a:lnTo>
                    <a:pt x="4633" y="14404"/>
                  </a:lnTo>
                  <a:cubicBezTo>
                    <a:pt x="4957" y="14419"/>
                    <a:pt x="5560" y="14457"/>
                    <a:pt x="5763" y="14457"/>
                  </a:cubicBezTo>
                  <a:cubicBezTo>
                    <a:pt x="5796" y="14457"/>
                    <a:pt x="5819" y="14456"/>
                    <a:pt x="5828" y="14454"/>
                  </a:cubicBezTo>
                  <a:lnTo>
                    <a:pt x="5828" y="14454"/>
                  </a:lnTo>
                  <a:lnTo>
                    <a:pt x="5746" y="14486"/>
                  </a:lnTo>
                  <a:lnTo>
                    <a:pt x="6204" y="14470"/>
                  </a:lnTo>
                  <a:lnTo>
                    <a:pt x="6417" y="14470"/>
                  </a:lnTo>
                  <a:cubicBezTo>
                    <a:pt x="6450" y="14503"/>
                    <a:pt x="6483" y="14519"/>
                    <a:pt x="6270" y="14519"/>
                  </a:cubicBezTo>
                  <a:cubicBezTo>
                    <a:pt x="6352" y="14519"/>
                    <a:pt x="6466" y="14535"/>
                    <a:pt x="6663" y="14535"/>
                  </a:cubicBezTo>
                  <a:cubicBezTo>
                    <a:pt x="6597" y="14535"/>
                    <a:pt x="6499" y="14503"/>
                    <a:pt x="6581" y="14503"/>
                  </a:cubicBezTo>
                  <a:cubicBezTo>
                    <a:pt x="6810" y="14552"/>
                    <a:pt x="6745" y="14535"/>
                    <a:pt x="7023" y="14568"/>
                  </a:cubicBezTo>
                  <a:cubicBezTo>
                    <a:pt x="6965" y="14557"/>
                    <a:pt x="6997" y="14545"/>
                    <a:pt x="7067" y="14545"/>
                  </a:cubicBezTo>
                  <a:cubicBezTo>
                    <a:pt x="7096" y="14545"/>
                    <a:pt x="7132" y="14547"/>
                    <a:pt x="7170" y="14552"/>
                  </a:cubicBezTo>
                  <a:cubicBezTo>
                    <a:pt x="7154" y="14552"/>
                    <a:pt x="7187" y="14568"/>
                    <a:pt x="7137" y="14568"/>
                  </a:cubicBezTo>
                  <a:lnTo>
                    <a:pt x="7498" y="14568"/>
                  </a:lnTo>
                  <a:cubicBezTo>
                    <a:pt x="7399" y="14568"/>
                    <a:pt x="7481" y="14585"/>
                    <a:pt x="7563" y="14601"/>
                  </a:cubicBezTo>
                  <a:cubicBezTo>
                    <a:pt x="7514" y="14601"/>
                    <a:pt x="7858" y="14634"/>
                    <a:pt x="7956" y="14634"/>
                  </a:cubicBezTo>
                  <a:lnTo>
                    <a:pt x="7809" y="14617"/>
                  </a:lnTo>
                  <a:lnTo>
                    <a:pt x="7809" y="14617"/>
                  </a:lnTo>
                  <a:cubicBezTo>
                    <a:pt x="7874" y="14623"/>
                    <a:pt x="7930" y="14625"/>
                    <a:pt x="7980" y="14625"/>
                  </a:cubicBezTo>
                  <a:cubicBezTo>
                    <a:pt x="8080" y="14625"/>
                    <a:pt x="8152" y="14617"/>
                    <a:pt x="8218" y="14617"/>
                  </a:cubicBezTo>
                  <a:lnTo>
                    <a:pt x="8611" y="14617"/>
                  </a:lnTo>
                  <a:cubicBezTo>
                    <a:pt x="8561" y="14634"/>
                    <a:pt x="8480" y="14650"/>
                    <a:pt x="8692" y="14666"/>
                  </a:cubicBezTo>
                  <a:cubicBezTo>
                    <a:pt x="8742" y="14666"/>
                    <a:pt x="8856" y="14650"/>
                    <a:pt x="9003" y="14650"/>
                  </a:cubicBezTo>
                  <a:lnTo>
                    <a:pt x="9445" y="14683"/>
                  </a:lnTo>
                  <a:lnTo>
                    <a:pt x="8889" y="14683"/>
                  </a:lnTo>
                  <a:cubicBezTo>
                    <a:pt x="9036" y="14699"/>
                    <a:pt x="8938" y="14699"/>
                    <a:pt x="9151" y="14716"/>
                  </a:cubicBezTo>
                  <a:cubicBezTo>
                    <a:pt x="9178" y="14721"/>
                    <a:pt x="9174" y="14723"/>
                    <a:pt x="9155" y="14723"/>
                  </a:cubicBezTo>
                  <a:cubicBezTo>
                    <a:pt x="9116" y="14723"/>
                    <a:pt x="9014" y="14716"/>
                    <a:pt x="8971" y="14716"/>
                  </a:cubicBezTo>
                  <a:lnTo>
                    <a:pt x="9494" y="14748"/>
                  </a:lnTo>
                  <a:lnTo>
                    <a:pt x="9724" y="14748"/>
                  </a:lnTo>
                  <a:lnTo>
                    <a:pt x="9593" y="14732"/>
                  </a:lnTo>
                  <a:lnTo>
                    <a:pt x="9298" y="14732"/>
                  </a:lnTo>
                  <a:cubicBezTo>
                    <a:pt x="9298" y="14716"/>
                    <a:pt x="9380" y="14716"/>
                    <a:pt x="9511" y="14716"/>
                  </a:cubicBezTo>
                  <a:lnTo>
                    <a:pt x="9773" y="14716"/>
                  </a:lnTo>
                  <a:cubicBezTo>
                    <a:pt x="9805" y="14716"/>
                    <a:pt x="9838" y="14716"/>
                    <a:pt x="9871" y="14683"/>
                  </a:cubicBezTo>
                  <a:cubicBezTo>
                    <a:pt x="9904" y="14650"/>
                    <a:pt x="9936" y="14617"/>
                    <a:pt x="9969" y="14585"/>
                  </a:cubicBezTo>
                  <a:cubicBezTo>
                    <a:pt x="9984" y="14575"/>
                    <a:pt x="9992" y="14571"/>
                    <a:pt x="9997" y="14571"/>
                  </a:cubicBezTo>
                  <a:cubicBezTo>
                    <a:pt x="10007" y="14571"/>
                    <a:pt x="9992" y="14594"/>
                    <a:pt x="9969" y="14617"/>
                  </a:cubicBezTo>
                  <a:cubicBezTo>
                    <a:pt x="9953" y="14634"/>
                    <a:pt x="9936" y="14666"/>
                    <a:pt x="9953" y="14666"/>
                  </a:cubicBezTo>
                  <a:cubicBezTo>
                    <a:pt x="9986" y="14617"/>
                    <a:pt x="10198" y="14404"/>
                    <a:pt x="10231" y="14388"/>
                  </a:cubicBezTo>
                  <a:lnTo>
                    <a:pt x="10231" y="14388"/>
                  </a:lnTo>
                  <a:lnTo>
                    <a:pt x="10117" y="14503"/>
                  </a:lnTo>
                  <a:cubicBezTo>
                    <a:pt x="10198" y="14437"/>
                    <a:pt x="10264" y="14372"/>
                    <a:pt x="10313" y="14306"/>
                  </a:cubicBezTo>
                  <a:cubicBezTo>
                    <a:pt x="10346" y="14274"/>
                    <a:pt x="10378" y="14241"/>
                    <a:pt x="10428" y="14208"/>
                  </a:cubicBezTo>
                  <a:cubicBezTo>
                    <a:pt x="10460" y="14175"/>
                    <a:pt x="10493" y="14126"/>
                    <a:pt x="10542" y="14093"/>
                  </a:cubicBezTo>
                  <a:cubicBezTo>
                    <a:pt x="10591" y="14028"/>
                    <a:pt x="10739" y="13913"/>
                    <a:pt x="10739" y="13897"/>
                  </a:cubicBezTo>
                  <a:lnTo>
                    <a:pt x="10739" y="13897"/>
                  </a:lnTo>
                  <a:cubicBezTo>
                    <a:pt x="10689" y="13934"/>
                    <a:pt x="10649" y="13952"/>
                    <a:pt x="10626" y="13952"/>
                  </a:cubicBezTo>
                  <a:cubicBezTo>
                    <a:pt x="10618" y="13952"/>
                    <a:pt x="10612" y="13950"/>
                    <a:pt x="10608" y="13946"/>
                  </a:cubicBezTo>
                  <a:cubicBezTo>
                    <a:pt x="10673" y="13881"/>
                    <a:pt x="10739" y="13815"/>
                    <a:pt x="10804" y="13733"/>
                  </a:cubicBezTo>
                  <a:lnTo>
                    <a:pt x="10804" y="13750"/>
                  </a:lnTo>
                  <a:lnTo>
                    <a:pt x="10837" y="13701"/>
                  </a:lnTo>
                  <a:cubicBezTo>
                    <a:pt x="10902" y="13635"/>
                    <a:pt x="10968" y="13553"/>
                    <a:pt x="11017" y="13471"/>
                  </a:cubicBezTo>
                  <a:lnTo>
                    <a:pt x="11017" y="13471"/>
                  </a:lnTo>
                  <a:cubicBezTo>
                    <a:pt x="11017" y="13499"/>
                    <a:pt x="10937" y="13618"/>
                    <a:pt x="10958" y="13618"/>
                  </a:cubicBezTo>
                  <a:cubicBezTo>
                    <a:pt x="10962" y="13618"/>
                    <a:pt x="10971" y="13613"/>
                    <a:pt x="10984" y="13602"/>
                  </a:cubicBezTo>
                  <a:cubicBezTo>
                    <a:pt x="10984" y="13586"/>
                    <a:pt x="11017" y="13521"/>
                    <a:pt x="11033" y="13504"/>
                  </a:cubicBezTo>
                  <a:cubicBezTo>
                    <a:pt x="11066" y="13471"/>
                    <a:pt x="11066" y="13471"/>
                    <a:pt x="11066" y="13471"/>
                  </a:cubicBezTo>
                  <a:cubicBezTo>
                    <a:pt x="11066" y="13471"/>
                    <a:pt x="11082" y="13471"/>
                    <a:pt x="11148" y="13390"/>
                  </a:cubicBezTo>
                  <a:cubicBezTo>
                    <a:pt x="11159" y="13355"/>
                    <a:pt x="11284" y="13215"/>
                    <a:pt x="11283" y="13215"/>
                  </a:cubicBezTo>
                  <a:lnTo>
                    <a:pt x="11283" y="13215"/>
                  </a:lnTo>
                  <a:cubicBezTo>
                    <a:pt x="11283" y="13215"/>
                    <a:pt x="11260" y="13240"/>
                    <a:pt x="11197" y="13308"/>
                  </a:cubicBezTo>
                  <a:cubicBezTo>
                    <a:pt x="11311" y="13144"/>
                    <a:pt x="11328" y="13144"/>
                    <a:pt x="11459" y="12964"/>
                  </a:cubicBezTo>
                  <a:lnTo>
                    <a:pt x="11459" y="12964"/>
                  </a:lnTo>
                  <a:cubicBezTo>
                    <a:pt x="11454" y="12966"/>
                    <a:pt x="11451" y="12967"/>
                    <a:pt x="11449" y="12967"/>
                  </a:cubicBezTo>
                  <a:cubicBezTo>
                    <a:pt x="11435" y="12967"/>
                    <a:pt x="11465" y="12921"/>
                    <a:pt x="11508" y="12849"/>
                  </a:cubicBezTo>
                  <a:cubicBezTo>
                    <a:pt x="11557" y="12751"/>
                    <a:pt x="11622" y="12669"/>
                    <a:pt x="11688" y="12571"/>
                  </a:cubicBezTo>
                  <a:lnTo>
                    <a:pt x="11704" y="12538"/>
                  </a:lnTo>
                  <a:lnTo>
                    <a:pt x="11721" y="12506"/>
                  </a:lnTo>
                  <a:cubicBezTo>
                    <a:pt x="11770" y="12440"/>
                    <a:pt x="11802" y="12375"/>
                    <a:pt x="11835" y="12309"/>
                  </a:cubicBezTo>
                  <a:cubicBezTo>
                    <a:pt x="11868" y="12293"/>
                    <a:pt x="11884" y="12260"/>
                    <a:pt x="11901" y="12227"/>
                  </a:cubicBezTo>
                  <a:cubicBezTo>
                    <a:pt x="11917" y="12195"/>
                    <a:pt x="11933" y="12178"/>
                    <a:pt x="11950" y="12146"/>
                  </a:cubicBezTo>
                  <a:cubicBezTo>
                    <a:pt x="11983" y="12080"/>
                    <a:pt x="12015" y="12031"/>
                    <a:pt x="12064" y="11949"/>
                  </a:cubicBezTo>
                  <a:cubicBezTo>
                    <a:pt x="12097" y="11884"/>
                    <a:pt x="12130" y="11818"/>
                    <a:pt x="12163" y="11736"/>
                  </a:cubicBezTo>
                  <a:cubicBezTo>
                    <a:pt x="12189" y="11710"/>
                    <a:pt x="12247" y="11599"/>
                    <a:pt x="12252" y="11599"/>
                  </a:cubicBezTo>
                  <a:lnTo>
                    <a:pt x="12252" y="11599"/>
                  </a:lnTo>
                  <a:cubicBezTo>
                    <a:pt x="12252" y="11599"/>
                    <a:pt x="12252" y="11599"/>
                    <a:pt x="12252" y="11599"/>
                  </a:cubicBezTo>
                  <a:lnTo>
                    <a:pt x="12252" y="11599"/>
                  </a:lnTo>
                  <a:cubicBezTo>
                    <a:pt x="12257" y="11586"/>
                    <a:pt x="12261" y="11572"/>
                    <a:pt x="12267" y="11557"/>
                  </a:cubicBezTo>
                  <a:lnTo>
                    <a:pt x="12267" y="11557"/>
                  </a:lnTo>
                  <a:cubicBezTo>
                    <a:pt x="12265" y="11562"/>
                    <a:pt x="12263" y="11567"/>
                    <a:pt x="12261" y="11573"/>
                  </a:cubicBezTo>
                  <a:cubicBezTo>
                    <a:pt x="12261" y="11573"/>
                    <a:pt x="12261" y="11540"/>
                    <a:pt x="12277" y="11491"/>
                  </a:cubicBezTo>
                  <a:cubicBezTo>
                    <a:pt x="12474" y="11098"/>
                    <a:pt x="12621" y="10672"/>
                    <a:pt x="12752" y="10263"/>
                  </a:cubicBezTo>
                  <a:lnTo>
                    <a:pt x="12768" y="10247"/>
                  </a:lnTo>
                  <a:cubicBezTo>
                    <a:pt x="12785" y="10198"/>
                    <a:pt x="12801" y="10132"/>
                    <a:pt x="12817" y="10083"/>
                  </a:cubicBezTo>
                  <a:cubicBezTo>
                    <a:pt x="12834" y="10018"/>
                    <a:pt x="12850" y="9936"/>
                    <a:pt x="12883" y="9854"/>
                  </a:cubicBezTo>
                  <a:lnTo>
                    <a:pt x="12883" y="9838"/>
                  </a:lnTo>
                  <a:cubicBezTo>
                    <a:pt x="12948" y="9576"/>
                    <a:pt x="13030" y="9314"/>
                    <a:pt x="13063" y="9101"/>
                  </a:cubicBezTo>
                  <a:cubicBezTo>
                    <a:pt x="13063" y="9052"/>
                    <a:pt x="13079" y="8987"/>
                    <a:pt x="13079" y="8954"/>
                  </a:cubicBezTo>
                  <a:cubicBezTo>
                    <a:pt x="13128" y="8741"/>
                    <a:pt x="13161" y="8528"/>
                    <a:pt x="13194" y="8299"/>
                  </a:cubicBezTo>
                  <a:lnTo>
                    <a:pt x="13194" y="8315"/>
                  </a:lnTo>
                  <a:lnTo>
                    <a:pt x="13210" y="8103"/>
                  </a:lnTo>
                  <a:lnTo>
                    <a:pt x="13210" y="8152"/>
                  </a:lnTo>
                  <a:cubicBezTo>
                    <a:pt x="13227" y="7923"/>
                    <a:pt x="13259" y="7693"/>
                    <a:pt x="13259" y="7464"/>
                  </a:cubicBezTo>
                  <a:lnTo>
                    <a:pt x="13276" y="7448"/>
                  </a:lnTo>
                  <a:lnTo>
                    <a:pt x="13276" y="7366"/>
                  </a:lnTo>
                  <a:cubicBezTo>
                    <a:pt x="13276" y="7317"/>
                    <a:pt x="13276" y="7284"/>
                    <a:pt x="13276" y="7251"/>
                  </a:cubicBezTo>
                  <a:cubicBezTo>
                    <a:pt x="13276" y="7261"/>
                    <a:pt x="13276" y="7277"/>
                    <a:pt x="13279" y="7277"/>
                  </a:cubicBezTo>
                  <a:cubicBezTo>
                    <a:pt x="13282" y="7277"/>
                    <a:pt x="13286" y="7271"/>
                    <a:pt x="13292" y="7251"/>
                  </a:cubicBezTo>
                  <a:cubicBezTo>
                    <a:pt x="13276" y="7251"/>
                    <a:pt x="13276" y="7219"/>
                    <a:pt x="13276" y="7186"/>
                  </a:cubicBezTo>
                  <a:cubicBezTo>
                    <a:pt x="13292" y="6973"/>
                    <a:pt x="13292" y="6760"/>
                    <a:pt x="13292" y="6548"/>
                  </a:cubicBezTo>
                  <a:lnTo>
                    <a:pt x="13292" y="6531"/>
                  </a:lnTo>
                  <a:lnTo>
                    <a:pt x="13292" y="6482"/>
                  </a:lnTo>
                  <a:cubicBezTo>
                    <a:pt x="13259" y="3192"/>
                    <a:pt x="12146" y="409"/>
                    <a:pt x="11983" y="49"/>
                  </a:cubicBezTo>
                  <a:cubicBezTo>
                    <a:pt x="11966" y="17"/>
                    <a:pt x="11966" y="0"/>
                    <a:pt x="11966" y="0"/>
                  </a:cubicBezTo>
                  <a:close/>
                  <a:moveTo>
                    <a:pt x="9887" y="14699"/>
                  </a:moveTo>
                  <a:lnTo>
                    <a:pt x="9855" y="14732"/>
                  </a:lnTo>
                  <a:lnTo>
                    <a:pt x="9838" y="14748"/>
                  </a:lnTo>
                  <a:lnTo>
                    <a:pt x="9887" y="14716"/>
                  </a:lnTo>
                  <a:lnTo>
                    <a:pt x="9887" y="14699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3"/>
            <p:cNvSpPr/>
            <p:nvPr/>
          </p:nvSpPr>
          <p:spPr>
            <a:xfrm>
              <a:off x="6704863" y="3595148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4" y="0"/>
                  </a:moveTo>
                  <a:lnTo>
                    <a:pt x="1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3"/>
            <p:cNvSpPr/>
            <p:nvPr/>
          </p:nvSpPr>
          <p:spPr>
            <a:xfrm>
              <a:off x="6727323" y="358610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3"/>
            <p:cNvSpPr/>
            <p:nvPr/>
          </p:nvSpPr>
          <p:spPr>
            <a:xfrm>
              <a:off x="6888748" y="3565200"/>
              <a:ext cx="6026" cy="1643"/>
            </a:xfrm>
            <a:custGeom>
              <a:rect b="b" l="l" r="r" t="t"/>
              <a:pathLst>
                <a:path extrusionOk="0" h="18" w="66">
                  <a:moveTo>
                    <a:pt x="0" y="1"/>
                  </a:moveTo>
                  <a:lnTo>
                    <a:pt x="66" y="17"/>
                  </a:lnTo>
                  <a:cubicBezTo>
                    <a:pt x="33" y="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3"/>
            <p:cNvSpPr/>
            <p:nvPr/>
          </p:nvSpPr>
          <p:spPr>
            <a:xfrm>
              <a:off x="6615203" y="3668373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33"/>
                  </a:lnTo>
                  <a:cubicBezTo>
                    <a:pt x="34" y="0"/>
                    <a:pt x="17" y="16"/>
                    <a:pt x="17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3"/>
            <p:cNvSpPr/>
            <p:nvPr/>
          </p:nvSpPr>
          <p:spPr>
            <a:xfrm>
              <a:off x="6767679" y="381327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3"/>
            <p:cNvSpPr/>
            <p:nvPr/>
          </p:nvSpPr>
          <p:spPr>
            <a:xfrm>
              <a:off x="7247388" y="36712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43"/>
            <p:cNvSpPr/>
            <p:nvPr/>
          </p:nvSpPr>
          <p:spPr>
            <a:xfrm>
              <a:off x="6537503" y="3790903"/>
              <a:ext cx="4565" cy="91"/>
            </a:xfrm>
            <a:custGeom>
              <a:rect b="b" l="l" r="r" t="t"/>
              <a:pathLst>
                <a:path extrusionOk="0" h="1" w="50">
                  <a:moveTo>
                    <a:pt x="1" y="0"/>
                  </a:moveTo>
                  <a:lnTo>
                    <a:pt x="17" y="0"/>
                  </a:lnTo>
                  <a:cubicBezTo>
                    <a:pt x="50" y="0"/>
                    <a:pt x="33" y="0"/>
                    <a:pt x="1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43"/>
            <p:cNvSpPr/>
            <p:nvPr/>
          </p:nvSpPr>
          <p:spPr>
            <a:xfrm>
              <a:off x="7042686" y="360555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3"/>
            <p:cNvSpPr/>
            <p:nvPr/>
          </p:nvSpPr>
          <p:spPr>
            <a:xfrm>
              <a:off x="7032186" y="3601083"/>
              <a:ext cx="10591" cy="4565"/>
            </a:xfrm>
            <a:custGeom>
              <a:rect b="b" l="l" r="r" t="t"/>
              <a:pathLst>
                <a:path extrusionOk="0" h="50" w="116">
                  <a:moveTo>
                    <a:pt x="82" y="1"/>
                  </a:moveTo>
                  <a:lnTo>
                    <a:pt x="1" y="33"/>
                  </a:lnTo>
                  <a:cubicBezTo>
                    <a:pt x="50" y="33"/>
                    <a:pt x="82" y="33"/>
                    <a:pt x="115" y="5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3"/>
            <p:cNvSpPr/>
            <p:nvPr/>
          </p:nvSpPr>
          <p:spPr>
            <a:xfrm>
              <a:off x="6530016" y="377145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3"/>
            <p:cNvSpPr/>
            <p:nvPr/>
          </p:nvSpPr>
          <p:spPr>
            <a:xfrm>
              <a:off x="6894683" y="356520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3"/>
            <p:cNvSpPr/>
            <p:nvPr/>
          </p:nvSpPr>
          <p:spPr>
            <a:xfrm>
              <a:off x="6616755" y="366837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3"/>
            <p:cNvSpPr/>
            <p:nvPr/>
          </p:nvSpPr>
          <p:spPr>
            <a:xfrm>
              <a:off x="7205571" y="3660887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7" y="0"/>
                  </a:moveTo>
                  <a:cubicBezTo>
                    <a:pt x="0" y="0"/>
                    <a:pt x="17" y="0"/>
                    <a:pt x="49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43"/>
            <p:cNvSpPr/>
            <p:nvPr/>
          </p:nvSpPr>
          <p:spPr>
            <a:xfrm>
              <a:off x="7192150" y="376552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6" y="33"/>
                  </a:moveTo>
                  <a:lnTo>
                    <a:pt x="49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3"/>
            <p:cNvSpPr/>
            <p:nvPr/>
          </p:nvSpPr>
          <p:spPr>
            <a:xfrm>
              <a:off x="7247388" y="3716125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3"/>
            <p:cNvSpPr/>
            <p:nvPr/>
          </p:nvSpPr>
          <p:spPr>
            <a:xfrm>
              <a:off x="7258527" y="3698321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64" y="0"/>
                  </a:moveTo>
                  <a:cubicBezTo>
                    <a:pt x="63" y="0"/>
                    <a:pt x="57" y="9"/>
                    <a:pt x="42" y="32"/>
                  </a:cubicBezTo>
                  <a:cubicBezTo>
                    <a:pt x="30" y="44"/>
                    <a:pt x="1" y="83"/>
                    <a:pt x="5" y="83"/>
                  </a:cubicBezTo>
                  <a:cubicBezTo>
                    <a:pt x="7" y="83"/>
                    <a:pt x="13" y="78"/>
                    <a:pt x="26" y="65"/>
                  </a:cubicBezTo>
                  <a:cubicBezTo>
                    <a:pt x="38" y="53"/>
                    <a:pt x="66" y="0"/>
                    <a:pt x="64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3"/>
            <p:cNvSpPr/>
            <p:nvPr/>
          </p:nvSpPr>
          <p:spPr>
            <a:xfrm>
              <a:off x="7103950" y="3626282"/>
              <a:ext cx="10500" cy="3287"/>
            </a:xfrm>
            <a:custGeom>
              <a:rect b="b" l="l" r="r" t="t"/>
              <a:pathLst>
                <a:path extrusionOk="0" h="36" w="115">
                  <a:moveTo>
                    <a:pt x="8" y="0"/>
                  </a:moveTo>
                  <a:cubicBezTo>
                    <a:pt x="1" y="0"/>
                    <a:pt x="3" y="5"/>
                    <a:pt x="17" y="19"/>
                  </a:cubicBezTo>
                  <a:cubicBezTo>
                    <a:pt x="39" y="28"/>
                    <a:pt x="51" y="31"/>
                    <a:pt x="57" y="31"/>
                  </a:cubicBezTo>
                  <a:cubicBezTo>
                    <a:pt x="67" y="31"/>
                    <a:pt x="64" y="24"/>
                    <a:pt x="75" y="24"/>
                  </a:cubicBezTo>
                  <a:cubicBezTo>
                    <a:pt x="81" y="24"/>
                    <a:pt x="92" y="26"/>
                    <a:pt x="115" y="36"/>
                  </a:cubicBezTo>
                  <a:lnTo>
                    <a:pt x="82" y="19"/>
                  </a:lnTo>
                  <a:cubicBezTo>
                    <a:pt x="44" y="10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3"/>
            <p:cNvSpPr/>
            <p:nvPr/>
          </p:nvSpPr>
          <p:spPr>
            <a:xfrm>
              <a:off x="7111437" y="3628017"/>
              <a:ext cx="3013" cy="91"/>
            </a:xfrm>
            <a:custGeom>
              <a:rect b="b" l="l" r="r" t="t"/>
              <a:pathLst>
                <a:path extrusionOk="0" h="1" w="33">
                  <a:moveTo>
                    <a:pt x="0" y="0"/>
                  </a:move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3"/>
            <p:cNvSpPr/>
            <p:nvPr/>
          </p:nvSpPr>
          <p:spPr>
            <a:xfrm>
              <a:off x="6767679" y="3572687"/>
              <a:ext cx="4565" cy="91"/>
            </a:xfrm>
            <a:custGeom>
              <a:rect b="b" l="l" r="r" t="t"/>
              <a:pathLst>
                <a:path extrusionOk="0" h="1" w="50">
                  <a:moveTo>
                    <a:pt x="50" y="1"/>
                  </a:moveTo>
                  <a:lnTo>
                    <a:pt x="50" y="1"/>
                  </a:lnTo>
                  <a:cubicBezTo>
                    <a:pt x="33" y="1"/>
                    <a:pt x="33" y="1"/>
                    <a:pt x="0" y="1"/>
                  </a:cubicBezTo>
                  <a:lnTo>
                    <a:pt x="50" y="1"/>
                  </a:lnTo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3"/>
            <p:cNvSpPr/>
            <p:nvPr/>
          </p:nvSpPr>
          <p:spPr>
            <a:xfrm>
              <a:off x="6700389" y="359962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3"/>
            <p:cNvSpPr/>
            <p:nvPr/>
          </p:nvSpPr>
          <p:spPr>
            <a:xfrm>
              <a:off x="6649807" y="3633952"/>
              <a:ext cx="8856" cy="4565"/>
            </a:xfrm>
            <a:custGeom>
              <a:rect b="b" l="l" r="r" t="t"/>
              <a:pathLst>
                <a:path extrusionOk="0" h="50" w="97">
                  <a:moveTo>
                    <a:pt x="97" y="1"/>
                  </a:moveTo>
                  <a:lnTo>
                    <a:pt x="80" y="10"/>
                  </a:lnTo>
                  <a:lnTo>
                    <a:pt x="80" y="10"/>
                  </a:lnTo>
                  <a:cubicBezTo>
                    <a:pt x="86" y="8"/>
                    <a:pt x="91" y="4"/>
                    <a:pt x="97" y="1"/>
                  </a:cubicBezTo>
                  <a:close/>
                  <a:moveTo>
                    <a:pt x="80" y="10"/>
                  </a:moveTo>
                  <a:lnTo>
                    <a:pt x="80" y="10"/>
                  </a:lnTo>
                  <a:cubicBezTo>
                    <a:pt x="37" y="34"/>
                    <a:pt x="0" y="35"/>
                    <a:pt x="15" y="50"/>
                  </a:cubicBezTo>
                  <a:lnTo>
                    <a:pt x="80" y="1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3"/>
            <p:cNvSpPr/>
            <p:nvPr/>
          </p:nvSpPr>
          <p:spPr>
            <a:xfrm>
              <a:off x="6553938" y="3562187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50" y="1"/>
                  </a:moveTo>
                  <a:lnTo>
                    <a:pt x="1" y="66"/>
                  </a:lnTo>
                  <a:cubicBezTo>
                    <a:pt x="17" y="50"/>
                    <a:pt x="33" y="34"/>
                    <a:pt x="50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3"/>
            <p:cNvSpPr/>
            <p:nvPr/>
          </p:nvSpPr>
          <p:spPr>
            <a:xfrm>
              <a:off x="6518056" y="3615052"/>
              <a:ext cx="1370" cy="2556"/>
            </a:xfrm>
            <a:custGeom>
              <a:rect b="b" l="l" r="r" t="t"/>
              <a:pathLst>
                <a:path extrusionOk="0" h="28" w="15">
                  <a:moveTo>
                    <a:pt x="13" y="0"/>
                  </a:moveTo>
                  <a:cubicBezTo>
                    <a:pt x="12" y="0"/>
                    <a:pt x="8" y="4"/>
                    <a:pt x="1" y="11"/>
                  </a:cubicBezTo>
                  <a:lnTo>
                    <a:pt x="1" y="28"/>
                  </a:lnTo>
                  <a:cubicBezTo>
                    <a:pt x="10" y="8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43"/>
            <p:cNvSpPr/>
            <p:nvPr/>
          </p:nvSpPr>
          <p:spPr>
            <a:xfrm>
              <a:off x="6833053" y="3449793"/>
              <a:ext cx="10956" cy="1917"/>
            </a:xfrm>
            <a:custGeom>
              <a:rect b="b" l="l" r="r" t="t"/>
              <a:pathLst>
                <a:path extrusionOk="0" h="21" w="120">
                  <a:moveTo>
                    <a:pt x="7" y="0"/>
                  </a:moveTo>
                  <a:cubicBezTo>
                    <a:pt x="1" y="0"/>
                    <a:pt x="13" y="4"/>
                    <a:pt x="5" y="4"/>
                  </a:cubicBezTo>
                  <a:lnTo>
                    <a:pt x="119" y="21"/>
                  </a:lnTo>
                  <a:cubicBezTo>
                    <a:pt x="37" y="4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43"/>
            <p:cNvSpPr/>
            <p:nvPr/>
          </p:nvSpPr>
          <p:spPr>
            <a:xfrm>
              <a:off x="7422235" y="2979397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33"/>
                  </a:moveTo>
                  <a:lnTo>
                    <a:pt x="1" y="0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43"/>
            <p:cNvSpPr/>
            <p:nvPr/>
          </p:nvSpPr>
          <p:spPr>
            <a:xfrm>
              <a:off x="7410274" y="37580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43"/>
            <p:cNvSpPr/>
            <p:nvPr/>
          </p:nvSpPr>
          <p:spPr>
            <a:xfrm>
              <a:off x="7331114" y="3584739"/>
              <a:ext cx="3287" cy="5935"/>
            </a:xfrm>
            <a:custGeom>
              <a:rect b="b" l="l" r="r" t="t"/>
              <a:pathLst>
                <a:path extrusionOk="0" h="65" w="36">
                  <a:moveTo>
                    <a:pt x="34" y="0"/>
                  </a:moveTo>
                  <a:cubicBezTo>
                    <a:pt x="33" y="0"/>
                    <a:pt x="19" y="27"/>
                    <a:pt x="0" y="65"/>
                  </a:cubicBezTo>
                  <a:lnTo>
                    <a:pt x="17" y="49"/>
                  </a:lnTo>
                  <a:cubicBezTo>
                    <a:pt x="30" y="14"/>
                    <a:pt x="36" y="0"/>
                    <a:pt x="34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43"/>
            <p:cNvSpPr/>
            <p:nvPr/>
          </p:nvSpPr>
          <p:spPr>
            <a:xfrm>
              <a:off x="6914130" y="393589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43"/>
            <p:cNvSpPr/>
            <p:nvPr/>
          </p:nvSpPr>
          <p:spPr>
            <a:xfrm>
              <a:off x="6887196" y="3931328"/>
              <a:ext cx="27026" cy="4656"/>
            </a:xfrm>
            <a:custGeom>
              <a:rect b="b" l="l" r="r" t="t"/>
              <a:pathLst>
                <a:path extrusionOk="0" h="51" w="296">
                  <a:moveTo>
                    <a:pt x="197" y="1"/>
                  </a:moveTo>
                  <a:lnTo>
                    <a:pt x="1" y="34"/>
                  </a:lnTo>
                  <a:cubicBezTo>
                    <a:pt x="132" y="34"/>
                    <a:pt x="197" y="34"/>
                    <a:pt x="296" y="50"/>
                  </a:cubicBezTo>
                  <a:lnTo>
                    <a:pt x="197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3"/>
            <p:cNvSpPr/>
            <p:nvPr/>
          </p:nvSpPr>
          <p:spPr>
            <a:xfrm>
              <a:off x="6950013" y="3478553"/>
              <a:ext cx="6026" cy="1552"/>
            </a:xfrm>
            <a:custGeom>
              <a:rect b="b" l="l" r="r" t="t"/>
              <a:pathLst>
                <a:path extrusionOk="0" h="17" w="66">
                  <a:moveTo>
                    <a:pt x="0" y="0"/>
                  </a:moveTo>
                  <a:lnTo>
                    <a:pt x="0" y="0"/>
                  </a:lnTo>
                  <a:cubicBezTo>
                    <a:pt x="33" y="17"/>
                    <a:pt x="49" y="17"/>
                    <a:pt x="66" y="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43"/>
            <p:cNvSpPr/>
            <p:nvPr/>
          </p:nvSpPr>
          <p:spPr>
            <a:xfrm>
              <a:off x="7186124" y="3557714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1"/>
                  </a:moveTo>
                  <a:lnTo>
                    <a:pt x="1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43"/>
            <p:cNvSpPr/>
            <p:nvPr/>
          </p:nvSpPr>
          <p:spPr>
            <a:xfrm>
              <a:off x="7429721" y="3030162"/>
              <a:ext cx="91" cy="4565"/>
            </a:xfrm>
            <a:custGeom>
              <a:rect b="b" l="l" r="r" t="t"/>
              <a:pathLst>
                <a:path extrusionOk="0" h="50" w="1">
                  <a:moveTo>
                    <a:pt x="1" y="1"/>
                  </a:moveTo>
                  <a:lnTo>
                    <a:pt x="1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3"/>
            <p:cNvSpPr/>
            <p:nvPr/>
          </p:nvSpPr>
          <p:spPr>
            <a:xfrm>
              <a:off x="6536042" y="3586109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0" y="66"/>
                  </a:moveTo>
                  <a:lnTo>
                    <a:pt x="49" y="1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3"/>
            <p:cNvSpPr/>
            <p:nvPr/>
          </p:nvSpPr>
          <p:spPr>
            <a:xfrm>
              <a:off x="6831957" y="345015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3"/>
            <p:cNvSpPr/>
            <p:nvPr/>
          </p:nvSpPr>
          <p:spPr>
            <a:xfrm>
              <a:off x="7346087" y="3844681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66" y="1"/>
                  </a:moveTo>
                  <a:cubicBezTo>
                    <a:pt x="36" y="30"/>
                    <a:pt x="20" y="60"/>
                    <a:pt x="5" y="77"/>
                  </a:cubicBezTo>
                  <a:lnTo>
                    <a:pt x="5" y="77"/>
                  </a:lnTo>
                  <a:cubicBezTo>
                    <a:pt x="13" y="68"/>
                    <a:pt x="31" y="47"/>
                    <a:pt x="66" y="1"/>
                  </a:cubicBezTo>
                  <a:close/>
                  <a:moveTo>
                    <a:pt x="5" y="77"/>
                  </a:moveTo>
                  <a:cubicBezTo>
                    <a:pt x="1" y="81"/>
                    <a:pt x="0" y="82"/>
                    <a:pt x="0" y="82"/>
                  </a:cubicBezTo>
                  <a:lnTo>
                    <a:pt x="0" y="82"/>
                  </a:lnTo>
                  <a:cubicBezTo>
                    <a:pt x="2" y="81"/>
                    <a:pt x="3" y="79"/>
                    <a:pt x="5" y="77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3"/>
            <p:cNvSpPr/>
            <p:nvPr/>
          </p:nvSpPr>
          <p:spPr>
            <a:xfrm>
              <a:off x="7504499" y="3551779"/>
              <a:ext cx="4565" cy="9039"/>
            </a:xfrm>
            <a:custGeom>
              <a:rect b="b" l="l" r="r" t="t"/>
              <a:pathLst>
                <a:path extrusionOk="0" h="99" w="50">
                  <a:moveTo>
                    <a:pt x="49" y="0"/>
                  </a:moveTo>
                  <a:lnTo>
                    <a:pt x="49" y="0"/>
                  </a:lnTo>
                  <a:cubicBezTo>
                    <a:pt x="33" y="49"/>
                    <a:pt x="16" y="49"/>
                    <a:pt x="0" y="82"/>
                  </a:cubicBezTo>
                  <a:lnTo>
                    <a:pt x="16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3"/>
            <p:cNvSpPr/>
            <p:nvPr/>
          </p:nvSpPr>
          <p:spPr>
            <a:xfrm>
              <a:off x="7484595" y="3599531"/>
              <a:ext cx="8582" cy="20817"/>
            </a:xfrm>
            <a:custGeom>
              <a:rect b="b" l="l" r="r" t="t"/>
              <a:pathLst>
                <a:path extrusionOk="0" h="228" w="94">
                  <a:moveTo>
                    <a:pt x="91" y="0"/>
                  </a:moveTo>
                  <a:cubicBezTo>
                    <a:pt x="90" y="0"/>
                    <a:pt x="80" y="22"/>
                    <a:pt x="54" y="83"/>
                  </a:cubicBezTo>
                  <a:cubicBezTo>
                    <a:pt x="54" y="94"/>
                    <a:pt x="1" y="228"/>
                    <a:pt x="4" y="228"/>
                  </a:cubicBezTo>
                  <a:cubicBezTo>
                    <a:pt x="5" y="228"/>
                    <a:pt x="18" y="199"/>
                    <a:pt x="54" y="116"/>
                  </a:cubicBezTo>
                  <a:cubicBezTo>
                    <a:pt x="54" y="104"/>
                    <a:pt x="93" y="0"/>
                    <a:pt x="91" y="0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3"/>
            <p:cNvSpPr/>
            <p:nvPr/>
          </p:nvSpPr>
          <p:spPr>
            <a:xfrm>
              <a:off x="6443369" y="3714664"/>
              <a:ext cx="7578" cy="10591"/>
            </a:xfrm>
            <a:custGeom>
              <a:rect b="b" l="l" r="r" t="t"/>
              <a:pathLst>
                <a:path extrusionOk="0" h="116" w="83">
                  <a:moveTo>
                    <a:pt x="82" y="1"/>
                  </a:moveTo>
                  <a:lnTo>
                    <a:pt x="0" y="99"/>
                  </a:lnTo>
                  <a:lnTo>
                    <a:pt x="0" y="115"/>
                  </a:lnTo>
                  <a:cubicBezTo>
                    <a:pt x="17" y="99"/>
                    <a:pt x="50" y="66"/>
                    <a:pt x="82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3"/>
            <p:cNvSpPr/>
            <p:nvPr/>
          </p:nvSpPr>
          <p:spPr>
            <a:xfrm>
              <a:off x="6562886" y="3550227"/>
              <a:ext cx="6117" cy="4656"/>
            </a:xfrm>
            <a:custGeom>
              <a:rect b="b" l="l" r="r" t="t"/>
              <a:pathLst>
                <a:path extrusionOk="0" h="51" w="67">
                  <a:moveTo>
                    <a:pt x="66" y="1"/>
                  </a:moveTo>
                  <a:lnTo>
                    <a:pt x="34" y="17"/>
                  </a:lnTo>
                  <a:lnTo>
                    <a:pt x="1" y="50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3"/>
            <p:cNvSpPr/>
            <p:nvPr/>
          </p:nvSpPr>
          <p:spPr>
            <a:xfrm>
              <a:off x="6681032" y="3439658"/>
              <a:ext cx="23921" cy="7578"/>
            </a:xfrm>
            <a:custGeom>
              <a:rect b="b" l="l" r="r" t="t"/>
              <a:pathLst>
                <a:path extrusionOk="0" h="83" w="262">
                  <a:moveTo>
                    <a:pt x="262" y="1"/>
                  </a:moveTo>
                  <a:lnTo>
                    <a:pt x="262" y="1"/>
                  </a:lnTo>
                  <a:cubicBezTo>
                    <a:pt x="213" y="17"/>
                    <a:pt x="164" y="17"/>
                    <a:pt x="115" y="33"/>
                  </a:cubicBezTo>
                  <a:cubicBezTo>
                    <a:pt x="82" y="50"/>
                    <a:pt x="33" y="66"/>
                    <a:pt x="0" y="83"/>
                  </a:cubicBezTo>
                  <a:cubicBezTo>
                    <a:pt x="82" y="50"/>
                    <a:pt x="147" y="33"/>
                    <a:pt x="196" y="33"/>
                  </a:cubicBezTo>
                  <a:cubicBezTo>
                    <a:pt x="246" y="17"/>
                    <a:pt x="262" y="17"/>
                    <a:pt x="262" y="1"/>
                  </a:cubicBezTo>
                  <a:close/>
                </a:path>
              </a:pathLst>
            </a:custGeom>
            <a:solidFill>
              <a:srgbClr val="C2C3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3"/>
            <p:cNvSpPr/>
            <p:nvPr/>
          </p:nvSpPr>
          <p:spPr>
            <a:xfrm>
              <a:off x="7860126" y="323048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3"/>
            <p:cNvSpPr/>
            <p:nvPr/>
          </p:nvSpPr>
          <p:spPr>
            <a:xfrm>
              <a:off x="7800414" y="327229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3"/>
            <p:cNvSpPr/>
            <p:nvPr/>
          </p:nvSpPr>
          <p:spPr>
            <a:xfrm>
              <a:off x="7896009" y="3285081"/>
              <a:ext cx="1552" cy="730"/>
            </a:xfrm>
            <a:custGeom>
              <a:rect b="b" l="l" r="r" t="t"/>
              <a:pathLst>
                <a:path extrusionOk="0" h="8" w="17">
                  <a:moveTo>
                    <a:pt x="5" y="0"/>
                  </a:moveTo>
                  <a:cubicBezTo>
                    <a:pt x="1" y="0"/>
                    <a:pt x="1" y="8"/>
                    <a:pt x="1" y="8"/>
                  </a:cubicBezTo>
                  <a:lnTo>
                    <a:pt x="17" y="8"/>
                  </a:lnTo>
                  <a:cubicBezTo>
                    <a:pt x="12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3"/>
            <p:cNvSpPr/>
            <p:nvPr/>
          </p:nvSpPr>
          <p:spPr>
            <a:xfrm>
              <a:off x="7837757" y="342924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3"/>
            <p:cNvSpPr/>
            <p:nvPr/>
          </p:nvSpPr>
          <p:spPr>
            <a:xfrm>
              <a:off x="7907969" y="3372459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3"/>
            <p:cNvSpPr/>
            <p:nvPr/>
          </p:nvSpPr>
          <p:spPr>
            <a:xfrm>
              <a:off x="7804888" y="334251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3"/>
            <p:cNvSpPr/>
            <p:nvPr/>
          </p:nvSpPr>
          <p:spPr>
            <a:xfrm>
              <a:off x="7803335" y="3338037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" y="1"/>
                  </a:moveTo>
                  <a:lnTo>
                    <a:pt x="34" y="50"/>
                  </a:lnTo>
                  <a:lnTo>
                    <a:pt x="66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3"/>
            <p:cNvSpPr/>
            <p:nvPr/>
          </p:nvSpPr>
          <p:spPr>
            <a:xfrm>
              <a:off x="7798862" y="3219982"/>
              <a:ext cx="125632" cy="351332"/>
            </a:xfrm>
            <a:custGeom>
              <a:rect b="b" l="l" r="r" t="t"/>
              <a:pathLst>
                <a:path extrusionOk="0" h="3848" w="1376">
                  <a:moveTo>
                    <a:pt x="1238" y="1667"/>
                  </a:moveTo>
                  <a:cubicBezTo>
                    <a:pt x="1240" y="1668"/>
                    <a:pt x="1242" y="1669"/>
                    <a:pt x="1245" y="1670"/>
                  </a:cubicBezTo>
                  <a:cubicBezTo>
                    <a:pt x="1242" y="1669"/>
                    <a:pt x="1240" y="1668"/>
                    <a:pt x="1238" y="1667"/>
                  </a:cubicBezTo>
                  <a:close/>
                  <a:moveTo>
                    <a:pt x="459" y="2472"/>
                  </a:moveTo>
                  <a:lnTo>
                    <a:pt x="475" y="2512"/>
                  </a:lnTo>
                  <a:lnTo>
                    <a:pt x="475" y="2512"/>
                  </a:lnTo>
                  <a:cubicBezTo>
                    <a:pt x="475" y="2510"/>
                    <a:pt x="475" y="2508"/>
                    <a:pt x="475" y="2505"/>
                  </a:cubicBezTo>
                  <a:lnTo>
                    <a:pt x="459" y="2472"/>
                  </a:lnTo>
                  <a:close/>
                  <a:moveTo>
                    <a:pt x="453" y="2495"/>
                  </a:moveTo>
                  <a:cubicBezTo>
                    <a:pt x="450" y="2495"/>
                    <a:pt x="446" y="2498"/>
                    <a:pt x="443" y="2505"/>
                  </a:cubicBezTo>
                  <a:lnTo>
                    <a:pt x="492" y="2554"/>
                  </a:lnTo>
                  <a:lnTo>
                    <a:pt x="475" y="2512"/>
                  </a:lnTo>
                  <a:lnTo>
                    <a:pt x="475" y="2512"/>
                  </a:lnTo>
                  <a:cubicBezTo>
                    <a:pt x="475" y="2514"/>
                    <a:pt x="474" y="2514"/>
                    <a:pt x="473" y="2514"/>
                  </a:cubicBezTo>
                  <a:cubicBezTo>
                    <a:pt x="470" y="2514"/>
                    <a:pt x="462" y="2495"/>
                    <a:pt x="453" y="2495"/>
                  </a:cubicBezTo>
                  <a:close/>
                  <a:moveTo>
                    <a:pt x="426" y="1"/>
                  </a:moveTo>
                  <a:lnTo>
                    <a:pt x="475" y="33"/>
                  </a:lnTo>
                  <a:cubicBezTo>
                    <a:pt x="508" y="50"/>
                    <a:pt x="508" y="50"/>
                    <a:pt x="475" y="66"/>
                  </a:cubicBezTo>
                  <a:cubicBezTo>
                    <a:pt x="475" y="58"/>
                    <a:pt x="467" y="54"/>
                    <a:pt x="457" y="54"/>
                  </a:cubicBezTo>
                  <a:cubicBezTo>
                    <a:pt x="447" y="54"/>
                    <a:pt x="434" y="58"/>
                    <a:pt x="426" y="66"/>
                  </a:cubicBezTo>
                  <a:cubicBezTo>
                    <a:pt x="426" y="61"/>
                    <a:pt x="423" y="59"/>
                    <a:pt x="417" y="59"/>
                  </a:cubicBezTo>
                  <a:cubicBezTo>
                    <a:pt x="404" y="59"/>
                    <a:pt x="383" y="66"/>
                    <a:pt x="361" y="66"/>
                  </a:cubicBezTo>
                  <a:lnTo>
                    <a:pt x="361" y="50"/>
                  </a:lnTo>
                  <a:cubicBezTo>
                    <a:pt x="328" y="66"/>
                    <a:pt x="328" y="66"/>
                    <a:pt x="312" y="82"/>
                  </a:cubicBezTo>
                  <a:cubicBezTo>
                    <a:pt x="295" y="91"/>
                    <a:pt x="283" y="95"/>
                    <a:pt x="273" y="95"/>
                  </a:cubicBezTo>
                  <a:cubicBezTo>
                    <a:pt x="263" y="95"/>
                    <a:pt x="254" y="91"/>
                    <a:pt x="246" y="82"/>
                  </a:cubicBezTo>
                  <a:lnTo>
                    <a:pt x="246" y="82"/>
                  </a:lnTo>
                  <a:cubicBezTo>
                    <a:pt x="197" y="115"/>
                    <a:pt x="295" y="82"/>
                    <a:pt x="246" y="131"/>
                  </a:cubicBezTo>
                  <a:cubicBezTo>
                    <a:pt x="197" y="148"/>
                    <a:pt x="164" y="181"/>
                    <a:pt x="148" y="246"/>
                  </a:cubicBezTo>
                  <a:cubicBezTo>
                    <a:pt x="141" y="249"/>
                    <a:pt x="137" y="251"/>
                    <a:pt x="134" y="251"/>
                  </a:cubicBezTo>
                  <a:cubicBezTo>
                    <a:pt x="121" y="251"/>
                    <a:pt x="128" y="230"/>
                    <a:pt x="115" y="230"/>
                  </a:cubicBezTo>
                  <a:lnTo>
                    <a:pt x="115" y="262"/>
                  </a:lnTo>
                  <a:cubicBezTo>
                    <a:pt x="99" y="295"/>
                    <a:pt x="132" y="279"/>
                    <a:pt x="115" y="312"/>
                  </a:cubicBezTo>
                  <a:lnTo>
                    <a:pt x="83" y="361"/>
                  </a:lnTo>
                  <a:cubicBezTo>
                    <a:pt x="66" y="377"/>
                    <a:pt x="50" y="393"/>
                    <a:pt x="66" y="426"/>
                  </a:cubicBezTo>
                  <a:lnTo>
                    <a:pt x="33" y="426"/>
                  </a:lnTo>
                  <a:cubicBezTo>
                    <a:pt x="33" y="492"/>
                    <a:pt x="33" y="475"/>
                    <a:pt x="50" y="524"/>
                  </a:cubicBezTo>
                  <a:lnTo>
                    <a:pt x="33" y="573"/>
                  </a:lnTo>
                  <a:cubicBezTo>
                    <a:pt x="37" y="566"/>
                    <a:pt x="41" y="563"/>
                    <a:pt x="45" y="563"/>
                  </a:cubicBezTo>
                  <a:cubicBezTo>
                    <a:pt x="57" y="563"/>
                    <a:pt x="70" y="597"/>
                    <a:pt x="83" y="623"/>
                  </a:cubicBezTo>
                  <a:lnTo>
                    <a:pt x="83" y="639"/>
                  </a:lnTo>
                  <a:lnTo>
                    <a:pt x="83" y="655"/>
                  </a:lnTo>
                  <a:lnTo>
                    <a:pt x="66" y="639"/>
                  </a:lnTo>
                  <a:lnTo>
                    <a:pt x="83" y="623"/>
                  </a:lnTo>
                  <a:lnTo>
                    <a:pt x="33" y="590"/>
                  </a:lnTo>
                  <a:lnTo>
                    <a:pt x="33" y="623"/>
                  </a:lnTo>
                  <a:lnTo>
                    <a:pt x="1" y="639"/>
                  </a:lnTo>
                  <a:lnTo>
                    <a:pt x="17" y="639"/>
                  </a:lnTo>
                  <a:lnTo>
                    <a:pt x="1" y="721"/>
                  </a:lnTo>
                  <a:cubicBezTo>
                    <a:pt x="17" y="770"/>
                    <a:pt x="66" y="819"/>
                    <a:pt x="83" y="884"/>
                  </a:cubicBezTo>
                  <a:lnTo>
                    <a:pt x="17" y="884"/>
                  </a:lnTo>
                  <a:cubicBezTo>
                    <a:pt x="50" y="868"/>
                    <a:pt x="17" y="819"/>
                    <a:pt x="17" y="786"/>
                  </a:cubicBezTo>
                  <a:lnTo>
                    <a:pt x="1" y="803"/>
                  </a:lnTo>
                  <a:cubicBezTo>
                    <a:pt x="1" y="819"/>
                    <a:pt x="17" y="852"/>
                    <a:pt x="17" y="868"/>
                  </a:cubicBezTo>
                  <a:lnTo>
                    <a:pt x="1" y="901"/>
                  </a:lnTo>
                  <a:cubicBezTo>
                    <a:pt x="4" y="899"/>
                    <a:pt x="6" y="899"/>
                    <a:pt x="9" y="899"/>
                  </a:cubicBezTo>
                  <a:cubicBezTo>
                    <a:pt x="34" y="899"/>
                    <a:pt x="35" y="968"/>
                    <a:pt x="50" y="983"/>
                  </a:cubicBezTo>
                  <a:cubicBezTo>
                    <a:pt x="45" y="987"/>
                    <a:pt x="41" y="989"/>
                    <a:pt x="37" y="989"/>
                  </a:cubicBezTo>
                  <a:cubicBezTo>
                    <a:pt x="26" y="989"/>
                    <a:pt x="17" y="974"/>
                    <a:pt x="17" y="950"/>
                  </a:cubicBezTo>
                  <a:lnTo>
                    <a:pt x="17" y="950"/>
                  </a:lnTo>
                  <a:cubicBezTo>
                    <a:pt x="1" y="999"/>
                    <a:pt x="66" y="999"/>
                    <a:pt x="50" y="1048"/>
                  </a:cubicBezTo>
                  <a:lnTo>
                    <a:pt x="50" y="1081"/>
                  </a:lnTo>
                  <a:cubicBezTo>
                    <a:pt x="50" y="1130"/>
                    <a:pt x="66" y="1261"/>
                    <a:pt x="99" y="1261"/>
                  </a:cubicBezTo>
                  <a:lnTo>
                    <a:pt x="66" y="1261"/>
                  </a:lnTo>
                  <a:cubicBezTo>
                    <a:pt x="83" y="1277"/>
                    <a:pt x="115" y="1294"/>
                    <a:pt x="148" y="1310"/>
                  </a:cubicBezTo>
                  <a:lnTo>
                    <a:pt x="148" y="1343"/>
                  </a:lnTo>
                  <a:cubicBezTo>
                    <a:pt x="139" y="1352"/>
                    <a:pt x="124" y="1362"/>
                    <a:pt x="110" y="1362"/>
                  </a:cubicBezTo>
                  <a:cubicBezTo>
                    <a:pt x="99" y="1362"/>
                    <a:pt x="89" y="1357"/>
                    <a:pt x="83" y="1343"/>
                  </a:cubicBezTo>
                  <a:cubicBezTo>
                    <a:pt x="66" y="1359"/>
                    <a:pt x="66" y="1376"/>
                    <a:pt x="83" y="1392"/>
                  </a:cubicBezTo>
                  <a:lnTo>
                    <a:pt x="132" y="1376"/>
                  </a:lnTo>
                  <a:lnTo>
                    <a:pt x="132" y="1376"/>
                  </a:lnTo>
                  <a:cubicBezTo>
                    <a:pt x="99" y="1425"/>
                    <a:pt x="115" y="1408"/>
                    <a:pt x="99" y="1457"/>
                  </a:cubicBezTo>
                  <a:lnTo>
                    <a:pt x="148" y="1474"/>
                  </a:lnTo>
                  <a:lnTo>
                    <a:pt x="99" y="1474"/>
                  </a:lnTo>
                  <a:lnTo>
                    <a:pt x="164" y="1523"/>
                  </a:lnTo>
                  <a:lnTo>
                    <a:pt x="115" y="1539"/>
                  </a:lnTo>
                  <a:lnTo>
                    <a:pt x="132" y="1605"/>
                  </a:lnTo>
                  <a:lnTo>
                    <a:pt x="148" y="1572"/>
                  </a:lnTo>
                  <a:cubicBezTo>
                    <a:pt x="148" y="1637"/>
                    <a:pt x="213" y="1621"/>
                    <a:pt x="230" y="1687"/>
                  </a:cubicBezTo>
                  <a:cubicBezTo>
                    <a:pt x="213" y="1687"/>
                    <a:pt x="164" y="1687"/>
                    <a:pt x="181" y="1719"/>
                  </a:cubicBezTo>
                  <a:cubicBezTo>
                    <a:pt x="181" y="1719"/>
                    <a:pt x="213" y="1736"/>
                    <a:pt x="246" y="1752"/>
                  </a:cubicBezTo>
                  <a:lnTo>
                    <a:pt x="279" y="1817"/>
                  </a:lnTo>
                  <a:cubicBezTo>
                    <a:pt x="230" y="1785"/>
                    <a:pt x="197" y="1768"/>
                    <a:pt x="181" y="1752"/>
                  </a:cubicBezTo>
                  <a:cubicBezTo>
                    <a:pt x="181" y="1768"/>
                    <a:pt x="164" y="1752"/>
                    <a:pt x="181" y="1785"/>
                  </a:cubicBezTo>
                  <a:lnTo>
                    <a:pt x="148" y="1768"/>
                  </a:lnTo>
                  <a:lnTo>
                    <a:pt x="164" y="1850"/>
                  </a:lnTo>
                  <a:lnTo>
                    <a:pt x="230" y="1899"/>
                  </a:lnTo>
                  <a:lnTo>
                    <a:pt x="181" y="1817"/>
                  </a:lnTo>
                  <a:cubicBezTo>
                    <a:pt x="183" y="1815"/>
                    <a:pt x="186" y="1814"/>
                    <a:pt x="190" y="1814"/>
                  </a:cubicBezTo>
                  <a:cubicBezTo>
                    <a:pt x="214" y="1814"/>
                    <a:pt x="265" y="1857"/>
                    <a:pt x="279" y="1899"/>
                  </a:cubicBezTo>
                  <a:lnTo>
                    <a:pt x="230" y="1916"/>
                  </a:lnTo>
                  <a:lnTo>
                    <a:pt x="246" y="1965"/>
                  </a:lnTo>
                  <a:lnTo>
                    <a:pt x="230" y="1948"/>
                  </a:lnTo>
                  <a:lnTo>
                    <a:pt x="230" y="1948"/>
                  </a:lnTo>
                  <a:cubicBezTo>
                    <a:pt x="230" y="1981"/>
                    <a:pt x="279" y="1981"/>
                    <a:pt x="263" y="2030"/>
                  </a:cubicBezTo>
                  <a:lnTo>
                    <a:pt x="263" y="2079"/>
                  </a:lnTo>
                  <a:cubicBezTo>
                    <a:pt x="279" y="2063"/>
                    <a:pt x="312" y="2047"/>
                    <a:pt x="344" y="2030"/>
                  </a:cubicBezTo>
                  <a:lnTo>
                    <a:pt x="361" y="2079"/>
                  </a:lnTo>
                  <a:lnTo>
                    <a:pt x="377" y="2128"/>
                  </a:lnTo>
                  <a:lnTo>
                    <a:pt x="312" y="2128"/>
                  </a:lnTo>
                  <a:lnTo>
                    <a:pt x="328" y="2145"/>
                  </a:lnTo>
                  <a:cubicBezTo>
                    <a:pt x="328" y="2161"/>
                    <a:pt x="312" y="2145"/>
                    <a:pt x="328" y="2178"/>
                  </a:cubicBezTo>
                  <a:cubicBezTo>
                    <a:pt x="330" y="2176"/>
                    <a:pt x="332" y="2175"/>
                    <a:pt x="333" y="2175"/>
                  </a:cubicBezTo>
                  <a:cubicBezTo>
                    <a:pt x="341" y="2175"/>
                    <a:pt x="343" y="2196"/>
                    <a:pt x="344" y="2196"/>
                  </a:cubicBezTo>
                  <a:cubicBezTo>
                    <a:pt x="344" y="2196"/>
                    <a:pt x="344" y="2191"/>
                    <a:pt x="344" y="2178"/>
                  </a:cubicBezTo>
                  <a:cubicBezTo>
                    <a:pt x="361" y="2210"/>
                    <a:pt x="344" y="2210"/>
                    <a:pt x="361" y="2243"/>
                  </a:cubicBezTo>
                  <a:lnTo>
                    <a:pt x="410" y="2259"/>
                  </a:lnTo>
                  <a:lnTo>
                    <a:pt x="426" y="2292"/>
                  </a:lnTo>
                  <a:cubicBezTo>
                    <a:pt x="443" y="2358"/>
                    <a:pt x="443" y="2390"/>
                    <a:pt x="475" y="2439"/>
                  </a:cubicBezTo>
                  <a:lnTo>
                    <a:pt x="459" y="2472"/>
                  </a:lnTo>
                  <a:lnTo>
                    <a:pt x="492" y="2489"/>
                  </a:lnTo>
                  <a:cubicBezTo>
                    <a:pt x="524" y="2538"/>
                    <a:pt x="541" y="2603"/>
                    <a:pt x="557" y="2652"/>
                  </a:cubicBezTo>
                  <a:cubicBezTo>
                    <a:pt x="574" y="2701"/>
                    <a:pt x="623" y="2800"/>
                    <a:pt x="623" y="2849"/>
                  </a:cubicBezTo>
                  <a:lnTo>
                    <a:pt x="655" y="2881"/>
                  </a:lnTo>
                  <a:cubicBezTo>
                    <a:pt x="688" y="2947"/>
                    <a:pt x="721" y="3029"/>
                    <a:pt x="737" y="3094"/>
                  </a:cubicBezTo>
                  <a:lnTo>
                    <a:pt x="754" y="3127"/>
                  </a:lnTo>
                  <a:lnTo>
                    <a:pt x="737" y="3127"/>
                  </a:lnTo>
                  <a:lnTo>
                    <a:pt x="754" y="3143"/>
                  </a:lnTo>
                  <a:lnTo>
                    <a:pt x="786" y="3176"/>
                  </a:lnTo>
                  <a:lnTo>
                    <a:pt x="786" y="3192"/>
                  </a:lnTo>
                  <a:lnTo>
                    <a:pt x="803" y="3225"/>
                  </a:lnTo>
                  <a:lnTo>
                    <a:pt x="803" y="3242"/>
                  </a:lnTo>
                  <a:cubicBezTo>
                    <a:pt x="966" y="3602"/>
                    <a:pt x="1081" y="3847"/>
                    <a:pt x="1081" y="3847"/>
                  </a:cubicBezTo>
                  <a:lnTo>
                    <a:pt x="1277" y="3520"/>
                  </a:lnTo>
                  <a:cubicBezTo>
                    <a:pt x="1277" y="3520"/>
                    <a:pt x="1277" y="3487"/>
                    <a:pt x="1277" y="3438"/>
                  </a:cubicBezTo>
                  <a:lnTo>
                    <a:pt x="1327" y="3422"/>
                  </a:lnTo>
                  <a:cubicBezTo>
                    <a:pt x="1294" y="3389"/>
                    <a:pt x="1376" y="3323"/>
                    <a:pt x="1327" y="3274"/>
                  </a:cubicBezTo>
                  <a:lnTo>
                    <a:pt x="1343" y="3274"/>
                  </a:lnTo>
                  <a:cubicBezTo>
                    <a:pt x="1327" y="3258"/>
                    <a:pt x="1327" y="3242"/>
                    <a:pt x="1327" y="3209"/>
                  </a:cubicBezTo>
                  <a:lnTo>
                    <a:pt x="1343" y="3209"/>
                  </a:lnTo>
                  <a:cubicBezTo>
                    <a:pt x="1327" y="3111"/>
                    <a:pt x="1343" y="3078"/>
                    <a:pt x="1343" y="2980"/>
                  </a:cubicBezTo>
                  <a:lnTo>
                    <a:pt x="1327" y="2980"/>
                  </a:lnTo>
                  <a:lnTo>
                    <a:pt x="1343" y="2947"/>
                  </a:lnTo>
                  <a:cubicBezTo>
                    <a:pt x="1338" y="2942"/>
                    <a:pt x="1335" y="2940"/>
                    <a:pt x="1332" y="2940"/>
                  </a:cubicBezTo>
                  <a:cubicBezTo>
                    <a:pt x="1321" y="2940"/>
                    <a:pt x="1332" y="2986"/>
                    <a:pt x="1321" y="2986"/>
                  </a:cubicBezTo>
                  <a:cubicBezTo>
                    <a:pt x="1318" y="2986"/>
                    <a:pt x="1315" y="2984"/>
                    <a:pt x="1310" y="2980"/>
                  </a:cubicBezTo>
                  <a:cubicBezTo>
                    <a:pt x="1343" y="2947"/>
                    <a:pt x="1310" y="2832"/>
                    <a:pt x="1343" y="2800"/>
                  </a:cubicBezTo>
                  <a:cubicBezTo>
                    <a:pt x="1343" y="2791"/>
                    <a:pt x="1342" y="2788"/>
                    <a:pt x="1340" y="2788"/>
                  </a:cubicBezTo>
                  <a:cubicBezTo>
                    <a:pt x="1337" y="2788"/>
                    <a:pt x="1333" y="2795"/>
                    <a:pt x="1330" y="2795"/>
                  </a:cubicBezTo>
                  <a:cubicBezTo>
                    <a:pt x="1328" y="2795"/>
                    <a:pt x="1327" y="2792"/>
                    <a:pt x="1327" y="2783"/>
                  </a:cubicBezTo>
                  <a:lnTo>
                    <a:pt x="1327" y="2767"/>
                  </a:lnTo>
                  <a:lnTo>
                    <a:pt x="1343" y="2734"/>
                  </a:lnTo>
                  <a:lnTo>
                    <a:pt x="1343" y="2750"/>
                  </a:lnTo>
                  <a:cubicBezTo>
                    <a:pt x="1359" y="2718"/>
                    <a:pt x="1343" y="2669"/>
                    <a:pt x="1343" y="2652"/>
                  </a:cubicBezTo>
                  <a:lnTo>
                    <a:pt x="1343" y="2685"/>
                  </a:lnTo>
                  <a:cubicBezTo>
                    <a:pt x="1327" y="2603"/>
                    <a:pt x="1327" y="2489"/>
                    <a:pt x="1294" y="2390"/>
                  </a:cubicBezTo>
                  <a:lnTo>
                    <a:pt x="1294" y="2407"/>
                  </a:lnTo>
                  <a:cubicBezTo>
                    <a:pt x="1261" y="2341"/>
                    <a:pt x="1294" y="2341"/>
                    <a:pt x="1277" y="2276"/>
                  </a:cubicBezTo>
                  <a:lnTo>
                    <a:pt x="1261" y="2210"/>
                  </a:lnTo>
                  <a:lnTo>
                    <a:pt x="1294" y="2210"/>
                  </a:lnTo>
                  <a:cubicBezTo>
                    <a:pt x="1277" y="2128"/>
                    <a:pt x="1277" y="2161"/>
                    <a:pt x="1245" y="2128"/>
                  </a:cubicBezTo>
                  <a:lnTo>
                    <a:pt x="1261" y="2112"/>
                  </a:lnTo>
                  <a:cubicBezTo>
                    <a:pt x="1245" y="2096"/>
                    <a:pt x="1228" y="2096"/>
                    <a:pt x="1228" y="2063"/>
                  </a:cubicBezTo>
                  <a:lnTo>
                    <a:pt x="1228" y="2063"/>
                  </a:lnTo>
                  <a:cubicBezTo>
                    <a:pt x="1231" y="2065"/>
                    <a:pt x="1233" y="2066"/>
                    <a:pt x="1235" y="2066"/>
                  </a:cubicBezTo>
                  <a:cubicBezTo>
                    <a:pt x="1242" y="2066"/>
                    <a:pt x="1245" y="2051"/>
                    <a:pt x="1251" y="2051"/>
                  </a:cubicBezTo>
                  <a:cubicBezTo>
                    <a:pt x="1254" y="2051"/>
                    <a:pt x="1257" y="2054"/>
                    <a:pt x="1261" y="2063"/>
                  </a:cubicBezTo>
                  <a:cubicBezTo>
                    <a:pt x="1294" y="1981"/>
                    <a:pt x="1228" y="1948"/>
                    <a:pt x="1261" y="1916"/>
                  </a:cubicBezTo>
                  <a:cubicBezTo>
                    <a:pt x="1254" y="1911"/>
                    <a:pt x="1249" y="1909"/>
                    <a:pt x="1245" y="1909"/>
                  </a:cubicBezTo>
                  <a:cubicBezTo>
                    <a:pt x="1224" y="1909"/>
                    <a:pt x="1239" y="1960"/>
                    <a:pt x="1243" y="1966"/>
                  </a:cubicBezTo>
                  <a:lnTo>
                    <a:pt x="1243" y="1966"/>
                  </a:lnTo>
                  <a:cubicBezTo>
                    <a:pt x="1242" y="1967"/>
                    <a:pt x="1240" y="1968"/>
                    <a:pt x="1238" y="1968"/>
                  </a:cubicBezTo>
                  <a:cubicBezTo>
                    <a:pt x="1224" y="1968"/>
                    <a:pt x="1212" y="1928"/>
                    <a:pt x="1212" y="1899"/>
                  </a:cubicBezTo>
                  <a:cubicBezTo>
                    <a:pt x="1212" y="1883"/>
                    <a:pt x="1245" y="1867"/>
                    <a:pt x="1245" y="1801"/>
                  </a:cubicBezTo>
                  <a:cubicBezTo>
                    <a:pt x="1261" y="1785"/>
                    <a:pt x="1228" y="1768"/>
                    <a:pt x="1245" y="1736"/>
                  </a:cubicBezTo>
                  <a:cubicBezTo>
                    <a:pt x="1212" y="1719"/>
                    <a:pt x="1228" y="1687"/>
                    <a:pt x="1212" y="1687"/>
                  </a:cubicBezTo>
                  <a:lnTo>
                    <a:pt x="1212" y="1752"/>
                  </a:lnTo>
                  <a:cubicBezTo>
                    <a:pt x="1212" y="1719"/>
                    <a:pt x="1163" y="1687"/>
                    <a:pt x="1179" y="1637"/>
                  </a:cubicBezTo>
                  <a:lnTo>
                    <a:pt x="1179" y="1637"/>
                  </a:lnTo>
                  <a:lnTo>
                    <a:pt x="1196" y="1670"/>
                  </a:lnTo>
                  <a:lnTo>
                    <a:pt x="1196" y="1621"/>
                  </a:lnTo>
                  <a:cubicBezTo>
                    <a:pt x="1228" y="1621"/>
                    <a:pt x="1212" y="1687"/>
                    <a:pt x="1245" y="1719"/>
                  </a:cubicBezTo>
                  <a:cubicBezTo>
                    <a:pt x="1245" y="1705"/>
                    <a:pt x="1220" y="1667"/>
                    <a:pt x="1235" y="1667"/>
                  </a:cubicBezTo>
                  <a:cubicBezTo>
                    <a:pt x="1235" y="1667"/>
                    <a:pt x="1237" y="1667"/>
                    <a:pt x="1238" y="1667"/>
                  </a:cubicBezTo>
                  <a:lnTo>
                    <a:pt x="1238" y="1667"/>
                  </a:lnTo>
                  <a:cubicBezTo>
                    <a:pt x="1200" y="1649"/>
                    <a:pt x="1242" y="1603"/>
                    <a:pt x="1196" y="1572"/>
                  </a:cubicBezTo>
                  <a:lnTo>
                    <a:pt x="1228" y="1572"/>
                  </a:lnTo>
                  <a:lnTo>
                    <a:pt x="1212" y="1539"/>
                  </a:lnTo>
                  <a:lnTo>
                    <a:pt x="1228" y="1556"/>
                  </a:lnTo>
                  <a:cubicBezTo>
                    <a:pt x="1212" y="1523"/>
                    <a:pt x="1245" y="1490"/>
                    <a:pt x="1228" y="1457"/>
                  </a:cubicBezTo>
                  <a:lnTo>
                    <a:pt x="1228" y="1457"/>
                  </a:lnTo>
                  <a:cubicBezTo>
                    <a:pt x="1228" y="1490"/>
                    <a:pt x="1224" y="1494"/>
                    <a:pt x="1218" y="1494"/>
                  </a:cubicBezTo>
                  <a:cubicBezTo>
                    <a:pt x="1216" y="1494"/>
                    <a:pt x="1214" y="1494"/>
                    <a:pt x="1211" y="1494"/>
                  </a:cubicBezTo>
                  <a:cubicBezTo>
                    <a:pt x="1206" y="1494"/>
                    <a:pt x="1201" y="1496"/>
                    <a:pt x="1196" y="1506"/>
                  </a:cubicBezTo>
                  <a:cubicBezTo>
                    <a:pt x="1163" y="1425"/>
                    <a:pt x="1228" y="1441"/>
                    <a:pt x="1212" y="1359"/>
                  </a:cubicBezTo>
                  <a:lnTo>
                    <a:pt x="1212" y="1359"/>
                  </a:lnTo>
                  <a:lnTo>
                    <a:pt x="1196" y="1376"/>
                  </a:lnTo>
                  <a:lnTo>
                    <a:pt x="1212" y="1326"/>
                  </a:lnTo>
                  <a:cubicBezTo>
                    <a:pt x="1207" y="1306"/>
                    <a:pt x="1203" y="1300"/>
                    <a:pt x="1201" y="1300"/>
                  </a:cubicBezTo>
                  <a:cubicBezTo>
                    <a:pt x="1196" y="1300"/>
                    <a:pt x="1193" y="1318"/>
                    <a:pt x="1187" y="1318"/>
                  </a:cubicBezTo>
                  <a:cubicBezTo>
                    <a:pt x="1185" y="1318"/>
                    <a:pt x="1182" y="1316"/>
                    <a:pt x="1179" y="1310"/>
                  </a:cubicBezTo>
                  <a:cubicBezTo>
                    <a:pt x="1196" y="1294"/>
                    <a:pt x="1163" y="1277"/>
                    <a:pt x="1146" y="1261"/>
                  </a:cubicBezTo>
                  <a:lnTo>
                    <a:pt x="1163" y="1261"/>
                  </a:lnTo>
                  <a:cubicBezTo>
                    <a:pt x="1163" y="1179"/>
                    <a:pt x="1130" y="1245"/>
                    <a:pt x="1130" y="1179"/>
                  </a:cubicBezTo>
                  <a:lnTo>
                    <a:pt x="1130" y="1179"/>
                  </a:lnTo>
                  <a:lnTo>
                    <a:pt x="1163" y="1195"/>
                  </a:lnTo>
                  <a:lnTo>
                    <a:pt x="1146" y="1163"/>
                  </a:lnTo>
                  <a:lnTo>
                    <a:pt x="1163" y="1163"/>
                  </a:lnTo>
                  <a:cubicBezTo>
                    <a:pt x="1146" y="1130"/>
                    <a:pt x="1146" y="1114"/>
                    <a:pt x="1146" y="1081"/>
                  </a:cubicBezTo>
                  <a:cubicBezTo>
                    <a:pt x="1142" y="1085"/>
                    <a:pt x="1138" y="1087"/>
                    <a:pt x="1133" y="1087"/>
                  </a:cubicBezTo>
                  <a:cubicBezTo>
                    <a:pt x="1121" y="1087"/>
                    <a:pt x="1109" y="1072"/>
                    <a:pt x="1097" y="1048"/>
                  </a:cubicBezTo>
                  <a:cubicBezTo>
                    <a:pt x="1097" y="1044"/>
                    <a:pt x="1098" y="1043"/>
                    <a:pt x="1100" y="1043"/>
                  </a:cubicBezTo>
                  <a:cubicBezTo>
                    <a:pt x="1101" y="1043"/>
                    <a:pt x="1102" y="1044"/>
                    <a:pt x="1104" y="1044"/>
                  </a:cubicBezTo>
                  <a:cubicBezTo>
                    <a:pt x="1106" y="1044"/>
                    <a:pt x="1106" y="1040"/>
                    <a:pt x="1097" y="1015"/>
                  </a:cubicBezTo>
                  <a:lnTo>
                    <a:pt x="1097" y="1015"/>
                  </a:lnTo>
                  <a:lnTo>
                    <a:pt x="1130" y="1048"/>
                  </a:lnTo>
                  <a:lnTo>
                    <a:pt x="1146" y="1065"/>
                  </a:lnTo>
                  <a:cubicBezTo>
                    <a:pt x="1146" y="1032"/>
                    <a:pt x="1130" y="999"/>
                    <a:pt x="1130" y="983"/>
                  </a:cubicBezTo>
                  <a:lnTo>
                    <a:pt x="1130" y="999"/>
                  </a:lnTo>
                  <a:lnTo>
                    <a:pt x="1081" y="950"/>
                  </a:lnTo>
                  <a:lnTo>
                    <a:pt x="1114" y="950"/>
                  </a:lnTo>
                  <a:lnTo>
                    <a:pt x="1081" y="917"/>
                  </a:lnTo>
                  <a:cubicBezTo>
                    <a:pt x="1089" y="917"/>
                    <a:pt x="1097" y="913"/>
                    <a:pt x="1106" y="913"/>
                  </a:cubicBezTo>
                  <a:cubicBezTo>
                    <a:pt x="1114" y="913"/>
                    <a:pt x="1122" y="917"/>
                    <a:pt x="1130" y="934"/>
                  </a:cubicBezTo>
                  <a:lnTo>
                    <a:pt x="1097" y="868"/>
                  </a:lnTo>
                  <a:lnTo>
                    <a:pt x="1114" y="835"/>
                  </a:lnTo>
                  <a:cubicBezTo>
                    <a:pt x="1114" y="803"/>
                    <a:pt x="1065" y="770"/>
                    <a:pt x="1048" y="721"/>
                  </a:cubicBezTo>
                  <a:lnTo>
                    <a:pt x="1048" y="704"/>
                  </a:lnTo>
                  <a:cubicBezTo>
                    <a:pt x="1032" y="655"/>
                    <a:pt x="1032" y="606"/>
                    <a:pt x="999" y="573"/>
                  </a:cubicBezTo>
                  <a:lnTo>
                    <a:pt x="1016" y="524"/>
                  </a:lnTo>
                  <a:cubicBezTo>
                    <a:pt x="1011" y="519"/>
                    <a:pt x="1007" y="517"/>
                    <a:pt x="1004" y="517"/>
                  </a:cubicBezTo>
                  <a:cubicBezTo>
                    <a:pt x="992" y="517"/>
                    <a:pt x="991" y="547"/>
                    <a:pt x="977" y="547"/>
                  </a:cubicBezTo>
                  <a:cubicBezTo>
                    <a:pt x="971" y="547"/>
                    <a:pt x="963" y="541"/>
                    <a:pt x="950" y="524"/>
                  </a:cubicBezTo>
                  <a:cubicBezTo>
                    <a:pt x="934" y="475"/>
                    <a:pt x="966" y="492"/>
                    <a:pt x="966" y="475"/>
                  </a:cubicBezTo>
                  <a:cubicBezTo>
                    <a:pt x="950" y="459"/>
                    <a:pt x="901" y="426"/>
                    <a:pt x="901" y="377"/>
                  </a:cubicBezTo>
                  <a:lnTo>
                    <a:pt x="901" y="377"/>
                  </a:lnTo>
                  <a:lnTo>
                    <a:pt x="917" y="410"/>
                  </a:lnTo>
                  <a:lnTo>
                    <a:pt x="917" y="377"/>
                  </a:lnTo>
                  <a:cubicBezTo>
                    <a:pt x="948" y="398"/>
                    <a:pt x="960" y="418"/>
                    <a:pt x="964" y="418"/>
                  </a:cubicBezTo>
                  <a:cubicBezTo>
                    <a:pt x="966" y="418"/>
                    <a:pt x="966" y="411"/>
                    <a:pt x="966" y="393"/>
                  </a:cubicBezTo>
                  <a:lnTo>
                    <a:pt x="966" y="393"/>
                  </a:lnTo>
                  <a:cubicBezTo>
                    <a:pt x="963" y="396"/>
                    <a:pt x="960" y="398"/>
                    <a:pt x="957" y="398"/>
                  </a:cubicBezTo>
                  <a:cubicBezTo>
                    <a:pt x="944" y="398"/>
                    <a:pt x="931" y="371"/>
                    <a:pt x="917" y="344"/>
                  </a:cubicBezTo>
                  <a:cubicBezTo>
                    <a:pt x="891" y="318"/>
                    <a:pt x="875" y="291"/>
                    <a:pt x="861" y="291"/>
                  </a:cubicBezTo>
                  <a:cubicBezTo>
                    <a:pt x="858" y="291"/>
                    <a:pt x="855" y="292"/>
                    <a:pt x="852" y="295"/>
                  </a:cubicBezTo>
                  <a:lnTo>
                    <a:pt x="835" y="262"/>
                  </a:lnTo>
                  <a:lnTo>
                    <a:pt x="852" y="279"/>
                  </a:lnTo>
                  <a:cubicBezTo>
                    <a:pt x="844" y="254"/>
                    <a:pt x="831" y="254"/>
                    <a:pt x="817" y="254"/>
                  </a:cubicBezTo>
                  <a:cubicBezTo>
                    <a:pt x="803" y="254"/>
                    <a:pt x="786" y="254"/>
                    <a:pt x="770" y="230"/>
                  </a:cubicBezTo>
                  <a:lnTo>
                    <a:pt x="770" y="197"/>
                  </a:lnTo>
                  <a:lnTo>
                    <a:pt x="721" y="164"/>
                  </a:lnTo>
                  <a:lnTo>
                    <a:pt x="672" y="115"/>
                  </a:lnTo>
                  <a:lnTo>
                    <a:pt x="623" y="115"/>
                  </a:lnTo>
                  <a:lnTo>
                    <a:pt x="574" y="99"/>
                  </a:lnTo>
                  <a:cubicBezTo>
                    <a:pt x="565" y="91"/>
                    <a:pt x="574" y="86"/>
                    <a:pt x="586" y="86"/>
                  </a:cubicBezTo>
                  <a:cubicBezTo>
                    <a:pt x="598" y="86"/>
                    <a:pt x="615" y="91"/>
                    <a:pt x="623" y="99"/>
                  </a:cubicBezTo>
                  <a:cubicBezTo>
                    <a:pt x="623" y="66"/>
                    <a:pt x="606" y="66"/>
                    <a:pt x="590" y="66"/>
                  </a:cubicBezTo>
                  <a:cubicBezTo>
                    <a:pt x="574" y="66"/>
                    <a:pt x="557" y="66"/>
                    <a:pt x="508" y="50"/>
                  </a:cubicBezTo>
                  <a:lnTo>
                    <a:pt x="557" y="50"/>
                  </a:lnTo>
                  <a:cubicBezTo>
                    <a:pt x="524" y="17"/>
                    <a:pt x="492" y="17"/>
                    <a:pt x="426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3"/>
            <p:cNvSpPr/>
            <p:nvPr/>
          </p:nvSpPr>
          <p:spPr>
            <a:xfrm>
              <a:off x="7864600" y="323495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3"/>
            <p:cNvSpPr/>
            <p:nvPr/>
          </p:nvSpPr>
          <p:spPr>
            <a:xfrm>
              <a:off x="7909430" y="33440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3"/>
            <p:cNvSpPr/>
            <p:nvPr/>
          </p:nvSpPr>
          <p:spPr>
            <a:xfrm>
              <a:off x="7800414" y="327376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6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3"/>
            <p:cNvSpPr/>
            <p:nvPr/>
          </p:nvSpPr>
          <p:spPr>
            <a:xfrm>
              <a:off x="7894548" y="32857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3"/>
            <p:cNvSpPr/>
            <p:nvPr/>
          </p:nvSpPr>
          <p:spPr>
            <a:xfrm>
              <a:off x="7825796" y="341427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3"/>
            <p:cNvSpPr/>
            <p:nvPr/>
          </p:nvSpPr>
          <p:spPr>
            <a:xfrm>
              <a:off x="7861678" y="3490514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33"/>
                  </a:moveTo>
                  <a:lnTo>
                    <a:pt x="17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3"/>
            <p:cNvSpPr/>
            <p:nvPr/>
          </p:nvSpPr>
          <p:spPr>
            <a:xfrm>
              <a:off x="7846705" y="346358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3"/>
            <p:cNvSpPr/>
            <p:nvPr/>
          </p:nvSpPr>
          <p:spPr>
            <a:xfrm>
              <a:off x="7841683" y="3454814"/>
              <a:ext cx="2830" cy="2739"/>
            </a:xfrm>
            <a:custGeom>
              <a:rect b="b" l="l" r="r" t="t"/>
              <a:pathLst>
                <a:path extrusionOk="0" h="30" w="31">
                  <a:moveTo>
                    <a:pt x="3" y="0"/>
                  </a:moveTo>
                  <a:cubicBezTo>
                    <a:pt x="1" y="0"/>
                    <a:pt x="1" y="4"/>
                    <a:pt x="6" y="15"/>
                  </a:cubicBezTo>
                  <a:cubicBezTo>
                    <a:pt x="17" y="15"/>
                    <a:pt x="28" y="29"/>
                    <a:pt x="29" y="29"/>
                  </a:cubicBezTo>
                  <a:cubicBezTo>
                    <a:pt x="30" y="29"/>
                    <a:pt x="28" y="26"/>
                    <a:pt x="23" y="15"/>
                  </a:cubicBezTo>
                  <a:cubicBezTo>
                    <a:pt x="23" y="15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3"/>
            <p:cNvSpPr/>
            <p:nvPr/>
          </p:nvSpPr>
          <p:spPr>
            <a:xfrm>
              <a:off x="7809361" y="337090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1"/>
                  </a:lnTo>
                  <a:cubicBezTo>
                    <a:pt x="8" y="25"/>
                    <a:pt x="17" y="25"/>
                    <a:pt x="23" y="25"/>
                  </a:cubicBezTo>
                  <a:cubicBezTo>
                    <a:pt x="29" y="25"/>
                    <a:pt x="33" y="25"/>
                    <a:pt x="33" y="50"/>
                  </a:cubicBezTo>
                  <a:lnTo>
                    <a:pt x="49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3"/>
            <p:cNvSpPr/>
            <p:nvPr/>
          </p:nvSpPr>
          <p:spPr>
            <a:xfrm>
              <a:off x="7813835" y="337245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3"/>
            <p:cNvSpPr/>
            <p:nvPr/>
          </p:nvSpPr>
          <p:spPr>
            <a:xfrm>
              <a:off x="7833283" y="3221443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3"/>
            <p:cNvSpPr/>
            <p:nvPr/>
          </p:nvSpPr>
          <p:spPr>
            <a:xfrm>
              <a:off x="7872087" y="3237877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4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3"/>
            <p:cNvSpPr/>
            <p:nvPr/>
          </p:nvSpPr>
          <p:spPr>
            <a:xfrm>
              <a:off x="7888522" y="3260338"/>
              <a:ext cx="3104" cy="4930"/>
            </a:xfrm>
            <a:custGeom>
              <a:rect b="b" l="l" r="r" t="t"/>
              <a:pathLst>
                <a:path extrusionOk="0" h="54" w="34">
                  <a:moveTo>
                    <a:pt x="1" y="1"/>
                  </a:moveTo>
                  <a:cubicBezTo>
                    <a:pt x="14" y="27"/>
                    <a:pt x="6" y="54"/>
                    <a:pt x="20" y="54"/>
                  </a:cubicBezTo>
                  <a:cubicBezTo>
                    <a:pt x="23" y="54"/>
                    <a:pt x="28" y="53"/>
                    <a:pt x="34" y="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3"/>
            <p:cNvSpPr/>
            <p:nvPr/>
          </p:nvSpPr>
          <p:spPr>
            <a:xfrm>
              <a:off x="7863139" y="361450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3"/>
            <p:cNvSpPr/>
            <p:nvPr/>
          </p:nvSpPr>
          <p:spPr>
            <a:xfrm>
              <a:off x="7860126" y="3635504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3"/>
            <p:cNvSpPr/>
            <p:nvPr/>
          </p:nvSpPr>
          <p:spPr>
            <a:xfrm>
              <a:off x="7854192" y="3644452"/>
              <a:ext cx="6026" cy="13513"/>
            </a:xfrm>
            <a:custGeom>
              <a:rect b="b" l="l" r="r" t="t"/>
              <a:pathLst>
                <a:path extrusionOk="0" h="148" w="66">
                  <a:moveTo>
                    <a:pt x="33" y="0"/>
                  </a:moveTo>
                  <a:cubicBezTo>
                    <a:pt x="33" y="49"/>
                    <a:pt x="33" y="98"/>
                    <a:pt x="0" y="148"/>
                  </a:cubicBezTo>
                  <a:cubicBezTo>
                    <a:pt x="33" y="115"/>
                    <a:pt x="33" y="98"/>
                    <a:pt x="33" y="82"/>
                  </a:cubicBezTo>
                  <a:lnTo>
                    <a:pt x="49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3"/>
            <p:cNvSpPr/>
            <p:nvPr/>
          </p:nvSpPr>
          <p:spPr>
            <a:xfrm>
              <a:off x="7851179" y="3666639"/>
              <a:ext cx="4109" cy="1826"/>
            </a:xfrm>
            <a:custGeom>
              <a:rect b="b" l="l" r="r" t="t"/>
              <a:pathLst>
                <a:path extrusionOk="0" h="20" w="45">
                  <a:moveTo>
                    <a:pt x="41" y="0"/>
                  </a:moveTo>
                  <a:cubicBezTo>
                    <a:pt x="38" y="0"/>
                    <a:pt x="28" y="5"/>
                    <a:pt x="1" y="19"/>
                  </a:cubicBezTo>
                  <a:lnTo>
                    <a:pt x="33" y="19"/>
                  </a:lnTo>
                  <a:cubicBezTo>
                    <a:pt x="33" y="10"/>
                    <a:pt x="44" y="0"/>
                    <a:pt x="41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3"/>
            <p:cNvSpPr/>
            <p:nvPr/>
          </p:nvSpPr>
          <p:spPr>
            <a:xfrm>
              <a:off x="7849718" y="3668373"/>
              <a:ext cx="1552" cy="1187"/>
            </a:xfrm>
            <a:custGeom>
              <a:rect b="b" l="l" r="r" t="t"/>
              <a:pathLst>
                <a:path extrusionOk="0" h="13" w="17">
                  <a:moveTo>
                    <a:pt x="17" y="0"/>
                  </a:moveTo>
                  <a:cubicBezTo>
                    <a:pt x="0" y="8"/>
                    <a:pt x="0" y="12"/>
                    <a:pt x="4" y="12"/>
                  </a:cubicBezTo>
                  <a:cubicBezTo>
                    <a:pt x="8" y="12"/>
                    <a:pt x="17" y="8"/>
                    <a:pt x="17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3"/>
            <p:cNvSpPr/>
            <p:nvPr/>
          </p:nvSpPr>
          <p:spPr>
            <a:xfrm>
              <a:off x="7860126" y="3663900"/>
              <a:ext cx="6117" cy="3013"/>
            </a:xfrm>
            <a:custGeom>
              <a:rect b="b" l="l" r="r" t="t"/>
              <a:pathLst>
                <a:path extrusionOk="0" h="33" w="67">
                  <a:moveTo>
                    <a:pt x="50" y="0"/>
                  </a:moveTo>
                  <a:lnTo>
                    <a:pt x="1" y="16"/>
                  </a:lnTo>
                  <a:lnTo>
                    <a:pt x="17" y="33"/>
                  </a:lnTo>
                  <a:cubicBezTo>
                    <a:pt x="66" y="0"/>
                    <a:pt x="66" y="0"/>
                    <a:pt x="50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3"/>
            <p:cNvSpPr/>
            <p:nvPr/>
          </p:nvSpPr>
          <p:spPr>
            <a:xfrm>
              <a:off x="7867613" y="365933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3"/>
            <p:cNvSpPr/>
            <p:nvPr/>
          </p:nvSpPr>
          <p:spPr>
            <a:xfrm>
              <a:off x="7863139" y="3660521"/>
              <a:ext cx="4565" cy="3378"/>
            </a:xfrm>
            <a:custGeom>
              <a:rect b="b" l="l" r="r" t="t"/>
              <a:pathLst>
                <a:path extrusionOk="0" h="37" w="50">
                  <a:moveTo>
                    <a:pt x="39" y="0"/>
                  </a:moveTo>
                  <a:cubicBezTo>
                    <a:pt x="37" y="0"/>
                    <a:pt x="33" y="4"/>
                    <a:pt x="17" y="21"/>
                  </a:cubicBezTo>
                  <a:lnTo>
                    <a:pt x="1" y="37"/>
                  </a:lnTo>
                  <a:lnTo>
                    <a:pt x="1" y="37"/>
                  </a:lnTo>
                  <a:lnTo>
                    <a:pt x="50" y="4"/>
                  </a:lnTo>
                  <a:cubicBezTo>
                    <a:pt x="41" y="4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3"/>
            <p:cNvSpPr/>
            <p:nvPr/>
          </p:nvSpPr>
          <p:spPr>
            <a:xfrm>
              <a:off x="7854100" y="3660887"/>
              <a:ext cx="7669" cy="4291"/>
            </a:xfrm>
            <a:custGeom>
              <a:rect b="b" l="l" r="r" t="t"/>
              <a:pathLst>
                <a:path extrusionOk="0" h="47" w="84">
                  <a:moveTo>
                    <a:pt x="83" y="0"/>
                  </a:moveTo>
                  <a:lnTo>
                    <a:pt x="83" y="0"/>
                  </a:lnTo>
                  <a:cubicBezTo>
                    <a:pt x="25" y="23"/>
                    <a:pt x="0" y="47"/>
                    <a:pt x="19" y="47"/>
                  </a:cubicBezTo>
                  <a:cubicBezTo>
                    <a:pt x="27" y="47"/>
                    <a:pt x="43" y="43"/>
                    <a:pt x="67" y="33"/>
                  </a:cubicBezTo>
                  <a:cubicBezTo>
                    <a:pt x="50" y="33"/>
                    <a:pt x="34" y="33"/>
                    <a:pt x="83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3"/>
            <p:cNvSpPr/>
            <p:nvPr/>
          </p:nvSpPr>
          <p:spPr>
            <a:xfrm>
              <a:off x="7858665" y="3651939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3"/>
            <p:cNvSpPr/>
            <p:nvPr/>
          </p:nvSpPr>
          <p:spPr>
            <a:xfrm>
              <a:off x="7882587" y="3653400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3"/>
            <p:cNvSpPr/>
            <p:nvPr/>
          </p:nvSpPr>
          <p:spPr>
            <a:xfrm>
              <a:off x="7885600" y="3651939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16"/>
                  </a:moveTo>
                  <a:lnTo>
                    <a:pt x="33" y="0"/>
                  </a:ln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3"/>
            <p:cNvSpPr/>
            <p:nvPr/>
          </p:nvSpPr>
          <p:spPr>
            <a:xfrm>
              <a:off x="7864600" y="3654860"/>
              <a:ext cx="7578" cy="6117"/>
            </a:xfrm>
            <a:custGeom>
              <a:rect b="b" l="l" r="r" t="t"/>
              <a:pathLst>
                <a:path extrusionOk="0" h="67" w="83">
                  <a:moveTo>
                    <a:pt x="83" y="1"/>
                  </a:moveTo>
                  <a:lnTo>
                    <a:pt x="1" y="66"/>
                  </a:lnTo>
                  <a:lnTo>
                    <a:pt x="66" y="17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3"/>
            <p:cNvSpPr/>
            <p:nvPr/>
          </p:nvSpPr>
          <p:spPr>
            <a:xfrm>
              <a:off x="7897561" y="365038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6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3"/>
            <p:cNvSpPr/>
            <p:nvPr/>
          </p:nvSpPr>
          <p:spPr>
            <a:xfrm>
              <a:off x="7903495" y="364737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50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3"/>
            <p:cNvSpPr/>
            <p:nvPr/>
          </p:nvSpPr>
          <p:spPr>
            <a:xfrm>
              <a:off x="7892996" y="3650387"/>
              <a:ext cx="3104" cy="91"/>
            </a:xfrm>
            <a:custGeom>
              <a:rect b="b" l="l" r="r" t="t"/>
              <a:pathLst>
                <a:path extrusionOk="0" h="1" w="34">
                  <a:moveTo>
                    <a:pt x="34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3"/>
            <p:cNvSpPr/>
            <p:nvPr/>
          </p:nvSpPr>
          <p:spPr>
            <a:xfrm>
              <a:off x="7894548" y="364892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3"/>
            <p:cNvSpPr/>
            <p:nvPr/>
          </p:nvSpPr>
          <p:spPr>
            <a:xfrm>
              <a:off x="7879574" y="3650387"/>
              <a:ext cx="5022" cy="3104"/>
            </a:xfrm>
            <a:custGeom>
              <a:rect b="b" l="l" r="r" t="t"/>
              <a:pathLst>
                <a:path extrusionOk="0" h="34" w="55">
                  <a:moveTo>
                    <a:pt x="17" y="1"/>
                  </a:moveTo>
                  <a:cubicBezTo>
                    <a:pt x="5" y="12"/>
                    <a:pt x="18" y="16"/>
                    <a:pt x="15" y="22"/>
                  </a:cubicBezTo>
                  <a:lnTo>
                    <a:pt x="15" y="22"/>
                  </a:lnTo>
                  <a:cubicBezTo>
                    <a:pt x="34" y="10"/>
                    <a:pt x="55" y="1"/>
                    <a:pt x="17" y="1"/>
                  </a:cubicBezTo>
                  <a:close/>
                  <a:moveTo>
                    <a:pt x="15" y="22"/>
                  </a:moveTo>
                  <a:cubicBezTo>
                    <a:pt x="10" y="26"/>
                    <a:pt x="4" y="30"/>
                    <a:pt x="1" y="33"/>
                  </a:cubicBezTo>
                  <a:cubicBezTo>
                    <a:pt x="10" y="29"/>
                    <a:pt x="14" y="25"/>
                    <a:pt x="15" y="22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3"/>
            <p:cNvSpPr/>
            <p:nvPr/>
          </p:nvSpPr>
          <p:spPr>
            <a:xfrm>
              <a:off x="7888522" y="364892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3"/>
            <p:cNvSpPr/>
            <p:nvPr/>
          </p:nvSpPr>
          <p:spPr>
            <a:xfrm>
              <a:off x="7891535" y="3648926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3"/>
            <p:cNvSpPr/>
            <p:nvPr/>
          </p:nvSpPr>
          <p:spPr>
            <a:xfrm>
              <a:off x="7904956" y="364445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3"/>
            <p:cNvSpPr/>
            <p:nvPr/>
          </p:nvSpPr>
          <p:spPr>
            <a:xfrm>
              <a:off x="7921391" y="363842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3"/>
            <p:cNvSpPr/>
            <p:nvPr/>
          </p:nvSpPr>
          <p:spPr>
            <a:xfrm>
              <a:off x="7902035" y="3644452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16" y="0"/>
                  </a:moveTo>
                  <a:lnTo>
                    <a:pt x="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3"/>
            <p:cNvSpPr/>
            <p:nvPr/>
          </p:nvSpPr>
          <p:spPr>
            <a:xfrm>
              <a:off x="7910982" y="3642900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1"/>
                  </a:moveTo>
                  <a:lnTo>
                    <a:pt x="0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3"/>
            <p:cNvSpPr/>
            <p:nvPr/>
          </p:nvSpPr>
          <p:spPr>
            <a:xfrm>
              <a:off x="7900482" y="364737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3"/>
            <p:cNvSpPr/>
            <p:nvPr/>
          </p:nvSpPr>
          <p:spPr>
            <a:xfrm>
              <a:off x="7900482" y="364591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3"/>
            <p:cNvSpPr/>
            <p:nvPr/>
          </p:nvSpPr>
          <p:spPr>
            <a:xfrm>
              <a:off x="7915456" y="3638426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1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50" y="33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3"/>
            <p:cNvSpPr/>
            <p:nvPr/>
          </p:nvSpPr>
          <p:spPr>
            <a:xfrm>
              <a:off x="7907969" y="3638426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3" y="1"/>
                  </a:moveTo>
                  <a:cubicBezTo>
                    <a:pt x="1" y="17"/>
                    <a:pt x="17" y="17"/>
                    <a:pt x="1" y="33"/>
                  </a:cubicBezTo>
                  <a:cubicBezTo>
                    <a:pt x="10" y="30"/>
                    <a:pt x="16" y="29"/>
                    <a:pt x="20" y="29"/>
                  </a:cubicBezTo>
                  <a:cubicBezTo>
                    <a:pt x="33" y="29"/>
                    <a:pt x="7" y="50"/>
                    <a:pt x="33" y="50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3"/>
            <p:cNvSpPr/>
            <p:nvPr/>
          </p:nvSpPr>
          <p:spPr>
            <a:xfrm>
              <a:off x="7884048" y="364591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3"/>
            <p:cNvSpPr/>
            <p:nvPr/>
          </p:nvSpPr>
          <p:spPr>
            <a:xfrm>
              <a:off x="7882587" y="3645913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17" y="1"/>
                  </a:moveTo>
                  <a:cubicBezTo>
                    <a:pt x="17" y="1"/>
                    <a:pt x="0" y="17"/>
                    <a:pt x="17" y="17"/>
                  </a:cubicBezTo>
                  <a:lnTo>
                    <a:pt x="17" y="1"/>
                  </a:lnTo>
                  <a:close/>
                  <a:moveTo>
                    <a:pt x="49" y="1"/>
                  </a:moveTo>
                  <a:lnTo>
                    <a:pt x="17" y="17"/>
                  </a:lnTo>
                  <a:lnTo>
                    <a:pt x="82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3"/>
            <p:cNvSpPr/>
            <p:nvPr/>
          </p:nvSpPr>
          <p:spPr>
            <a:xfrm>
              <a:off x="7897561" y="3641439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33" y="0"/>
                  </a:moveTo>
                  <a:cubicBezTo>
                    <a:pt x="0" y="17"/>
                    <a:pt x="16" y="17"/>
                    <a:pt x="16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3"/>
            <p:cNvSpPr/>
            <p:nvPr/>
          </p:nvSpPr>
          <p:spPr>
            <a:xfrm>
              <a:off x="7922943" y="3636965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3"/>
            <p:cNvSpPr/>
            <p:nvPr/>
          </p:nvSpPr>
          <p:spPr>
            <a:xfrm>
              <a:off x="7927417" y="363696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3"/>
            <p:cNvSpPr/>
            <p:nvPr/>
          </p:nvSpPr>
          <p:spPr>
            <a:xfrm>
              <a:off x="8052959" y="3577161"/>
              <a:ext cx="4565" cy="91"/>
            </a:xfrm>
            <a:custGeom>
              <a:rect b="b" l="l" r="r" t="t"/>
              <a:pathLst>
                <a:path extrusionOk="0" h="1" w="50">
                  <a:moveTo>
                    <a:pt x="49" y="1"/>
                  </a:moveTo>
                  <a:lnTo>
                    <a:pt x="3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3"/>
            <p:cNvSpPr/>
            <p:nvPr/>
          </p:nvSpPr>
          <p:spPr>
            <a:xfrm>
              <a:off x="7979734" y="3611583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16"/>
                  </a:moveTo>
                  <a:lnTo>
                    <a:pt x="49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3"/>
            <p:cNvSpPr/>
            <p:nvPr/>
          </p:nvSpPr>
          <p:spPr>
            <a:xfrm>
              <a:off x="8124724" y="345317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6" y="0"/>
                  </a:move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3"/>
            <p:cNvSpPr/>
            <p:nvPr/>
          </p:nvSpPr>
          <p:spPr>
            <a:xfrm>
              <a:off x="7984208" y="3610030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33" y="1"/>
                  </a:moveTo>
                  <a:lnTo>
                    <a:pt x="0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3"/>
            <p:cNvSpPr/>
            <p:nvPr/>
          </p:nvSpPr>
          <p:spPr>
            <a:xfrm>
              <a:off x="7878113" y="359962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43"/>
            <p:cNvSpPr/>
            <p:nvPr/>
          </p:nvSpPr>
          <p:spPr>
            <a:xfrm>
              <a:off x="7948325" y="362801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43"/>
            <p:cNvSpPr/>
            <p:nvPr/>
          </p:nvSpPr>
          <p:spPr>
            <a:xfrm>
              <a:off x="7946865" y="362801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3"/>
            <p:cNvSpPr/>
            <p:nvPr/>
          </p:nvSpPr>
          <p:spPr>
            <a:xfrm>
              <a:off x="7946865" y="362947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3"/>
            <p:cNvSpPr/>
            <p:nvPr/>
          </p:nvSpPr>
          <p:spPr>
            <a:xfrm>
              <a:off x="7948325" y="362801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3"/>
            <p:cNvSpPr/>
            <p:nvPr/>
          </p:nvSpPr>
          <p:spPr>
            <a:xfrm>
              <a:off x="7861678" y="3453171"/>
              <a:ext cx="294451" cy="200318"/>
            </a:xfrm>
            <a:custGeom>
              <a:rect b="b" l="l" r="r" t="t"/>
              <a:pathLst>
                <a:path extrusionOk="0" h="2194" w="3225">
                  <a:moveTo>
                    <a:pt x="1490" y="589"/>
                  </a:moveTo>
                  <a:cubicBezTo>
                    <a:pt x="1457" y="606"/>
                    <a:pt x="1473" y="606"/>
                    <a:pt x="1473" y="606"/>
                  </a:cubicBezTo>
                  <a:lnTo>
                    <a:pt x="1490" y="589"/>
                  </a:lnTo>
                  <a:close/>
                  <a:moveTo>
                    <a:pt x="2946" y="720"/>
                  </a:moveTo>
                  <a:lnTo>
                    <a:pt x="2914" y="769"/>
                  </a:lnTo>
                  <a:lnTo>
                    <a:pt x="2897" y="737"/>
                  </a:lnTo>
                  <a:lnTo>
                    <a:pt x="2897" y="753"/>
                  </a:lnTo>
                  <a:lnTo>
                    <a:pt x="2881" y="753"/>
                  </a:lnTo>
                  <a:lnTo>
                    <a:pt x="2897" y="737"/>
                  </a:lnTo>
                  <a:lnTo>
                    <a:pt x="2914" y="720"/>
                  </a:lnTo>
                  <a:close/>
                  <a:moveTo>
                    <a:pt x="1964" y="1326"/>
                  </a:moveTo>
                  <a:cubicBezTo>
                    <a:pt x="1964" y="1359"/>
                    <a:pt x="1948" y="1391"/>
                    <a:pt x="1932" y="1408"/>
                  </a:cubicBezTo>
                  <a:lnTo>
                    <a:pt x="1915" y="1391"/>
                  </a:lnTo>
                  <a:lnTo>
                    <a:pt x="1883" y="1424"/>
                  </a:lnTo>
                  <a:cubicBezTo>
                    <a:pt x="1899" y="1408"/>
                    <a:pt x="1899" y="1391"/>
                    <a:pt x="1915" y="1359"/>
                  </a:cubicBezTo>
                  <a:lnTo>
                    <a:pt x="1964" y="1326"/>
                  </a:lnTo>
                  <a:close/>
                  <a:moveTo>
                    <a:pt x="1702" y="1457"/>
                  </a:moveTo>
                  <a:lnTo>
                    <a:pt x="1719" y="1506"/>
                  </a:lnTo>
                  <a:lnTo>
                    <a:pt x="1621" y="1506"/>
                  </a:lnTo>
                  <a:lnTo>
                    <a:pt x="1670" y="1490"/>
                  </a:lnTo>
                  <a:lnTo>
                    <a:pt x="1670" y="1473"/>
                  </a:lnTo>
                  <a:lnTo>
                    <a:pt x="1702" y="1457"/>
                  </a:lnTo>
                  <a:close/>
                  <a:moveTo>
                    <a:pt x="1506" y="1555"/>
                  </a:moveTo>
                  <a:lnTo>
                    <a:pt x="1473" y="1588"/>
                  </a:lnTo>
                  <a:lnTo>
                    <a:pt x="1457" y="1571"/>
                  </a:lnTo>
                  <a:lnTo>
                    <a:pt x="1506" y="1555"/>
                  </a:lnTo>
                  <a:close/>
                  <a:moveTo>
                    <a:pt x="66" y="1735"/>
                  </a:moveTo>
                  <a:lnTo>
                    <a:pt x="66" y="1751"/>
                  </a:lnTo>
                  <a:lnTo>
                    <a:pt x="82" y="1735"/>
                  </a:lnTo>
                  <a:close/>
                  <a:moveTo>
                    <a:pt x="66" y="1751"/>
                  </a:moveTo>
                  <a:lnTo>
                    <a:pt x="49" y="1768"/>
                  </a:lnTo>
                  <a:lnTo>
                    <a:pt x="49" y="1784"/>
                  </a:lnTo>
                  <a:lnTo>
                    <a:pt x="66" y="1768"/>
                  </a:lnTo>
                  <a:lnTo>
                    <a:pt x="66" y="1751"/>
                  </a:lnTo>
                  <a:close/>
                  <a:moveTo>
                    <a:pt x="1293" y="1653"/>
                  </a:moveTo>
                  <a:lnTo>
                    <a:pt x="1293" y="1653"/>
                  </a:lnTo>
                  <a:cubicBezTo>
                    <a:pt x="1277" y="1686"/>
                    <a:pt x="1261" y="1719"/>
                    <a:pt x="1228" y="1735"/>
                  </a:cubicBezTo>
                  <a:cubicBezTo>
                    <a:pt x="1211" y="1746"/>
                    <a:pt x="1202" y="1750"/>
                    <a:pt x="1197" y="1750"/>
                  </a:cubicBezTo>
                  <a:cubicBezTo>
                    <a:pt x="1188" y="1750"/>
                    <a:pt x="1195" y="1735"/>
                    <a:pt x="1195" y="1735"/>
                  </a:cubicBezTo>
                  <a:lnTo>
                    <a:pt x="1195" y="1735"/>
                  </a:lnTo>
                  <a:cubicBezTo>
                    <a:pt x="1113" y="1768"/>
                    <a:pt x="1146" y="1817"/>
                    <a:pt x="1064" y="1833"/>
                  </a:cubicBezTo>
                  <a:cubicBezTo>
                    <a:pt x="1031" y="1817"/>
                    <a:pt x="1048" y="1784"/>
                    <a:pt x="1048" y="1784"/>
                  </a:cubicBezTo>
                  <a:cubicBezTo>
                    <a:pt x="1080" y="1751"/>
                    <a:pt x="1097" y="1768"/>
                    <a:pt x="1130" y="1751"/>
                  </a:cubicBezTo>
                  <a:lnTo>
                    <a:pt x="1097" y="1751"/>
                  </a:lnTo>
                  <a:lnTo>
                    <a:pt x="1130" y="1735"/>
                  </a:lnTo>
                  <a:cubicBezTo>
                    <a:pt x="1179" y="1702"/>
                    <a:pt x="1228" y="1686"/>
                    <a:pt x="1293" y="1653"/>
                  </a:cubicBezTo>
                  <a:close/>
                  <a:moveTo>
                    <a:pt x="49" y="1801"/>
                  </a:moveTo>
                  <a:lnTo>
                    <a:pt x="82" y="1850"/>
                  </a:lnTo>
                  <a:lnTo>
                    <a:pt x="98" y="1866"/>
                  </a:lnTo>
                  <a:lnTo>
                    <a:pt x="66" y="1817"/>
                  </a:lnTo>
                  <a:lnTo>
                    <a:pt x="49" y="1801"/>
                  </a:lnTo>
                  <a:close/>
                  <a:moveTo>
                    <a:pt x="868" y="1882"/>
                  </a:moveTo>
                  <a:lnTo>
                    <a:pt x="855" y="1889"/>
                  </a:lnTo>
                  <a:lnTo>
                    <a:pt x="855" y="1889"/>
                  </a:lnTo>
                  <a:cubicBezTo>
                    <a:pt x="860" y="1888"/>
                    <a:pt x="864" y="1886"/>
                    <a:pt x="868" y="1882"/>
                  </a:cubicBezTo>
                  <a:close/>
                  <a:moveTo>
                    <a:pt x="2881" y="0"/>
                  </a:moveTo>
                  <a:cubicBezTo>
                    <a:pt x="2848" y="16"/>
                    <a:pt x="2783" y="16"/>
                    <a:pt x="2766" y="33"/>
                  </a:cubicBezTo>
                  <a:cubicBezTo>
                    <a:pt x="2766" y="16"/>
                    <a:pt x="2754" y="12"/>
                    <a:pt x="2738" y="12"/>
                  </a:cubicBezTo>
                  <a:cubicBezTo>
                    <a:pt x="2721" y="12"/>
                    <a:pt x="2701" y="16"/>
                    <a:pt x="2685" y="16"/>
                  </a:cubicBezTo>
                  <a:cubicBezTo>
                    <a:pt x="2661" y="28"/>
                    <a:pt x="2638" y="40"/>
                    <a:pt x="2621" y="40"/>
                  </a:cubicBezTo>
                  <a:cubicBezTo>
                    <a:pt x="2614" y="40"/>
                    <a:pt x="2608" y="38"/>
                    <a:pt x="2603" y="33"/>
                  </a:cubicBezTo>
                  <a:cubicBezTo>
                    <a:pt x="2586" y="33"/>
                    <a:pt x="2554" y="33"/>
                    <a:pt x="2537" y="49"/>
                  </a:cubicBezTo>
                  <a:lnTo>
                    <a:pt x="2537" y="33"/>
                  </a:lnTo>
                  <a:cubicBezTo>
                    <a:pt x="2472" y="49"/>
                    <a:pt x="2472" y="66"/>
                    <a:pt x="2455" y="82"/>
                  </a:cubicBezTo>
                  <a:cubicBezTo>
                    <a:pt x="2374" y="98"/>
                    <a:pt x="2374" y="98"/>
                    <a:pt x="2324" y="147"/>
                  </a:cubicBezTo>
                  <a:lnTo>
                    <a:pt x="2308" y="131"/>
                  </a:lnTo>
                  <a:cubicBezTo>
                    <a:pt x="2292" y="147"/>
                    <a:pt x="2194" y="147"/>
                    <a:pt x="2144" y="196"/>
                  </a:cubicBezTo>
                  <a:lnTo>
                    <a:pt x="2144" y="180"/>
                  </a:lnTo>
                  <a:cubicBezTo>
                    <a:pt x="2079" y="246"/>
                    <a:pt x="1948" y="229"/>
                    <a:pt x="1964" y="295"/>
                  </a:cubicBezTo>
                  <a:lnTo>
                    <a:pt x="1915" y="344"/>
                  </a:lnTo>
                  <a:cubicBezTo>
                    <a:pt x="1929" y="337"/>
                    <a:pt x="1937" y="334"/>
                    <a:pt x="1943" y="334"/>
                  </a:cubicBezTo>
                  <a:cubicBezTo>
                    <a:pt x="1960" y="334"/>
                    <a:pt x="1942" y="363"/>
                    <a:pt x="1945" y="363"/>
                  </a:cubicBezTo>
                  <a:cubicBezTo>
                    <a:pt x="1945" y="363"/>
                    <a:pt x="1945" y="363"/>
                    <a:pt x="1946" y="362"/>
                  </a:cubicBezTo>
                  <a:lnTo>
                    <a:pt x="1946" y="362"/>
                  </a:lnTo>
                  <a:cubicBezTo>
                    <a:pt x="1936" y="371"/>
                    <a:pt x="1918" y="379"/>
                    <a:pt x="1909" y="379"/>
                  </a:cubicBezTo>
                  <a:cubicBezTo>
                    <a:pt x="1902" y="379"/>
                    <a:pt x="1901" y="374"/>
                    <a:pt x="1915" y="360"/>
                  </a:cubicBezTo>
                  <a:cubicBezTo>
                    <a:pt x="1915" y="353"/>
                    <a:pt x="1912" y="351"/>
                    <a:pt x="1906" y="351"/>
                  </a:cubicBezTo>
                  <a:cubicBezTo>
                    <a:pt x="1888" y="351"/>
                    <a:pt x="1848" y="379"/>
                    <a:pt x="1836" y="379"/>
                  </a:cubicBezTo>
                  <a:cubicBezTo>
                    <a:pt x="1835" y="379"/>
                    <a:pt x="1833" y="378"/>
                    <a:pt x="1833" y="377"/>
                  </a:cubicBezTo>
                  <a:cubicBezTo>
                    <a:pt x="1719" y="442"/>
                    <a:pt x="1588" y="507"/>
                    <a:pt x="1490" y="573"/>
                  </a:cubicBezTo>
                  <a:lnTo>
                    <a:pt x="1522" y="589"/>
                  </a:lnTo>
                  <a:lnTo>
                    <a:pt x="1473" y="606"/>
                  </a:lnTo>
                  <a:lnTo>
                    <a:pt x="1457" y="622"/>
                  </a:lnTo>
                  <a:cubicBezTo>
                    <a:pt x="1444" y="629"/>
                    <a:pt x="1436" y="631"/>
                    <a:pt x="1432" y="631"/>
                  </a:cubicBezTo>
                  <a:cubicBezTo>
                    <a:pt x="1414" y="631"/>
                    <a:pt x="1454" y="589"/>
                    <a:pt x="1441" y="589"/>
                  </a:cubicBezTo>
                  <a:lnTo>
                    <a:pt x="1408" y="606"/>
                  </a:lnTo>
                  <a:lnTo>
                    <a:pt x="1424" y="606"/>
                  </a:lnTo>
                  <a:cubicBezTo>
                    <a:pt x="1408" y="638"/>
                    <a:pt x="1424" y="638"/>
                    <a:pt x="1391" y="671"/>
                  </a:cubicBezTo>
                  <a:lnTo>
                    <a:pt x="1359" y="655"/>
                  </a:lnTo>
                  <a:lnTo>
                    <a:pt x="1342" y="671"/>
                  </a:lnTo>
                  <a:lnTo>
                    <a:pt x="1293" y="704"/>
                  </a:lnTo>
                  <a:lnTo>
                    <a:pt x="1326" y="704"/>
                  </a:lnTo>
                  <a:cubicBezTo>
                    <a:pt x="1310" y="720"/>
                    <a:pt x="1293" y="737"/>
                    <a:pt x="1326" y="737"/>
                  </a:cubicBezTo>
                  <a:cubicBezTo>
                    <a:pt x="1277" y="737"/>
                    <a:pt x="1146" y="851"/>
                    <a:pt x="1130" y="851"/>
                  </a:cubicBezTo>
                  <a:cubicBezTo>
                    <a:pt x="1113" y="884"/>
                    <a:pt x="1080" y="900"/>
                    <a:pt x="1048" y="933"/>
                  </a:cubicBezTo>
                  <a:cubicBezTo>
                    <a:pt x="1064" y="933"/>
                    <a:pt x="1080" y="949"/>
                    <a:pt x="1048" y="966"/>
                  </a:cubicBezTo>
                  <a:cubicBezTo>
                    <a:pt x="1043" y="952"/>
                    <a:pt x="1036" y="948"/>
                    <a:pt x="1028" y="948"/>
                  </a:cubicBezTo>
                  <a:cubicBezTo>
                    <a:pt x="1005" y="948"/>
                    <a:pt x="969" y="982"/>
                    <a:pt x="933" y="982"/>
                  </a:cubicBezTo>
                  <a:cubicBezTo>
                    <a:pt x="966" y="982"/>
                    <a:pt x="851" y="1048"/>
                    <a:pt x="917" y="1048"/>
                  </a:cubicBezTo>
                  <a:cubicBezTo>
                    <a:pt x="910" y="1051"/>
                    <a:pt x="906" y="1052"/>
                    <a:pt x="902" y="1052"/>
                  </a:cubicBezTo>
                  <a:cubicBezTo>
                    <a:pt x="889" y="1052"/>
                    <a:pt x="894" y="1031"/>
                    <a:pt x="868" y="1031"/>
                  </a:cubicBezTo>
                  <a:cubicBezTo>
                    <a:pt x="835" y="1097"/>
                    <a:pt x="737" y="1129"/>
                    <a:pt x="671" y="1179"/>
                  </a:cubicBezTo>
                  <a:lnTo>
                    <a:pt x="688" y="1211"/>
                  </a:lnTo>
                  <a:lnTo>
                    <a:pt x="639" y="1211"/>
                  </a:lnTo>
                  <a:cubicBezTo>
                    <a:pt x="622" y="1228"/>
                    <a:pt x="655" y="1260"/>
                    <a:pt x="606" y="1260"/>
                  </a:cubicBezTo>
                  <a:lnTo>
                    <a:pt x="622" y="1260"/>
                  </a:lnTo>
                  <a:cubicBezTo>
                    <a:pt x="458" y="1359"/>
                    <a:pt x="360" y="1522"/>
                    <a:pt x="197" y="1588"/>
                  </a:cubicBezTo>
                  <a:cubicBezTo>
                    <a:pt x="229" y="1588"/>
                    <a:pt x="213" y="1604"/>
                    <a:pt x="197" y="1604"/>
                  </a:cubicBezTo>
                  <a:lnTo>
                    <a:pt x="213" y="1621"/>
                  </a:lnTo>
                  <a:lnTo>
                    <a:pt x="147" y="1653"/>
                  </a:lnTo>
                  <a:cubicBezTo>
                    <a:pt x="164" y="1686"/>
                    <a:pt x="98" y="1719"/>
                    <a:pt x="98" y="1735"/>
                  </a:cubicBezTo>
                  <a:lnTo>
                    <a:pt x="115" y="1719"/>
                  </a:lnTo>
                  <a:lnTo>
                    <a:pt x="164" y="1751"/>
                  </a:lnTo>
                  <a:cubicBezTo>
                    <a:pt x="131" y="1784"/>
                    <a:pt x="115" y="1801"/>
                    <a:pt x="115" y="1801"/>
                  </a:cubicBezTo>
                  <a:lnTo>
                    <a:pt x="98" y="1866"/>
                  </a:lnTo>
                  <a:lnTo>
                    <a:pt x="0" y="2193"/>
                  </a:lnTo>
                  <a:cubicBezTo>
                    <a:pt x="0" y="2193"/>
                    <a:pt x="229" y="2112"/>
                    <a:pt x="557" y="1981"/>
                  </a:cubicBezTo>
                  <a:lnTo>
                    <a:pt x="573" y="1964"/>
                  </a:lnTo>
                  <a:lnTo>
                    <a:pt x="606" y="1948"/>
                  </a:lnTo>
                  <a:lnTo>
                    <a:pt x="606" y="1948"/>
                  </a:lnTo>
                  <a:cubicBezTo>
                    <a:pt x="589" y="1981"/>
                    <a:pt x="622" y="2013"/>
                    <a:pt x="655" y="2030"/>
                  </a:cubicBezTo>
                  <a:lnTo>
                    <a:pt x="671" y="1997"/>
                  </a:lnTo>
                  <a:lnTo>
                    <a:pt x="622" y="1981"/>
                  </a:lnTo>
                  <a:cubicBezTo>
                    <a:pt x="633" y="1975"/>
                    <a:pt x="640" y="1973"/>
                    <a:pt x="646" y="1973"/>
                  </a:cubicBezTo>
                  <a:cubicBezTo>
                    <a:pt x="657" y="1973"/>
                    <a:pt x="660" y="1981"/>
                    <a:pt x="671" y="1981"/>
                  </a:cubicBezTo>
                  <a:lnTo>
                    <a:pt x="704" y="1915"/>
                  </a:lnTo>
                  <a:cubicBezTo>
                    <a:pt x="769" y="1882"/>
                    <a:pt x="835" y="1866"/>
                    <a:pt x="917" y="1833"/>
                  </a:cubicBezTo>
                  <a:lnTo>
                    <a:pt x="933" y="1817"/>
                  </a:lnTo>
                  <a:lnTo>
                    <a:pt x="933" y="1817"/>
                  </a:lnTo>
                  <a:cubicBezTo>
                    <a:pt x="966" y="1833"/>
                    <a:pt x="900" y="1850"/>
                    <a:pt x="933" y="1850"/>
                  </a:cubicBezTo>
                  <a:cubicBezTo>
                    <a:pt x="917" y="1882"/>
                    <a:pt x="884" y="1899"/>
                    <a:pt x="851" y="1915"/>
                  </a:cubicBezTo>
                  <a:lnTo>
                    <a:pt x="835" y="1899"/>
                  </a:lnTo>
                  <a:lnTo>
                    <a:pt x="855" y="1889"/>
                  </a:lnTo>
                  <a:lnTo>
                    <a:pt x="855" y="1889"/>
                  </a:lnTo>
                  <a:cubicBezTo>
                    <a:pt x="834" y="1894"/>
                    <a:pt x="802" y="1889"/>
                    <a:pt x="802" y="1915"/>
                  </a:cubicBezTo>
                  <a:lnTo>
                    <a:pt x="835" y="1915"/>
                  </a:lnTo>
                  <a:cubicBezTo>
                    <a:pt x="802" y="1948"/>
                    <a:pt x="786" y="1981"/>
                    <a:pt x="737" y="1981"/>
                  </a:cubicBezTo>
                  <a:cubicBezTo>
                    <a:pt x="753" y="1989"/>
                    <a:pt x="757" y="1989"/>
                    <a:pt x="761" y="1989"/>
                  </a:cubicBezTo>
                  <a:cubicBezTo>
                    <a:pt x="765" y="1989"/>
                    <a:pt x="769" y="1989"/>
                    <a:pt x="786" y="1997"/>
                  </a:cubicBezTo>
                  <a:cubicBezTo>
                    <a:pt x="753" y="1981"/>
                    <a:pt x="868" y="1964"/>
                    <a:pt x="819" y="1948"/>
                  </a:cubicBezTo>
                  <a:lnTo>
                    <a:pt x="819" y="1948"/>
                  </a:lnTo>
                  <a:cubicBezTo>
                    <a:pt x="829" y="1951"/>
                    <a:pt x="837" y="1953"/>
                    <a:pt x="844" y="1953"/>
                  </a:cubicBezTo>
                  <a:cubicBezTo>
                    <a:pt x="863" y="1953"/>
                    <a:pt x="872" y="1943"/>
                    <a:pt x="891" y="1943"/>
                  </a:cubicBezTo>
                  <a:cubicBezTo>
                    <a:pt x="898" y="1943"/>
                    <a:pt x="906" y="1944"/>
                    <a:pt x="917" y="1948"/>
                  </a:cubicBezTo>
                  <a:cubicBezTo>
                    <a:pt x="917" y="1932"/>
                    <a:pt x="900" y="1932"/>
                    <a:pt x="933" y="1932"/>
                  </a:cubicBezTo>
                  <a:lnTo>
                    <a:pt x="933" y="1915"/>
                  </a:lnTo>
                  <a:lnTo>
                    <a:pt x="917" y="1915"/>
                  </a:lnTo>
                  <a:lnTo>
                    <a:pt x="982" y="1866"/>
                  </a:lnTo>
                  <a:lnTo>
                    <a:pt x="999" y="1850"/>
                  </a:lnTo>
                  <a:cubicBezTo>
                    <a:pt x="1015" y="1866"/>
                    <a:pt x="1048" y="1866"/>
                    <a:pt x="1015" y="1882"/>
                  </a:cubicBezTo>
                  <a:lnTo>
                    <a:pt x="1048" y="1866"/>
                  </a:lnTo>
                  <a:lnTo>
                    <a:pt x="1130" y="1850"/>
                  </a:lnTo>
                  <a:lnTo>
                    <a:pt x="1146" y="1833"/>
                  </a:lnTo>
                  <a:lnTo>
                    <a:pt x="1195" y="1801"/>
                  </a:lnTo>
                  <a:cubicBezTo>
                    <a:pt x="1261" y="1768"/>
                    <a:pt x="1310" y="1719"/>
                    <a:pt x="1375" y="1719"/>
                  </a:cubicBezTo>
                  <a:cubicBezTo>
                    <a:pt x="1391" y="1702"/>
                    <a:pt x="1408" y="1702"/>
                    <a:pt x="1441" y="1686"/>
                  </a:cubicBezTo>
                  <a:lnTo>
                    <a:pt x="1457" y="1702"/>
                  </a:lnTo>
                  <a:lnTo>
                    <a:pt x="1539" y="1653"/>
                  </a:lnTo>
                  <a:cubicBezTo>
                    <a:pt x="1544" y="1659"/>
                    <a:pt x="1551" y="1661"/>
                    <a:pt x="1559" y="1661"/>
                  </a:cubicBezTo>
                  <a:cubicBezTo>
                    <a:pt x="1598" y="1661"/>
                    <a:pt x="1662" y="1604"/>
                    <a:pt x="1702" y="1604"/>
                  </a:cubicBezTo>
                  <a:lnTo>
                    <a:pt x="1686" y="1588"/>
                  </a:lnTo>
                  <a:cubicBezTo>
                    <a:pt x="1719" y="1571"/>
                    <a:pt x="1735" y="1555"/>
                    <a:pt x="1768" y="1522"/>
                  </a:cubicBezTo>
                  <a:lnTo>
                    <a:pt x="1768" y="1506"/>
                  </a:lnTo>
                  <a:cubicBezTo>
                    <a:pt x="1781" y="1493"/>
                    <a:pt x="1825" y="1490"/>
                    <a:pt x="1867" y="1473"/>
                  </a:cubicBezTo>
                  <a:lnTo>
                    <a:pt x="1867" y="1473"/>
                  </a:lnTo>
                  <a:cubicBezTo>
                    <a:pt x="1948" y="1472"/>
                    <a:pt x="1981" y="1391"/>
                    <a:pt x="2030" y="1391"/>
                  </a:cubicBezTo>
                  <a:lnTo>
                    <a:pt x="2063" y="1375"/>
                  </a:lnTo>
                  <a:lnTo>
                    <a:pt x="2095" y="1359"/>
                  </a:lnTo>
                  <a:lnTo>
                    <a:pt x="2079" y="1359"/>
                  </a:lnTo>
                  <a:lnTo>
                    <a:pt x="2112" y="1342"/>
                  </a:lnTo>
                  <a:lnTo>
                    <a:pt x="2128" y="1359"/>
                  </a:lnTo>
                  <a:lnTo>
                    <a:pt x="2128" y="1342"/>
                  </a:lnTo>
                  <a:lnTo>
                    <a:pt x="2128" y="1326"/>
                  </a:lnTo>
                  <a:lnTo>
                    <a:pt x="2128" y="1310"/>
                  </a:lnTo>
                  <a:cubicBezTo>
                    <a:pt x="2133" y="1312"/>
                    <a:pt x="2137" y="1313"/>
                    <a:pt x="2141" y="1313"/>
                  </a:cubicBezTo>
                  <a:cubicBezTo>
                    <a:pt x="2158" y="1313"/>
                    <a:pt x="2164" y="1290"/>
                    <a:pt x="2181" y="1290"/>
                  </a:cubicBezTo>
                  <a:cubicBezTo>
                    <a:pt x="2185" y="1290"/>
                    <a:pt x="2189" y="1291"/>
                    <a:pt x="2194" y="1293"/>
                  </a:cubicBezTo>
                  <a:cubicBezTo>
                    <a:pt x="2194" y="1277"/>
                    <a:pt x="2259" y="1244"/>
                    <a:pt x="2259" y="1211"/>
                  </a:cubicBezTo>
                  <a:lnTo>
                    <a:pt x="2259" y="1228"/>
                  </a:lnTo>
                  <a:lnTo>
                    <a:pt x="2308" y="1195"/>
                  </a:lnTo>
                  <a:lnTo>
                    <a:pt x="2324" y="1211"/>
                  </a:lnTo>
                  <a:lnTo>
                    <a:pt x="2341" y="1162"/>
                  </a:lnTo>
                  <a:lnTo>
                    <a:pt x="2324" y="1129"/>
                  </a:lnTo>
                  <a:lnTo>
                    <a:pt x="2357" y="1113"/>
                  </a:lnTo>
                  <a:lnTo>
                    <a:pt x="2341" y="1162"/>
                  </a:lnTo>
                  <a:cubicBezTo>
                    <a:pt x="2374" y="1162"/>
                    <a:pt x="2374" y="1162"/>
                    <a:pt x="2374" y="1195"/>
                  </a:cubicBezTo>
                  <a:cubicBezTo>
                    <a:pt x="2406" y="1146"/>
                    <a:pt x="2406" y="1162"/>
                    <a:pt x="2423" y="1113"/>
                  </a:cubicBezTo>
                  <a:lnTo>
                    <a:pt x="2439" y="1129"/>
                  </a:lnTo>
                  <a:lnTo>
                    <a:pt x="2488" y="1097"/>
                  </a:lnTo>
                  <a:cubicBezTo>
                    <a:pt x="2521" y="1097"/>
                    <a:pt x="2652" y="982"/>
                    <a:pt x="2750" y="949"/>
                  </a:cubicBezTo>
                  <a:cubicBezTo>
                    <a:pt x="2701" y="933"/>
                    <a:pt x="2799" y="933"/>
                    <a:pt x="2783" y="917"/>
                  </a:cubicBezTo>
                  <a:lnTo>
                    <a:pt x="2783" y="917"/>
                  </a:lnTo>
                  <a:lnTo>
                    <a:pt x="2799" y="933"/>
                  </a:lnTo>
                  <a:cubicBezTo>
                    <a:pt x="2832" y="884"/>
                    <a:pt x="2865" y="884"/>
                    <a:pt x="2881" y="851"/>
                  </a:cubicBezTo>
                  <a:lnTo>
                    <a:pt x="2897" y="868"/>
                  </a:lnTo>
                  <a:cubicBezTo>
                    <a:pt x="2946" y="835"/>
                    <a:pt x="2930" y="802"/>
                    <a:pt x="2914" y="786"/>
                  </a:cubicBezTo>
                  <a:cubicBezTo>
                    <a:pt x="2946" y="769"/>
                    <a:pt x="2946" y="769"/>
                    <a:pt x="2946" y="737"/>
                  </a:cubicBezTo>
                  <a:cubicBezTo>
                    <a:pt x="2963" y="737"/>
                    <a:pt x="2979" y="737"/>
                    <a:pt x="2963" y="753"/>
                  </a:cubicBezTo>
                  <a:lnTo>
                    <a:pt x="3045" y="671"/>
                  </a:lnTo>
                  <a:lnTo>
                    <a:pt x="3061" y="638"/>
                  </a:lnTo>
                  <a:cubicBezTo>
                    <a:pt x="3091" y="623"/>
                    <a:pt x="3094" y="608"/>
                    <a:pt x="3107" y="580"/>
                  </a:cubicBezTo>
                  <a:lnTo>
                    <a:pt x="3107" y="580"/>
                  </a:lnTo>
                  <a:cubicBezTo>
                    <a:pt x="3107" y="583"/>
                    <a:pt x="3109" y="586"/>
                    <a:pt x="3110" y="589"/>
                  </a:cubicBezTo>
                  <a:lnTo>
                    <a:pt x="3110" y="573"/>
                  </a:lnTo>
                  <a:cubicBezTo>
                    <a:pt x="3109" y="575"/>
                    <a:pt x="3108" y="578"/>
                    <a:pt x="3107" y="580"/>
                  </a:cubicBezTo>
                  <a:lnTo>
                    <a:pt x="3107" y="580"/>
                  </a:lnTo>
                  <a:cubicBezTo>
                    <a:pt x="3100" y="556"/>
                    <a:pt x="3128" y="553"/>
                    <a:pt x="3143" y="524"/>
                  </a:cubicBezTo>
                  <a:cubicBezTo>
                    <a:pt x="3176" y="491"/>
                    <a:pt x="3176" y="475"/>
                    <a:pt x="3176" y="475"/>
                  </a:cubicBezTo>
                  <a:cubicBezTo>
                    <a:pt x="3176" y="458"/>
                    <a:pt x="3176" y="458"/>
                    <a:pt x="3192" y="426"/>
                  </a:cubicBezTo>
                  <a:lnTo>
                    <a:pt x="3176" y="426"/>
                  </a:lnTo>
                  <a:lnTo>
                    <a:pt x="3192" y="377"/>
                  </a:lnTo>
                  <a:cubicBezTo>
                    <a:pt x="3192" y="360"/>
                    <a:pt x="3208" y="327"/>
                    <a:pt x="3192" y="295"/>
                  </a:cubicBezTo>
                  <a:lnTo>
                    <a:pt x="3192" y="311"/>
                  </a:lnTo>
                  <a:cubicBezTo>
                    <a:pt x="3176" y="311"/>
                    <a:pt x="3192" y="278"/>
                    <a:pt x="3208" y="262"/>
                  </a:cubicBezTo>
                  <a:lnTo>
                    <a:pt x="3208" y="196"/>
                  </a:lnTo>
                  <a:lnTo>
                    <a:pt x="3225" y="213"/>
                  </a:lnTo>
                  <a:cubicBezTo>
                    <a:pt x="3219" y="177"/>
                    <a:pt x="3215" y="167"/>
                    <a:pt x="3210" y="167"/>
                  </a:cubicBezTo>
                  <a:cubicBezTo>
                    <a:pt x="3205" y="167"/>
                    <a:pt x="3198" y="178"/>
                    <a:pt x="3186" y="178"/>
                  </a:cubicBezTo>
                  <a:cubicBezTo>
                    <a:pt x="3179" y="178"/>
                    <a:pt x="3170" y="175"/>
                    <a:pt x="3159" y="164"/>
                  </a:cubicBezTo>
                  <a:cubicBezTo>
                    <a:pt x="3159" y="147"/>
                    <a:pt x="3192" y="147"/>
                    <a:pt x="3176" y="115"/>
                  </a:cubicBezTo>
                  <a:cubicBezTo>
                    <a:pt x="3176" y="115"/>
                    <a:pt x="3143" y="98"/>
                    <a:pt x="3110" y="82"/>
                  </a:cubicBezTo>
                  <a:cubicBezTo>
                    <a:pt x="3077" y="66"/>
                    <a:pt x="3045" y="49"/>
                    <a:pt x="3028" y="33"/>
                  </a:cubicBezTo>
                  <a:lnTo>
                    <a:pt x="3028" y="33"/>
                  </a:lnTo>
                  <a:cubicBezTo>
                    <a:pt x="3028" y="44"/>
                    <a:pt x="3037" y="56"/>
                    <a:pt x="3030" y="56"/>
                  </a:cubicBezTo>
                  <a:cubicBezTo>
                    <a:pt x="3027" y="56"/>
                    <a:pt x="3022" y="54"/>
                    <a:pt x="3012" y="49"/>
                  </a:cubicBezTo>
                  <a:cubicBezTo>
                    <a:pt x="2986" y="49"/>
                    <a:pt x="2949" y="7"/>
                    <a:pt x="2910" y="7"/>
                  </a:cubicBezTo>
                  <a:cubicBezTo>
                    <a:pt x="2901" y="7"/>
                    <a:pt x="2891" y="10"/>
                    <a:pt x="2881" y="16"/>
                  </a:cubicBezTo>
                  <a:lnTo>
                    <a:pt x="288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3"/>
            <p:cNvSpPr/>
            <p:nvPr/>
          </p:nvSpPr>
          <p:spPr>
            <a:xfrm>
              <a:off x="7937826" y="363249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3"/>
            <p:cNvSpPr/>
            <p:nvPr/>
          </p:nvSpPr>
          <p:spPr>
            <a:xfrm>
              <a:off x="7930430" y="3629478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17"/>
                  </a:moveTo>
                  <a:lnTo>
                    <a:pt x="33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3"/>
            <p:cNvSpPr/>
            <p:nvPr/>
          </p:nvSpPr>
          <p:spPr>
            <a:xfrm>
              <a:off x="7927417" y="363093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3"/>
            <p:cNvSpPr/>
            <p:nvPr/>
          </p:nvSpPr>
          <p:spPr>
            <a:xfrm>
              <a:off x="7951338" y="3624730"/>
              <a:ext cx="3013" cy="2739"/>
            </a:xfrm>
            <a:custGeom>
              <a:rect b="b" l="l" r="r" t="t"/>
              <a:pathLst>
                <a:path extrusionOk="0" h="30" w="33">
                  <a:moveTo>
                    <a:pt x="13" y="1"/>
                  </a:moveTo>
                  <a:cubicBezTo>
                    <a:pt x="10" y="1"/>
                    <a:pt x="6" y="2"/>
                    <a:pt x="0" y="3"/>
                  </a:cubicBezTo>
                  <a:lnTo>
                    <a:pt x="0" y="20"/>
                  </a:lnTo>
                  <a:cubicBezTo>
                    <a:pt x="0" y="27"/>
                    <a:pt x="2" y="29"/>
                    <a:pt x="5" y="29"/>
                  </a:cubicBezTo>
                  <a:cubicBezTo>
                    <a:pt x="15" y="29"/>
                    <a:pt x="33" y="1"/>
                    <a:pt x="13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3"/>
            <p:cNvSpPr/>
            <p:nvPr/>
          </p:nvSpPr>
          <p:spPr>
            <a:xfrm>
              <a:off x="7930430" y="362646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3"/>
            <p:cNvSpPr/>
            <p:nvPr/>
          </p:nvSpPr>
          <p:spPr>
            <a:xfrm>
              <a:off x="7940839" y="362199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3"/>
            <p:cNvSpPr/>
            <p:nvPr/>
          </p:nvSpPr>
          <p:spPr>
            <a:xfrm>
              <a:off x="7937826" y="362354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4" y="0"/>
                  </a:moveTo>
                  <a:lnTo>
                    <a:pt x="1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3"/>
            <p:cNvSpPr/>
            <p:nvPr/>
          </p:nvSpPr>
          <p:spPr>
            <a:xfrm>
              <a:off x="7972247" y="3607109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16"/>
                  </a:moveTo>
                  <a:lnTo>
                    <a:pt x="0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3"/>
            <p:cNvSpPr/>
            <p:nvPr/>
          </p:nvSpPr>
          <p:spPr>
            <a:xfrm>
              <a:off x="7869165" y="360710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1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3"/>
            <p:cNvSpPr/>
            <p:nvPr/>
          </p:nvSpPr>
          <p:spPr>
            <a:xfrm>
              <a:off x="7783888" y="3814824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3"/>
            <p:cNvSpPr/>
            <p:nvPr/>
          </p:nvSpPr>
          <p:spPr>
            <a:xfrm>
              <a:off x="7779414" y="3834272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0"/>
                  </a:moveTo>
                  <a:lnTo>
                    <a:pt x="1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3"/>
            <p:cNvSpPr/>
            <p:nvPr/>
          </p:nvSpPr>
          <p:spPr>
            <a:xfrm>
              <a:off x="7786901" y="3839933"/>
              <a:ext cx="10591" cy="4839"/>
            </a:xfrm>
            <a:custGeom>
              <a:rect b="b" l="l" r="r" t="t"/>
              <a:pathLst>
                <a:path extrusionOk="0" h="53" w="116">
                  <a:moveTo>
                    <a:pt x="101" y="0"/>
                  </a:moveTo>
                  <a:cubicBezTo>
                    <a:pt x="73" y="0"/>
                    <a:pt x="45" y="36"/>
                    <a:pt x="17" y="36"/>
                  </a:cubicBezTo>
                  <a:lnTo>
                    <a:pt x="1" y="36"/>
                  </a:lnTo>
                  <a:lnTo>
                    <a:pt x="1" y="53"/>
                  </a:lnTo>
                  <a:cubicBezTo>
                    <a:pt x="33" y="36"/>
                    <a:pt x="83" y="3"/>
                    <a:pt x="115" y="3"/>
                  </a:cubicBezTo>
                  <a:cubicBezTo>
                    <a:pt x="111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3"/>
            <p:cNvSpPr/>
            <p:nvPr/>
          </p:nvSpPr>
          <p:spPr>
            <a:xfrm>
              <a:off x="7804888" y="3842033"/>
              <a:ext cx="2648" cy="1278"/>
            </a:xfrm>
            <a:custGeom>
              <a:rect b="b" l="l" r="r" t="t"/>
              <a:pathLst>
                <a:path extrusionOk="0" h="14" w="29">
                  <a:moveTo>
                    <a:pt x="27" y="1"/>
                  </a:moveTo>
                  <a:cubicBezTo>
                    <a:pt x="25" y="1"/>
                    <a:pt x="21" y="3"/>
                    <a:pt x="19" y="6"/>
                  </a:cubicBezTo>
                  <a:lnTo>
                    <a:pt x="19" y="6"/>
                  </a:lnTo>
                  <a:cubicBezTo>
                    <a:pt x="27" y="3"/>
                    <a:pt x="28" y="1"/>
                    <a:pt x="27" y="1"/>
                  </a:cubicBezTo>
                  <a:close/>
                  <a:moveTo>
                    <a:pt x="19" y="6"/>
                  </a:moveTo>
                  <a:cubicBezTo>
                    <a:pt x="15" y="8"/>
                    <a:pt x="9" y="10"/>
                    <a:pt x="0" y="13"/>
                  </a:cubicBezTo>
                  <a:lnTo>
                    <a:pt x="17" y="13"/>
                  </a:lnTo>
                  <a:cubicBezTo>
                    <a:pt x="17" y="10"/>
                    <a:pt x="18" y="8"/>
                    <a:pt x="19" y="6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3"/>
            <p:cNvSpPr/>
            <p:nvPr/>
          </p:nvSpPr>
          <p:spPr>
            <a:xfrm>
              <a:off x="7804888" y="384322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3"/>
            <p:cNvSpPr/>
            <p:nvPr/>
          </p:nvSpPr>
          <p:spPr>
            <a:xfrm>
              <a:off x="7810822" y="384020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3"/>
            <p:cNvSpPr/>
            <p:nvPr/>
          </p:nvSpPr>
          <p:spPr>
            <a:xfrm>
              <a:off x="7813835" y="383719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3"/>
            <p:cNvSpPr/>
            <p:nvPr/>
          </p:nvSpPr>
          <p:spPr>
            <a:xfrm>
              <a:off x="7810822" y="383874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3"/>
            <p:cNvSpPr/>
            <p:nvPr/>
          </p:nvSpPr>
          <p:spPr>
            <a:xfrm>
              <a:off x="7805983" y="3838746"/>
              <a:ext cx="3469" cy="2191"/>
            </a:xfrm>
            <a:custGeom>
              <a:rect b="b" l="l" r="r" t="t"/>
              <a:pathLst>
                <a:path extrusionOk="0" h="24" w="38">
                  <a:moveTo>
                    <a:pt x="37" y="0"/>
                  </a:moveTo>
                  <a:cubicBezTo>
                    <a:pt x="3" y="12"/>
                    <a:pt x="1" y="23"/>
                    <a:pt x="14" y="23"/>
                  </a:cubicBezTo>
                  <a:cubicBezTo>
                    <a:pt x="19" y="23"/>
                    <a:pt x="28" y="21"/>
                    <a:pt x="37" y="16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3"/>
            <p:cNvSpPr/>
            <p:nvPr/>
          </p:nvSpPr>
          <p:spPr>
            <a:xfrm>
              <a:off x="7794388" y="3837194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3"/>
            <p:cNvSpPr/>
            <p:nvPr/>
          </p:nvSpPr>
          <p:spPr>
            <a:xfrm>
              <a:off x="7824244" y="383427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6"/>
                  </a:lnTo>
                  <a:lnTo>
                    <a:pt x="34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3"/>
            <p:cNvSpPr/>
            <p:nvPr/>
          </p:nvSpPr>
          <p:spPr>
            <a:xfrm>
              <a:off x="7825796" y="383272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3"/>
            <p:cNvSpPr/>
            <p:nvPr/>
          </p:nvSpPr>
          <p:spPr>
            <a:xfrm>
              <a:off x="7810822" y="3834272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33" y="0"/>
                  </a:moveTo>
                  <a:lnTo>
                    <a:pt x="1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3"/>
            <p:cNvSpPr/>
            <p:nvPr/>
          </p:nvSpPr>
          <p:spPr>
            <a:xfrm>
              <a:off x="7836205" y="383125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3"/>
            <p:cNvSpPr/>
            <p:nvPr/>
          </p:nvSpPr>
          <p:spPr>
            <a:xfrm>
              <a:off x="7842231" y="3828246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3"/>
            <p:cNvSpPr/>
            <p:nvPr/>
          </p:nvSpPr>
          <p:spPr>
            <a:xfrm>
              <a:off x="7831731" y="3831259"/>
              <a:ext cx="3104" cy="91"/>
            </a:xfrm>
            <a:custGeom>
              <a:rect b="b" l="l" r="r" t="t"/>
              <a:pathLst>
                <a:path extrusionOk="0" h="1" w="34">
                  <a:moveTo>
                    <a:pt x="34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3"/>
            <p:cNvSpPr/>
            <p:nvPr/>
          </p:nvSpPr>
          <p:spPr>
            <a:xfrm>
              <a:off x="7833283" y="382970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3"/>
            <p:cNvSpPr/>
            <p:nvPr/>
          </p:nvSpPr>
          <p:spPr>
            <a:xfrm>
              <a:off x="7821322" y="382970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34"/>
                  </a:lnTo>
                  <a:cubicBezTo>
                    <a:pt x="0" y="34"/>
                    <a:pt x="33" y="1"/>
                    <a:pt x="0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3"/>
            <p:cNvSpPr/>
            <p:nvPr/>
          </p:nvSpPr>
          <p:spPr>
            <a:xfrm>
              <a:off x="7827257" y="3829707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7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3"/>
            <p:cNvSpPr/>
            <p:nvPr/>
          </p:nvSpPr>
          <p:spPr>
            <a:xfrm>
              <a:off x="7830270" y="382970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3"/>
            <p:cNvSpPr/>
            <p:nvPr/>
          </p:nvSpPr>
          <p:spPr>
            <a:xfrm>
              <a:off x="7843692" y="3825233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1" y="17"/>
                  </a:moveTo>
                  <a:lnTo>
                    <a:pt x="50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3"/>
            <p:cNvSpPr/>
            <p:nvPr/>
          </p:nvSpPr>
          <p:spPr>
            <a:xfrm>
              <a:off x="7861678" y="381929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3"/>
            <p:cNvSpPr/>
            <p:nvPr/>
          </p:nvSpPr>
          <p:spPr>
            <a:xfrm>
              <a:off x="7840770" y="3825233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6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3"/>
            <p:cNvSpPr/>
            <p:nvPr/>
          </p:nvSpPr>
          <p:spPr>
            <a:xfrm>
              <a:off x="7851179" y="3823772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3"/>
            <p:cNvSpPr/>
            <p:nvPr/>
          </p:nvSpPr>
          <p:spPr>
            <a:xfrm>
              <a:off x="7839218" y="382824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3"/>
            <p:cNvSpPr/>
            <p:nvPr/>
          </p:nvSpPr>
          <p:spPr>
            <a:xfrm>
              <a:off x="7839218" y="382678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7"/>
                  </a:moveTo>
                  <a:lnTo>
                    <a:pt x="17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3"/>
            <p:cNvSpPr/>
            <p:nvPr/>
          </p:nvSpPr>
          <p:spPr>
            <a:xfrm>
              <a:off x="7855652" y="3819298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66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3"/>
            <p:cNvSpPr/>
            <p:nvPr/>
          </p:nvSpPr>
          <p:spPr>
            <a:xfrm>
              <a:off x="7847344" y="3819298"/>
              <a:ext cx="8400" cy="6026"/>
            </a:xfrm>
            <a:custGeom>
              <a:rect b="b" l="l" r="r" t="t"/>
              <a:pathLst>
                <a:path extrusionOk="0" h="66" w="92">
                  <a:moveTo>
                    <a:pt x="43" y="0"/>
                  </a:moveTo>
                  <a:cubicBezTo>
                    <a:pt x="10" y="17"/>
                    <a:pt x="26" y="17"/>
                    <a:pt x="10" y="33"/>
                  </a:cubicBezTo>
                  <a:cubicBezTo>
                    <a:pt x="20" y="30"/>
                    <a:pt x="25" y="28"/>
                    <a:pt x="27" y="28"/>
                  </a:cubicBezTo>
                  <a:cubicBezTo>
                    <a:pt x="37" y="28"/>
                    <a:pt x="0" y="49"/>
                    <a:pt x="26" y="49"/>
                  </a:cubicBezTo>
                  <a:lnTo>
                    <a:pt x="43" y="0"/>
                  </a:lnTo>
                  <a:close/>
                  <a:moveTo>
                    <a:pt x="92" y="33"/>
                  </a:moveTo>
                  <a:cubicBezTo>
                    <a:pt x="75" y="33"/>
                    <a:pt x="59" y="33"/>
                    <a:pt x="26" y="49"/>
                  </a:cubicBezTo>
                  <a:lnTo>
                    <a:pt x="92" y="33"/>
                  </a:lnTo>
                  <a:close/>
                  <a:moveTo>
                    <a:pt x="26" y="49"/>
                  </a:moveTo>
                  <a:lnTo>
                    <a:pt x="10" y="66"/>
                  </a:lnTo>
                  <a:lnTo>
                    <a:pt x="43" y="49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3"/>
            <p:cNvSpPr/>
            <p:nvPr/>
          </p:nvSpPr>
          <p:spPr>
            <a:xfrm>
              <a:off x="7822783" y="382678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3"/>
            <p:cNvSpPr/>
            <p:nvPr/>
          </p:nvSpPr>
          <p:spPr>
            <a:xfrm>
              <a:off x="7821322" y="3826785"/>
              <a:ext cx="7578" cy="1552"/>
            </a:xfrm>
            <a:custGeom>
              <a:rect b="b" l="l" r="r" t="t"/>
              <a:pathLst>
                <a:path extrusionOk="0" h="17" w="83">
                  <a:moveTo>
                    <a:pt x="17" y="0"/>
                  </a:moveTo>
                  <a:cubicBezTo>
                    <a:pt x="17" y="0"/>
                    <a:pt x="0" y="17"/>
                    <a:pt x="17" y="17"/>
                  </a:cubicBezTo>
                  <a:lnTo>
                    <a:pt x="33" y="17"/>
                  </a:lnTo>
                  <a:lnTo>
                    <a:pt x="17" y="0"/>
                  </a:lnTo>
                  <a:close/>
                  <a:moveTo>
                    <a:pt x="49" y="0"/>
                  </a:moveTo>
                  <a:lnTo>
                    <a:pt x="33" y="17"/>
                  </a:lnTo>
                  <a:lnTo>
                    <a:pt x="82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3"/>
            <p:cNvSpPr/>
            <p:nvPr/>
          </p:nvSpPr>
          <p:spPr>
            <a:xfrm>
              <a:off x="7837757" y="3822311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7" y="0"/>
                  </a:moveTo>
                  <a:cubicBezTo>
                    <a:pt x="0" y="16"/>
                    <a:pt x="0" y="16"/>
                    <a:pt x="0" y="16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3"/>
            <p:cNvSpPr/>
            <p:nvPr/>
          </p:nvSpPr>
          <p:spPr>
            <a:xfrm>
              <a:off x="7861678" y="381929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3"/>
            <p:cNvSpPr/>
            <p:nvPr/>
          </p:nvSpPr>
          <p:spPr>
            <a:xfrm>
              <a:off x="7867613" y="3817746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3"/>
            <p:cNvSpPr/>
            <p:nvPr/>
          </p:nvSpPr>
          <p:spPr>
            <a:xfrm>
              <a:off x="7996169" y="3758033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33" y="0"/>
                  </a:moveTo>
                  <a:lnTo>
                    <a:pt x="0" y="17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3"/>
            <p:cNvSpPr/>
            <p:nvPr/>
          </p:nvSpPr>
          <p:spPr>
            <a:xfrm>
              <a:off x="7921391" y="3793916"/>
              <a:ext cx="4565" cy="91"/>
            </a:xfrm>
            <a:custGeom>
              <a:rect b="b" l="l" r="r" t="t"/>
              <a:pathLst>
                <a:path extrusionOk="0" h="1" w="50">
                  <a:moveTo>
                    <a:pt x="1" y="0"/>
                  </a:moveTo>
                  <a:lnTo>
                    <a:pt x="5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3"/>
            <p:cNvSpPr/>
            <p:nvPr/>
          </p:nvSpPr>
          <p:spPr>
            <a:xfrm>
              <a:off x="8046933" y="364143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3"/>
            <p:cNvSpPr/>
            <p:nvPr/>
          </p:nvSpPr>
          <p:spPr>
            <a:xfrm>
              <a:off x="7925956" y="3790903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0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3"/>
            <p:cNvSpPr/>
            <p:nvPr/>
          </p:nvSpPr>
          <p:spPr>
            <a:xfrm>
              <a:off x="7800414" y="380286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3"/>
            <p:cNvSpPr/>
            <p:nvPr/>
          </p:nvSpPr>
          <p:spPr>
            <a:xfrm>
              <a:off x="7888522" y="380879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3"/>
            <p:cNvSpPr/>
            <p:nvPr/>
          </p:nvSpPr>
          <p:spPr>
            <a:xfrm>
              <a:off x="7887061" y="3808798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3"/>
            <p:cNvSpPr/>
            <p:nvPr/>
          </p:nvSpPr>
          <p:spPr>
            <a:xfrm>
              <a:off x="7887061" y="381035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3"/>
            <p:cNvSpPr/>
            <p:nvPr/>
          </p:nvSpPr>
          <p:spPr>
            <a:xfrm>
              <a:off x="7888522" y="380879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3"/>
            <p:cNvSpPr/>
            <p:nvPr/>
          </p:nvSpPr>
          <p:spPr>
            <a:xfrm>
              <a:off x="7782427" y="3639978"/>
              <a:ext cx="309424" cy="200318"/>
            </a:xfrm>
            <a:custGeom>
              <a:rect b="b" l="l" r="r" t="t"/>
              <a:pathLst>
                <a:path extrusionOk="0" h="2194" w="3389">
                  <a:moveTo>
                    <a:pt x="3209" y="622"/>
                  </a:moveTo>
                  <a:lnTo>
                    <a:pt x="3176" y="671"/>
                  </a:lnTo>
                  <a:lnTo>
                    <a:pt x="3160" y="671"/>
                  </a:lnTo>
                  <a:lnTo>
                    <a:pt x="3176" y="638"/>
                  </a:lnTo>
                  <a:lnTo>
                    <a:pt x="3192" y="638"/>
                  </a:lnTo>
                  <a:lnTo>
                    <a:pt x="3209" y="622"/>
                  </a:lnTo>
                  <a:close/>
                  <a:moveTo>
                    <a:pt x="1523" y="737"/>
                  </a:moveTo>
                  <a:cubicBezTo>
                    <a:pt x="1520" y="740"/>
                    <a:pt x="1518" y="743"/>
                    <a:pt x="1517" y="746"/>
                  </a:cubicBezTo>
                  <a:lnTo>
                    <a:pt x="1517" y="746"/>
                  </a:lnTo>
                  <a:lnTo>
                    <a:pt x="1523" y="737"/>
                  </a:lnTo>
                  <a:close/>
                  <a:moveTo>
                    <a:pt x="966" y="1146"/>
                  </a:moveTo>
                  <a:cubicBezTo>
                    <a:pt x="970" y="1147"/>
                    <a:pt x="973" y="1148"/>
                    <a:pt x="977" y="1148"/>
                  </a:cubicBezTo>
                  <a:lnTo>
                    <a:pt x="977" y="1148"/>
                  </a:lnTo>
                  <a:cubicBezTo>
                    <a:pt x="975" y="1147"/>
                    <a:pt x="972" y="1146"/>
                    <a:pt x="966" y="1146"/>
                  </a:cubicBezTo>
                  <a:close/>
                  <a:moveTo>
                    <a:pt x="2227" y="1260"/>
                  </a:moveTo>
                  <a:lnTo>
                    <a:pt x="2227" y="1260"/>
                  </a:lnTo>
                  <a:cubicBezTo>
                    <a:pt x="2210" y="1293"/>
                    <a:pt x="2210" y="1326"/>
                    <a:pt x="2178" y="1342"/>
                  </a:cubicBezTo>
                  <a:lnTo>
                    <a:pt x="2161" y="1342"/>
                  </a:lnTo>
                  <a:lnTo>
                    <a:pt x="2129" y="1375"/>
                  </a:lnTo>
                  <a:cubicBezTo>
                    <a:pt x="2145" y="1359"/>
                    <a:pt x="2145" y="1326"/>
                    <a:pt x="2161" y="1293"/>
                  </a:cubicBezTo>
                  <a:lnTo>
                    <a:pt x="2227" y="1260"/>
                  </a:lnTo>
                  <a:close/>
                  <a:moveTo>
                    <a:pt x="1899" y="1424"/>
                  </a:moveTo>
                  <a:lnTo>
                    <a:pt x="1916" y="1441"/>
                  </a:lnTo>
                  <a:lnTo>
                    <a:pt x="1867" y="1441"/>
                  </a:lnTo>
                  <a:lnTo>
                    <a:pt x="1899" y="1424"/>
                  </a:lnTo>
                  <a:close/>
                  <a:moveTo>
                    <a:pt x="1948" y="1391"/>
                  </a:moveTo>
                  <a:lnTo>
                    <a:pt x="1965" y="1441"/>
                  </a:lnTo>
                  <a:lnTo>
                    <a:pt x="1916" y="1441"/>
                  </a:lnTo>
                  <a:lnTo>
                    <a:pt x="1916" y="1424"/>
                  </a:lnTo>
                  <a:lnTo>
                    <a:pt x="1948" y="1391"/>
                  </a:lnTo>
                  <a:close/>
                  <a:moveTo>
                    <a:pt x="1736" y="1506"/>
                  </a:moveTo>
                  <a:lnTo>
                    <a:pt x="1719" y="1522"/>
                  </a:lnTo>
                  <a:lnTo>
                    <a:pt x="1703" y="1522"/>
                  </a:lnTo>
                  <a:lnTo>
                    <a:pt x="1736" y="1506"/>
                  </a:lnTo>
                  <a:close/>
                  <a:moveTo>
                    <a:pt x="1343" y="1686"/>
                  </a:moveTo>
                  <a:lnTo>
                    <a:pt x="1328" y="1693"/>
                  </a:lnTo>
                  <a:lnTo>
                    <a:pt x="1328" y="1693"/>
                  </a:lnTo>
                  <a:cubicBezTo>
                    <a:pt x="1334" y="1692"/>
                    <a:pt x="1339" y="1690"/>
                    <a:pt x="1343" y="1686"/>
                  </a:cubicBezTo>
                  <a:close/>
                  <a:moveTo>
                    <a:pt x="1523" y="1604"/>
                  </a:moveTo>
                  <a:lnTo>
                    <a:pt x="1523" y="1604"/>
                  </a:lnTo>
                  <a:cubicBezTo>
                    <a:pt x="1507" y="1621"/>
                    <a:pt x="1490" y="1653"/>
                    <a:pt x="1457" y="1670"/>
                  </a:cubicBezTo>
                  <a:cubicBezTo>
                    <a:pt x="1441" y="1681"/>
                    <a:pt x="1432" y="1684"/>
                    <a:pt x="1427" y="1684"/>
                  </a:cubicBezTo>
                  <a:cubicBezTo>
                    <a:pt x="1417" y="1684"/>
                    <a:pt x="1425" y="1670"/>
                    <a:pt x="1425" y="1670"/>
                  </a:cubicBezTo>
                  <a:lnTo>
                    <a:pt x="1425" y="1670"/>
                  </a:lnTo>
                  <a:cubicBezTo>
                    <a:pt x="1326" y="1702"/>
                    <a:pt x="1376" y="1752"/>
                    <a:pt x="1294" y="1768"/>
                  </a:cubicBezTo>
                  <a:cubicBezTo>
                    <a:pt x="1261" y="1752"/>
                    <a:pt x="1277" y="1735"/>
                    <a:pt x="1261" y="1719"/>
                  </a:cubicBezTo>
                  <a:cubicBezTo>
                    <a:pt x="1283" y="1697"/>
                    <a:pt x="1305" y="1697"/>
                    <a:pt x="1322" y="1695"/>
                  </a:cubicBezTo>
                  <a:lnTo>
                    <a:pt x="1322" y="1695"/>
                  </a:lnTo>
                  <a:lnTo>
                    <a:pt x="1310" y="1702"/>
                  </a:lnTo>
                  <a:lnTo>
                    <a:pt x="1310" y="1702"/>
                  </a:lnTo>
                  <a:lnTo>
                    <a:pt x="1328" y="1693"/>
                  </a:lnTo>
                  <a:lnTo>
                    <a:pt x="1328" y="1693"/>
                  </a:lnTo>
                  <a:cubicBezTo>
                    <a:pt x="1326" y="1694"/>
                    <a:pt x="1324" y="1694"/>
                    <a:pt x="1322" y="1695"/>
                  </a:cubicBezTo>
                  <a:lnTo>
                    <a:pt x="1322" y="1695"/>
                  </a:lnTo>
                  <a:lnTo>
                    <a:pt x="1359" y="1670"/>
                  </a:lnTo>
                  <a:lnTo>
                    <a:pt x="1343" y="1670"/>
                  </a:lnTo>
                  <a:cubicBezTo>
                    <a:pt x="1408" y="1653"/>
                    <a:pt x="1457" y="1621"/>
                    <a:pt x="1523" y="1604"/>
                  </a:cubicBezTo>
                  <a:close/>
                  <a:moveTo>
                    <a:pt x="1081" y="1817"/>
                  </a:moveTo>
                  <a:lnTo>
                    <a:pt x="1068" y="1824"/>
                  </a:lnTo>
                  <a:lnTo>
                    <a:pt x="1068" y="1824"/>
                  </a:lnTo>
                  <a:cubicBezTo>
                    <a:pt x="1073" y="1822"/>
                    <a:pt x="1078" y="1820"/>
                    <a:pt x="1081" y="1817"/>
                  </a:cubicBezTo>
                  <a:close/>
                  <a:moveTo>
                    <a:pt x="1126" y="1881"/>
                  </a:moveTo>
                  <a:cubicBezTo>
                    <a:pt x="1127" y="1882"/>
                    <a:pt x="1130" y="1882"/>
                    <a:pt x="1130" y="1882"/>
                  </a:cubicBezTo>
                  <a:cubicBezTo>
                    <a:pt x="1129" y="1882"/>
                    <a:pt x="1127" y="1882"/>
                    <a:pt x="1126" y="1881"/>
                  </a:cubicBezTo>
                  <a:close/>
                  <a:moveTo>
                    <a:pt x="111" y="1891"/>
                  </a:moveTo>
                  <a:cubicBezTo>
                    <a:pt x="104" y="1898"/>
                    <a:pt x="99" y="1906"/>
                    <a:pt x="99" y="1915"/>
                  </a:cubicBezTo>
                  <a:lnTo>
                    <a:pt x="111" y="1891"/>
                  </a:lnTo>
                  <a:close/>
                  <a:moveTo>
                    <a:pt x="3045" y="0"/>
                  </a:moveTo>
                  <a:lnTo>
                    <a:pt x="3045" y="33"/>
                  </a:lnTo>
                  <a:cubicBezTo>
                    <a:pt x="3023" y="33"/>
                    <a:pt x="2987" y="18"/>
                    <a:pt x="2955" y="18"/>
                  </a:cubicBezTo>
                  <a:cubicBezTo>
                    <a:pt x="2940" y="18"/>
                    <a:pt x="2925" y="22"/>
                    <a:pt x="2914" y="33"/>
                  </a:cubicBezTo>
                  <a:lnTo>
                    <a:pt x="2898" y="16"/>
                  </a:lnTo>
                  <a:cubicBezTo>
                    <a:pt x="2881" y="33"/>
                    <a:pt x="2816" y="49"/>
                    <a:pt x="2816" y="82"/>
                  </a:cubicBezTo>
                  <a:cubicBezTo>
                    <a:pt x="2806" y="68"/>
                    <a:pt x="2793" y="63"/>
                    <a:pt x="2780" y="63"/>
                  </a:cubicBezTo>
                  <a:cubicBezTo>
                    <a:pt x="2740" y="63"/>
                    <a:pt x="2691" y="110"/>
                    <a:pt x="2666" y="110"/>
                  </a:cubicBezTo>
                  <a:cubicBezTo>
                    <a:pt x="2660" y="110"/>
                    <a:pt x="2655" y="106"/>
                    <a:pt x="2652" y="98"/>
                  </a:cubicBezTo>
                  <a:lnTo>
                    <a:pt x="2570" y="131"/>
                  </a:lnTo>
                  <a:cubicBezTo>
                    <a:pt x="2521" y="147"/>
                    <a:pt x="2505" y="164"/>
                    <a:pt x="2505" y="180"/>
                  </a:cubicBezTo>
                  <a:lnTo>
                    <a:pt x="2489" y="180"/>
                  </a:lnTo>
                  <a:cubicBezTo>
                    <a:pt x="2423" y="197"/>
                    <a:pt x="2407" y="197"/>
                    <a:pt x="2374" y="262"/>
                  </a:cubicBezTo>
                  <a:lnTo>
                    <a:pt x="2358" y="246"/>
                  </a:lnTo>
                  <a:cubicBezTo>
                    <a:pt x="2341" y="262"/>
                    <a:pt x="2243" y="262"/>
                    <a:pt x="2194" y="327"/>
                  </a:cubicBezTo>
                  <a:lnTo>
                    <a:pt x="2194" y="311"/>
                  </a:lnTo>
                  <a:cubicBezTo>
                    <a:pt x="2129" y="360"/>
                    <a:pt x="1998" y="360"/>
                    <a:pt x="2014" y="442"/>
                  </a:cubicBezTo>
                  <a:lnTo>
                    <a:pt x="1965" y="475"/>
                  </a:lnTo>
                  <a:cubicBezTo>
                    <a:pt x="1978" y="468"/>
                    <a:pt x="1986" y="466"/>
                    <a:pt x="1992" y="466"/>
                  </a:cubicBezTo>
                  <a:cubicBezTo>
                    <a:pt x="2014" y="466"/>
                    <a:pt x="1988" y="508"/>
                    <a:pt x="2014" y="508"/>
                  </a:cubicBezTo>
                  <a:cubicBezTo>
                    <a:pt x="1998" y="516"/>
                    <a:pt x="1977" y="520"/>
                    <a:pt x="1965" y="520"/>
                  </a:cubicBezTo>
                  <a:cubicBezTo>
                    <a:pt x="1953" y="520"/>
                    <a:pt x="1948" y="516"/>
                    <a:pt x="1965" y="508"/>
                  </a:cubicBezTo>
                  <a:cubicBezTo>
                    <a:pt x="1965" y="501"/>
                    <a:pt x="1962" y="498"/>
                    <a:pt x="1958" y="498"/>
                  </a:cubicBezTo>
                  <a:cubicBezTo>
                    <a:pt x="1943" y="498"/>
                    <a:pt x="1908" y="527"/>
                    <a:pt x="1890" y="527"/>
                  </a:cubicBezTo>
                  <a:cubicBezTo>
                    <a:pt x="1887" y="527"/>
                    <a:pt x="1885" y="526"/>
                    <a:pt x="1883" y="524"/>
                  </a:cubicBezTo>
                  <a:cubicBezTo>
                    <a:pt x="1768" y="589"/>
                    <a:pt x="1637" y="655"/>
                    <a:pt x="1539" y="720"/>
                  </a:cubicBezTo>
                  <a:lnTo>
                    <a:pt x="1572" y="737"/>
                  </a:lnTo>
                  <a:lnTo>
                    <a:pt x="1523" y="769"/>
                  </a:lnTo>
                  <a:cubicBezTo>
                    <a:pt x="1523" y="769"/>
                    <a:pt x="1512" y="759"/>
                    <a:pt x="1517" y="746"/>
                  </a:cubicBezTo>
                  <a:lnTo>
                    <a:pt x="1517" y="746"/>
                  </a:lnTo>
                  <a:lnTo>
                    <a:pt x="1490" y="786"/>
                  </a:lnTo>
                  <a:cubicBezTo>
                    <a:pt x="1482" y="791"/>
                    <a:pt x="1477" y="794"/>
                    <a:pt x="1474" y="794"/>
                  </a:cubicBezTo>
                  <a:cubicBezTo>
                    <a:pt x="1462" y="794"/>
                    <a:pt x="1495" y="751"/>
                    <a:pt x="1493" y="751"/>
                  </a:cubicBezTo>
                  <a:lnTo>
                    <a:pt x="1493" y="751"/>
                  </a:lnTo>
                  <a:cubicBezTo>
                    <a:pt x="1492" y="751"/>
                    <a:pt x="1492" y="752"/>
                    <a:pt x="1490" y="753"/>
                  </a:cubicBezTo>
                  <a:lnTo>
                    <a:pt x="1457" y="769"/>
                  </a:lnTo>
                  <a:lnTo>
                    <a:pt x="1474" y="769"/>
                  </a:lnTo>
                  <a:cubicBezTo>
                    <a:pt x="1457" y="786"/>
                    <a:pt x="1457" y="802"/>
                    <a:pt x="1425" y="819"/>
                  </a:cubicBezTo>
                  <a:lnTo>
                    <a:pt x="1408" y="819"/>
                  </a:lnTo>
                  <a:lnTo>
                    <a:pt x="1392" y="835"/>
                  </a:lnTo>
                  <a:lnTo>
                    <a:pt x="1343" y="868"/>
                  </a:lnTo>
                  <a:lnTo>
                    <a:pt x="1376" y="868"/>
                  </a:lnTo>
                  <a:cubicBezTo>
                    <a:pt x="1359" y="884"/>
                    <a:pt x="1326" y="900"/>
                    <a:pt x="1359" y="900"/>
                  </a:cubicBezTo>
                  <a:cubicBezTo>
                    <a:pt x="1310" y="900"/>
                    <a:pt x="1196" y="1015"/>
                    <a:pt x="1163" y="1015"/>
                  </a:cubicBezTo>
                  <a:cubicBezTo>
                    <a:pt x="1146" y="1048"/>
                    <a:pt x="1114" y="1080"/>
                    <a:pt x="1081" y="1097"/>
                  </a:cubicBezTo>
                  <a:cubicBezTo>
                    <a:pt x="1097" y="1097"/>
                    <a:pt x="1114" y="1113"/>
                    <a:pt x="1081" y="1130"/>
                  </a:cubicBezTo>
                  <a:cubicBezTo>
                    <a:pt x="1077" y="1118"/>
                    <a:pt x="1071" y="1114"/>
                    <a:pt x="1064" y="1114"/>
                  </a:cubicBezTo>
                  <a:cubicBezTo>
                    <a:pt x="1044" y="1114"/>
                    <a:pt x="1013" y="1148"/>
                    <a:pt x="980" y="1148"/>
                  </a:cubicBezTo>
                  <a:cubicBezTo>
                    <a:pt x="979" y="1148"/>
                    <a:pt x="978" y="1148"/>
                    <a:pt x="977" y="1148"/>
                  </a:cubicBezTo>
                  <a:lnTo>
                    <a:pt x="977" y="1148"/>
                  </a:lnTo>
                  <a:cubicBezTo>
                    <a:pt x="993" y="1159"/>
                    <a:pt x="906" y="1211"/>
                    <a:pt x="950" y="1211"/>
                  </a:cubicBezTo>
                  <a:cubicBezTo>
                    <a:pt x="943" y="1215"/>
                    <a:pt x="938" y="1216"/>
                    <a:pt x="935" y="1216"/>
                  </a:cubicBezTo>
                  <a:cubicBezTo>
                    <a:pt x="925" y="1216"/>
                    <a:pt x="925" y="1207"/>
                    <a:pt x="916" y="1207"/>
                  </a:cubicBezTo>
                  <a:cubicBezTo>
                    <a:pt x="913" y="1207"/>
                    <a:pt x="908" y="1208"/>
                    <a:pt x="901" y="1211"/>
                  </a:cubicBezTo>
                  <a:cubicBezTo>
                    <a:pt x="868" y="1260"/>
                    <a:pt x="770" y="1293"/>
                    <a:pt x="704" y="1359"/>
                  </a:cubicBezTo>
                  <a:lnTo>
                    <a:pt x="721" y="1375"/>
                  </a:lnTo>
                  <a:lnTo>
                    <a:pt x="655" y="1391"/>
                  </a:lnTo>
                  <a:cubicBezTo>
                    <a:pt x="655" y="1408"/>
                    <a:pt x="672" y="1424"/>
                    <a:pt x="639" y="1424"/>
                  </a:cubicBezTo>
                  <a:lnTo>
                    <a:pt x="639" y="1441"/>
                  </a:lnTo>
                  <a:cubicBezTo>
                    <a:pt x="495" y="1520"/>
                    <a:pt x="383" y="1678"/>
                    <a:pt x="225" y="1762"/>
                  </a:cubicBezTo>
                  <a:lnTo>
                    <a:pt x="225" y="1762"/>
                  </a:lnTo>
                  <a:cubicBezTo>
                    <a:pt x="225" y="1761"/>
                    <a:pt x="224" y="1761"/>
                    <a:pt x="224" y="1761"/>
                  </a:cubicBezTo>
                  <a:cubicBezTo>
                    <a:pt x="222" y="1761"/>
                    <a:pt x="218" y="1763"/>
                    <a:pt x="213" y="1768"/>
                  </a:cubicBezTo>
                  <a:cubicBezTo>
                    <a:pt x="217" y="1766"/>
                    <a:pt x="221" y="1764"/>
                    <a:pt x="225" y="1762"/>
                  </a:cubicBezTo>
                  <a:lnTo>
                    <a:pt x="225" y="1762"/>
                  </a:lnTo>
                  <a:cubicBezTo>
                    <a:pt x="227" y="1765"/>
                    <a:pt x="223" y="1774"/>
                    <a:pt x="213" y="1784"/>
                  </a:cubicBezTo>
                  <a:lnTo>
                    <a:pt x="230" y="1801"/>
                  </a:lnTo>
                  <a:lnTo>
                    <a:pt x="148" y="1833"/>
                  </a:lnTo>
                  <a:cubicBezTo>
                    <a:pt x="158" y="1854"/>
                    <a:pt x="136" y="1868"/>
                    <a:pt x="118" y="1884"/>
                  </a:cubicBezTo>
                  <a:lnTo>
                    <a:pt x="118" y="1884"/>
                  </a:lnTo>
                  <a:lnTo>
                    <a:pt x="115" y="1882"/>
                  </a:lnTo>
                  <a:lnTo>
                    <a:pt x="111" y="1891"/>
                  </a:lnTo>
                  <a:lnTo>
                    <a:pt x="111" y="1891"/>
                  </a:lnTo>
                  <a:cubicBezTo>
                    <a:pt x="113" y="1889"/>
                    <a:pt x="116" y="1886"/>
                    <a:pt x="118" y="1884"/>
                  </a:cubicBezTo>
                  <a:lnTo>
                    <a:pt x="118" y="1884"/>
                  </a:lnTo>
                  <a:lnTo>
                    <a:pt x="164" y="1915"/>
                  </a:lnTo>
                  <a:cubicBezTo>
                    <a:pt x="132" y="1948"/>
                    <a:pt x="115" y="1964"/>
                    <a:pt x="115" y="1964"/>
                  </a:cubicBezTo>
                  <a:lnTo>
                    <a:pt x="1" y="2193"/>
                  </a:lnTo>
                  <a:cubicBezTo>
                    <a:pt x="1" y="2193"/>
                    <a:pt x="328" y="2079"/>
                    <a:pt x="754" y="1915"/>
                  </a:cubicBezTo>
                  <a:lnTo>
                    <a:pt x="770" y="1899"/>
                  </a:lnTo>
                  <a:lnTo>
                    <a:pt x="819" y="1899"/>
                  </a:lnTo>
                  <a:cubicBezTo>
                    <a:pt x="786" y="1915"/>
                    <a:pt x="835" y="1948"/>
                    <a:pt x="868" y="1964"/>
                  </a:cubicBezTo>
                  <a:lnTo>
                    <a:pt x="885" y="1932"/>
                  </a:lnTo>
                  <a:lnTo>
                    <a:pt x="835" y="1915"/>
                  </a:lnTo>
                  <a:cubicBezTo>
                    <a:pt x="846" y="1910"/>
                    <a:pt x="854" y="1908"/>
                    <a:pt x="859" y="1908"/>
                  </a:cubicBezTo>
                  <a:cubicBezTo>
                    <a:pt x="870" y="1908"/>
                    <a:pt x="874" y="1915"/>
                    <a:pt x="885" y="1915"/>
                  </a:cubicBezTo>
                  <a:lnTo>
                    <a:pt x="901" y="1850"/>
                  </a:lnTo>
                  <a:cubicBezTo>
                    <a:pt x="983" y="1817"/>
                    <a:pt x="1048" y="1801"/>
                    <a:pt x="1130" y="1768"/>
                  </a:cubicBezTo>
                  <a:lnTo>
                    <a:pt x="1146" y="1752"/>
                  </a:lnTo>
                  <a:lnTo>
                    <a:pt x="1146" y="1752"/>
                  </a:lnTo>
                  <a:cubicBezTo>
                    <a:pt x="1173" y="1765"/>
                    <a:pt x="1135" y="1789"/>
                    <a:pt x="1137" y="1789"/>
                  </a:cubicBezTo>
                  <a:cubicBezTo>
                    <a:pt x="1138" y="1789"/>
                    <a:pt x="1140" y="1787"/>
                    <a:pt x="1146" y="1784"/>
                  </a:cubicBezTo>
                  <a:lnTo>
                    <a:pt x="1146" y="1784"/>
                  </a:lnTo>
                  <a:cubicBezTo>
                    <a:pt x="1130" y="1817"/>
                    <a:pt x="1097" y="1850"/>
                    <a:pt x="1065" y="1850"/>
                  </a:cubicBezTo>
                  <a:lnTo>
                    <a:pt x="1048" y="1833"/>
                  </a:lnTo>
                  <a:lnTo>
                    <a:pt x="1068" y="1824"/>
                  </a:lnTo>
                  <a:lnTo>
                    <a:pt x="1068" y="1824"/>
                  </a:lnTo>
                  <a:cubicBezTo>
                    <a:pt x="1047" y="1829"/>
                    <a:pt x="1012" y="1823"/>
                    <a:pt x="999" y="1850"/>
                  </a:cubicBezTo>
                  <a:lnTo>
                    <a:pt x="1032" y="1850"/>
                  </a:lnTo>
                  <a:cubicBezTo>
                    <a:pt x="1015" y="1882"/>
                    <a:pt x="983" y="1915"/>
                    <a:pt x="950" y="1915"/>
                  </a:cubicBezTo>
                  <a:cubicBezTo>
                    <a:pt x="966" y="1923"/>
                    <a:pt x="970" y="1923"/>
                    <a:pt x="975" y="1923"/>
                  </a:cubicBezTo>
                  <a:cubicBezTo>
                    <a:pt x="979" y="1923"/>
                    <a:pt x="983" y="1923"/>
                    <a:pt x="999" y="1932"/>
                  </a:cubicBezTo>
                  <a:cubicBezTo>
                    <a:pt x="966" y="1915"/>
                    <a:pt x="1081" y="1899"/>
                    <a:pt x="1032" y="1882"/>
                  </a:cubicBezTo>
                  <a:lnTo>
                    <a:pt x="1032" y="1882"/>
                  </a:lnTo>
                  <a:cubicBezTo>
                    <a:pt x="1042" y="1886"/>
                    <a:pt x="1050" y="1887"/>
                    <a:pt x="1057" y="1887"/>
                  </a:cubicBezTo>
                  <a:cubicBezTo>
                    <a:pt x="1076" y="1887"/>
                    <a:pt x="1086" y="1878"/>
                    <a:pt x="1105" y="1878"/>
                  </a:cubicBezTo>
                  <a:cubicBezTo>
                    <a:pt x="1111" y="1878"/>
                    <a:pt x="1118" y="1879"/>
                    <a:pt x="1126" y="1881"/>
                  </a:cubicBezTo>
                  <a:lnTo>
                    <a:pt x="1126" y="1881"/>
                  </a:lnTo>
                  <a:cubicBezTo>
                    <a:pt x="1125" y="1880"/>
                    <a:pt x="1127" y="1876"/>
                    <a:pt x="1146" y="1866"/>
                  </a:cubicBezTo>
                  <a:lnTo>
                    <a:pt x="1146" y="1850"/>
                  </a:lnTo>
                  <a:lnTo>
                    <a:pt x="1130" y="1850"/>
                  </a:lnTo>
                  <a:lnTo>
                    <a:pt x="1196" y="1801"/>
                  </a:lnTo>
                  <a:lnTo>
                    <a:pt x="1196" y="1817"/>
                  </a:lnTo>
                  <a:lnTo>
                    <a:pt x="1212" y="1784"/>
                  </a:lnTo>
                  <a:cubicBezTo>
                    <a:pt x="1228" y="1801"/>
                    <a:pt x="1277" y="1801"/>
                    <a:pt x="1245" y="1817"/>
                  </a:cubicBezTo>
                  <a:lnTo>
                    <a:pt x="1277" y="1801"/>
                  </a:lnTo>
                  <a:cubicBezTo>
                    <a:pt x="1294" y="1801"/>
                    <a:pt x="1326" y="1801"/>
                    <a:pt x="1343" y="1784"/>
                  </a:cubicBezTo>
                  <a:lnTo>
                    <a:pt x="1376" y="1768"/>
                  </a:lnTo>
                  <a:lnTo>
                    <a:pt x="1425" y="1735"/>
                  </a:lnTo>
                  <a:cubicBezTo>
                    <a:pt x="1490" y="1719"/>
                    <a:pt x="1539" y="1653"/>
                    <a:pt x="1605" y="1653"/>
                  </a:cubicBezTo>
                  <a:cubicBezTo>
                    <a:pt x="1621" y="1653"/>
                    <a:pt x="1637" y="1637"/>
                    <a:pt x="1670" y="1621"/>
                  </a:cubicBezTo>
                  <a:lnTo>
                    <a:pt x="1687" y="1637"/>
                  </a:lnTo>
                  <a:lnTo>
                    <a:pt x="1768" y="1604"/>
                  </a:lnTo>
                  <a:cubicBezTo>
                    <a:pt x="1774" y="1606"/>
                    <a:pt x="1779" y="1607"/>
                    <a:pt x="1785" y="1607"/>
                  </a:cubicBezTo>
                  <a:cubicBezTo>
                    <a:pt x="1832" y="1607"/>
                    <a:pt x="1888" y="1553"/>
                    <a:pt x="1932" y="1539"/>
                  </a:cubicBezTo>
                  <a:lnTo>
                    <a:pt x="1932" y="1522"/>
                  </a:lnTo>
                  <a:cubicBezTo>
                    <a:pt x="1965" y="1506"/>
                    <a:pt x="1981" y="1490"/>
                    <a:pt x="2014" y="1473"/>
                  </a:cubicBezTo>
                  <a:lnTo>
                    <a:pt x="2014" y="1457"/>
                  </a:lnTo>
                  <a:cubicBezTo>
                    <a:pt x="2027" y="1431"/>
                    <a:pt x="2071" y="1426"/>
                    <a:pt x="2114" y="1408"/>
                  </a:cubicBezTo>
                  <a:lnTo>
                    <a:pt x="2114" y="1408"/>
                  </a:lnTo>
                  <a:cubicBezTo>
                    <a:pt x="2194" y="1407"/>
                    <a:pt x="2227" y="1326"/>
                    <a:pt x="2292" y="1326"/>
                  </a:cubicBezTo>
                  <a:lnTo>
                    <a:pt x="2325" y="1310"/>
                  </a:lnTo>
                  <a:lnTo>
                    <a:pt x="2358" y="1277"/>
                  </a:lnTo>
                  <a:lnTo>
                    <a:pt x="2374" y="1293"/>
                  </a:lnTo>
                  <a:lnTo>
                    <a:pt x="2390" y="1293"/>
                  </a:lnTo>
                  <a:lnTo>
                    <a:pt x="2374" y="1260"/>
                  </a:lnTo>
                  <a:lnTo>
                    <a:pt x="2390" y="1244"/>
                  </a:lnTo>
                  <a:cubicBezTo>
                    <a:pt x="2395" y="1247"/>
                    <a:pt x="2399" y="1248"/>
                    <a:pt x="2403" y="1248"/>
                  </a:cubicBezTo>
                  <a:cubicBezTo>
                    <a:pt x="2420" y="1248"/>
                    <a:pt x="2426" y="1224"/>
                    <a:pt x="2443" y="1224"/>
                  </a:cubicBezTo>
                  <a:cubicBezTo>
                    <a:pt x="2447" y="1224"/>
                    <a:pt x="2451" y="1225"/>
                    <a:pt x="2456" y="1228"/>
                  </a:cubicBezTo>
                  <a:cubicBezTo>
                    <a:pt x="2456" y="1211"/>
                    <a:pt x="2521" y="1179"/>
                    <a:pt x="2521" y="1146"/>
                  </a:cubicBezTo>
                  <a:lnTo>
                    <a:pt x="2521" y="1162"/>
                  </a:lnTo>
                  <a:lnTo>
                    <a:pt x="2570" y="1130"/>
                  </a:lnTo>
                  <a:lnTo>
                    <a:pt x="2587" y="1146"/>
                  </a:lnTo>
                  <a:lnTo>
                    <a:pt x="2603" y="1097"/>
                  </a:lnTo>
                  <a:lnTo>
                    <a:pt x="2587" y="1064"/>
                  </a:lnTo>
                  <a:lnTo>
                    <a:pt x="2620" y="1048"/>
                  </a:lnTo>
                  <a:lnTo>
                    <a:pt x="2603" y="1097"/>
                  </a:lnTo>
                  <a:cubicBezTo>
                    <a:pt x="2636" y="1097"/>
                    <a:pt x="2636" y="1097"/>
                    <a:pt x="2636" y="1130"/>
                  </a:cubicBezTo>
                  <a:cubicBezTo>
                    <a:pt x="2669" y="1080"/>
                    <a:pt x="2669" y="1097"/>
                    <a:pt x="2701" y="1048"/>
                  </a:cubicBezTo>
                  <a:lnTo>
                    <a:pt x="2701" y="1064"/>
                  </a:lnTo>
                  <a:lnTo>
                    <a:pt x="2751" y="1015"/>
                  </a:lnTo>
                  <a:cubicBezTo>
                    <a:pt x="2754" y="1016"/>
                    <a:pt x="2757" y="1017"/>
                    <a:pt x="2761" y="1017"/>
                  </a:cubicBezTo>
                  <a:cubicBezTo>
                    <a:pt x="2815" y="1017"/>
                    <a:pt x="2921" y="914"/>
                    <a:pt x="3012" y="868"/>
                  </a:cubicBezTo>
                  <a:cubicBezTo>
                    <a:pt x="2980" y="851"/>
                    <a:pt x="3078" y="868"/>
                    <a:pt x="3045" y="835"/>
                  </a:cubicBezTo>
                  <a:lnTo>
                    <a:pt x="3045" y="835"/>
                  </a:lnTo>
                  <a:lnTo>
                    <a:pt x="3078" y="851"/>
                  </a:lnTo>
                  <a:cubicBezTo>
                    <a:pt x="3111" y="802"/>
                    <a:pt x="3143" y="802"/>
                    <a:pt x="3160" y="769"/>
                  </a:cubicBezTo>
                  <a:lnTo>
                    <a:pt x="3160" y="786"/>
                  </a:lnTo>
                  <a:lnTo>
                    <a:pt x="3176" y="769"/>
                  </a:lnTo>
                  <a:lnTo>
                    <a:pt x="3176" y="786"/>
                  </a:lnTo>
                  <a:cubicBezTo>
                    <a:pt x="3225" y="753"/>
                    <a:pt x="3209" y="720"/>
                    <a:pt x="3176" y="688"/>
                  </a:cubicBezTo>
                  <a:cubicBezTo>
                    <a:pt x="3209" y="688"/>
                    <a:pt x="3225" y="671"/>
                    <a:pt x="3225" y="638"/>
                  </a:cubicBezTo>
                  <a:cubicBezTo>
                    <a:pt x="3242" y="638"/>
                    <a:pt x="3258" y="638"/>
                    <a:pt x="3242" y="671"/>
                  </a:cubicBezTo>
                  <a:lnTo>
                    <a:pt x="3307" y="573"/>
                  </a:lnTo>
                  <a:lnTo>
                    <a:pt x="3323" y="540"/>
                  </a:lnTo>
                  <a:cubicBezTo>
                    <a:pt x="3356" y="508"/>
                    <a:pt x="3356" y="491"/>
                    <a:pt x="3373" y="458"/>
                  </a:cubicBezTo>
                  <a:lnTo>
                    <a:pt x="3356" y="458"/>
                  </a:lnTo>
                  <a:cubicBezTo>
                    <a:pt x="3340" y="442"/>
                    <a:pt x="3373" y="426"/>
                    <a:pt x="3373" y="393"/>
                  </a:cubicBezTo>
                  <a:cubicBezTo>
                    <a:pt x="3389" y="344"/>
                    <a:pt x="3389" y="344"/>
                    <a:pt x="3389" y="327"/>
                  </a:cubicBezTo>
                  <a:cubicBezTo>
                    <a:pt x="3389" y="311"/>
                    <a:pt x="3389" y="311"/>
                    <a:pt x="3389" y="262"/>
                  </a:cubicBezTo>
                  <a:lnTo>
                    <a:pt x="3373" y="262"/>
                  </a:lnTo>
                  <a:cubicBezTo>
                    <a:pt x="3356" y="262"/>
                    <a:pt x="3356" y="246"/>
                    <a:pt x="3356" y="229"/>
                  </a:cubicBezTo>
                  <a:cubicBezTo>
                    <a:pt x="3356" y="197"/>
                    <a:pt x="3340" y="164"/>
                    <a:pt x="3323" y="147"/>
                  </a:cubicBezTo>
                  <a:lnTo>
                    <a:pt x="3323" y="180"/>
                  </a:lnTo>
                  <a:cubicBezTo>
                    <a:pt x="3307" y="164"/>
                    <a:pt x="3307" y="147"/>
                    <a:pt x="3307" y="115"/>
                  </a:cubicBezTo>
                  <a:cubicBezTo>
                    <a:pt x="3307" y="98"/>
                    <a:pt x="3291" y="66"/>
                    <a:pt x="3274" y="49"/>
                  </a:cubicBezTo>
                  <a:lnTo>
                    <a:pt x="3274" y="49"/>
                  </a:lnTo>
                  <a:lnTo>
                    <a:pt x="3307" y="66"/>
                  </a:lnTo>
                  <a:cubicBezTo>
                    <a:pt x="3288" y="46"/>
                    <a:pt x="3274" y="38"/>
                    <a:pt x="3266" y="38"/>
                  </a:cubicBezTo>
                  <a:cubicBezTo>
                    <a:pt x="3261" y="38"/>
                    <a:pt x="3258" y="42"/>
                    <a:pt x="3258" y="49"/>
                  </a:cubicBezTo>
                  <a:cubicBezTo>
                    <a:pt x="3258" y="49"/>
                    <a:pt x="3258" y="56"/>
                    <a:pt x="3248" y="56"/>
                  </a:cubicBezTo>
                  <a:cubicBezTo>
                    <a:pt x="3243" y="56"/>
                    <a:pt x="3236" y="55"/>
                    <a:pt x="3225" y="49"/>
                  </a:cubicBezTo>
                  <a:cubicBezTo>
                    <a:pt x="3225" y="33"/>
                    <a:pt x="3258" y="33"/>
                    <a:pt x="3209" y="16"/>
                  </a:cubicBezTo>
                  <a:cubicBezTo>
                    <a:pt x="3209" y="0"/>
                    <a:pt x="3176" y="0"/>
                    <a:pt x="3143" y="0"/>
                  </a:cubicBezTo>
                  <a:cubicBezTo>
                    <a:pt x="3122" y="0"/>
                    <a:pt x="3100" y="7"/>
                    <a:pt x="3078" y="7"/>
                  </a:cubicBezTo>
                  <a:cubicBezTo>
                    <a:pt x="3067" y="7"/>
                    <a:pt x="3056" y="6"/>
                    <a:pt x="3045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3"/>
            <p:cNvSpPr/>
            <p:nvPr/>
          </p:nvSpPr>
          <p:spPr>
            <a:xfrm>
              <a:off x="7878113" y="381327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3"/>
            <p:cNvSpPr/>
            <p:nvPr/>
          </p:nvSpPr>
          <p:spPr>
            <a:xfrm>
              <a:off x="7869165" y="3810350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49" y="0"/>
                  </a:moveTo>
                  <a:lnTo>
                    <a:pt x="0" y="16"/>
                  </a:lnTo>
                  <a:lnTo>
                    <a:pt x="16" y="1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3"/>
            <p:cNvSpPr/>
            <p:nvPr/>
          </p:nvSpPr>
          <p:spPr>
            <a:xfrm>
              <a:off x="7867613" y="381181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3"/>
            <p:cNvSpPr/>
            <p:nvPr/>
          </p:nvSpPr>
          <p:spPr>
            <a:xfrm>
              <a:off x="7891535" y="3806516"/>
              <a:ext cx="2922" cy="2648"/>
            </a:xfrm>
            <a:custGeom>
              <a:rect b="b" l="l" r="r" t="t"/>
              <a:pathLst>
                <a:path extrusionOk="0" h="29" w="32">
                  <a:moveTo>
                    <a:pt x="28" y="0"/>
                  </a:moveTo>
                  <a:cubicBezTo>
                    <a:pt x="27" y="0"/>
                    <a:pt x="24" y="3"/>
                    <a:pt x="17" y="9"/>
                  </a:cubicBezTo>
                  <a:lnTo>
                    <a:pt x="1" y="26"/>
                  </a:lnTo>
                  <a:cubicBezTo>
                    <a:pt x="1" y="28"/>
                    <a:pt x="1" y="28"/>
                    <a:pt x="2" y="28"/>
                  </a:cubicBezTo>
                  <a:cubicBezTo>
                    <a:pt x="9" y="28"/>
                    <a:pt x="31" y="0"/>
                    <a:pt x="28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3"/>
            <p:cNvSpPr/>
            <p:nvPr/>
          </p:nvSpPr>
          <p:spPr>
            <a:xfrm>
              <a:off x="7870626" y="380733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3"/>
            <p:cNvSpPr/>
            <p:nvPr/>
          </p:nvSpPr>
          <p:spPr>
            <a:xfrm>
              <a:off x="7881035" y="380286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3"/>
            <p:cNvSpPr/>
            <p:nvPr/>
          </p:nvSpPr>
          <p:spPr>
            <a:xfrm>
              <a:off x="7878113" y="3804324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33" y="1"/>
                  </a:moveTo>
                  <a:lnTo>
                    <a:pt x="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3"/>
            <p:cNvSpPr/>
            <p:nvPr/>
          </p:nvSpPr>
          <p:spPr>
            <a:xfrm>
              <a:off x="7913995" y="3789351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3"/>
            <p:cNvSpPr/>
            <p:nvPr/>
          </p:nvSpPr>
          <p:spPr>
            <a:xfrm>
              <a:off x="7789914" y="380879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3"/>
            <p:cNvSpPr/>
            <p:nvPr/>
          </p:nvSpPr>
          <p:spPr>
            <a:xfrm>
              <a:off x="7788453" y="381327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3"/>
            <p:cNvSpPr/>
            <p:nvPr/>
          </p:nvSpPr>
          <p:spPr>
            <a:xfrm>
              <a:off x="7713675" y="398811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3"/>
            <p:cNvSpPr/>
            <p:nvPr/>
          </p:nvSpPr>
          <p:spPr>
            <a:xfrm>
              <a:off x="7724175" y="400610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33"/>
                  </a:moveTo>
                  <a:lnTo>
                    <a:pt x="33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3"/>
            <p:cNvSpPr/>
            <p:nvPr/>
          </p:nvSpPr>
          <p:spPr>
            <a:xfrm>
              <a:off x="7730110" y="4002818"/>
              <a:ext cx="9039" cy="4839"/>
            </a:xfrm>
            <a:custGeom>
              <a:rect b="b" l="l" r="r" t="t"/>
              <a:pathLst>
                <a:path extrusionOk="0" h="53" w="99">
                  <a:moveTo>
                    <a:pt x="91" y="0"/>
                  </a:moveTo>
                  <a:cubicBezTo>
                    <a:pt x="84" y="0"/>
                    <a:pt x="75" y="6"/>
                    <a:pt x="65" y="14"/>
                  </a:cubicBezTo>
                  <a:lnTo>
                    <a:pt x="65" y="14"/>
                  </a:lnTo>
                  <a:cubicBezTo>
                    <a:pt x="76" y="8"/>
                    <a:pt x="88" y="4"/>
                    <a:pt x="99" y="4"/>
                  </a:cubicBezTo>
                  <a:cubicBezTo>
                    <a:pt x="97" y="1"/>
                    <a:pt x="94" y="0"/>
                    <a:pt x="91" y="0"/>
                  </a:cubicBezTo>
                  <a:close/>
                  <a:moveTo>
                    <a:pt x="65" y="14"/>
                  </a:moveTo>
                  <a:lnTo>
                    <a:pt x="65" y="14"/>
                  </a:lnTo>
                  <a:cubicBezTo>
                    <a:pt x="54" y="19"/>
                    <a:pt x="44" y="26"/>
                    <a:pt x="33" y="33"/>
                  </a:cubicBezTo>
                  <a:lnTo>
                    <a:pt x="33" y="33"/>
                  </a:lnTo>
                  <a:cubicBezTo>
                    <a:pt x="44" y="28"/>
                    <a:pt x="55" y="20"/>
                    <a:pt x="65" y="14"/>
                  </a:cubicBezTo>
                  <a:close/>
                  <a:moveTo>
                    <a:pt x="1" y="20"/>
                  </a:moveTo>
                  <a:lnTo>
                    <a:pt x="1" y="53"/>
                  </a:lnTo>
                  <a:cubicBezTo>
                    <a:pt x="12" y="47"/>
                    <a:pt x="22" y="40"/>
                    <a:pt x="33" y="33"/>
                  </a:cubicBezTo>
                  <a:lnTo>
                    <a:pt x="33" y="33"/>
                  </a:lnTo>
                  <a:cubicBezTo>
                    <a:pt x="28" y="35"/>
                    <a:pt x="23" y="36"/>
                    <a:pt x="17" y="36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3"/>
            <p:cNvSpPr/>
            <p:nvPr/>
          </p:nvSpPr>
          <p:spPr>
            <a:xfrm>
              <a:off x="7746545" y="4005010"/>
              <a:ext cx="2009" cy="1187"/>
            </a:xfrm>
            <a:custGeom>
              <a:rect b="b" l="l" r="r" t="t"/>
              <a:pathLst>
                <a:path extrusionOk="0" h="13" w="22">
                  <a:moveTo>
                    <a:pt x="21" y="0"/>
                  </a:moveTo>
                  <a:cubicBezTo>
                    <a:pt x="21" y="0"/>
                    <a:pt x="17" y="4"/>
                    <a:pt x="1" y="12"/>
                  </a:cubicBezTo>
                  <a:lnTo>
                    <a:pt x="17" y="12"/>
                  </a:lnTo>
                  <a:cubicBezTo>
                    <a:pt x="17" y="4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3"/>
            <p:cNvSpPr/>
            <p:nvPr/>
          </p:nvSpPr>
          <p:spPr>
            <a:xfrm>
              <a:off x="7746545" y="400610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3"/>
            <p:cNvSpPr/>
            <p:nvPr/>
          </p:nvSpPr>
          <p:spPr>
            <a:xfrm>
              <a:off x="7752571" y="4003092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3"/>
            <p:cNvSpPr/>
            <p:nvPr/>
          </p:nvSpPr>
          <p:spPr>
            <a:xfrm>
              <a:off x="7754032" y="400163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3"/>
            <p:cNvSpPr/>
            <p:nvPr/>
          </p:nvSpPr>
          <p:spPr>
            <a:xfrm>
              <a:off x="7752571" y="400163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3"/>
            <p:cNvSpPr/>
            <p:nvPr/>
          </p:nvSpPr>
          <p:spPr>
            <a:xfrm>
              <a:off x="7746819" y="4001631"/>
              <a:ext cx="4291" cy="2191"/>
            </a:xfrm>
            <a:custGeom>
              <a:rect b="b" l="l" r="r" t="t"/>
              <a:pathLst>
                <a:path extrusionOk="0" h="24" w="47">
                  <a:moveTo>
                    <a:pt x="31" y="0"/>
                  </a:moveTo>
                  <a:cubicBezTo>
                    <a:pt x="7" y="12"/>
                    <a:pt x="1" y="23"/>
                    <a:pt x="16" y="23"/>
                  </a:cubicBezTo>
                  <a:cubicBezTo>
                    <a:pt x="22" y="23"/>
                    <a:pt x="33" y="21"/>
                    <a:pt x="47" y="17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3"/>
            <p:cNvSpPr/>
            <p:nvPr/>
          </p:nvSpPr>
          <p:spPr>
            <a:xfrm>
              <a:off x="7736136" y="4000079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7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3"/>
            <p:cNvSpPr/>
            <p:nvPr/>
          </p:nvSpPr>
          <p:spPr>
            <a:xfrm>
              <a:off x="7762979" y="399861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1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3"/>
            <p:cNvSpPr/>
            <p:nvPr/>
          </p:nvSpPr>
          <p:spPr>
            <a:xfrm>
              <a:off x="7764531" y="399715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3"/>
            <p:cNvSpPr/>
            <p:nvPr/>
          </p:nvSpPr>
          <p:spPr>
            <a:xfrm>
              <a:off x="7751019" y="3998618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4" y="1"/>
                  </a:moveTo>
                  <a:lnTo>
                    <a:pt x="1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3"/>
            <p:cNvSpPr/>
            <p:nvPr/>
          </p:nvSpPr>
          <p:spPr>
            <a:xfrm>
              <a:off x="7773479" y="399715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3"/>
            <p:cNvSpPr/>
            <p:nvPr/>
          </p:nvSpPr>
          <p:spPr>
            <a:xfrm>
              <a:off x="7779414" y="399414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50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3"/>
            <p:cNvSpPr/>
            <p:nvPr/>
          </p:nvSpPr>
          <p:spPr>
            <a:xfrm>
              <a:off x="7770466" y="3995605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3"/>
            <p:cNvSpPr/>
            <p:nvPr/>
          </p:nvSpPr>
          <p:spPr>
            <a:xfrm>
              <a:off x="7772018" y="399560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0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3"/>
            <p:cNvSpPr/>
            <p:nvPr/>
          </p:nvSpPr>
          <p:spPr>
            <a:xfrm>
              <a:off x="7760058" y="399414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6" y="0"/>
                  </a:moveTo>
                  <a:lnTo>
                    <a:pt x="0" y="33"/>
                  </a:lnTo>
                  <a:cubicBezTo>
                    <a:pt x="16" y="33"/>
                    <a:pt x="49" y="0"/>
                    <a:pt x="16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3"/>
            <p:cNvSpPr/>
            <p:nvPr/>
          </p:nvSpPr>
          <p:spPr>
            <a:xfrm>
              <a:off x="7765992" y="399414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3"/>
            <p:cNvSpPr/>
            <p:nvPr/>
          </p:nvSpPr>
          <p:spPr>
            <a:xfrm>
              <a:off x="7769005" y="399414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3"/>
            <p:cNvSpPr/>
            <p:nvPr/>
          </p:nvSpPr>
          <p:spPr>
            <a:xfrm>
              <a:off x="7780966" y="3991131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3"/>
            <p:cNvSpPr/>
            <p:nvPr/>
          </p:nvSpPr>
          <p:spPr>
            <a:xfrm>
              <a:off x="7795849" y="398519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3"/>
            <p:cNvSpPr/>
            <p:nvPr/>
          </p:nvSpPr>
          <p:spPr>
            <a:xfrm>
              <a:off x="7777953" y="3991131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7" y="1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3"/>
            <p:cNvSpPr/>
            <p:nvPr/>
          </p:nvSpPr>
          <p:spPr>
            <a:xfrm>
              <a:off x="7786901" y="3989671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3"/>
            <p:cNvSpPr/>
            <p:nvPr/>
          </p:nvSpPr>
          <p:spPr>
            <a:xfrm>
              <a:off x="7776492" y="399414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3"/>
            <p:cNvSpPr/>
            <p:nvPr/>
          </p:nvSpPr>
          <p:spPr>
            <a:xfrm>
              <a:off x="7776492" y="399268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6"/>
                  </a:moveTo>
                  <a:lnTo>
                    <a:pt x="17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3"/>
            <p:cNvSpPr/>
            <p:nvPr/>
          </p:nvSpPr>
          <p:spPr>
            <a:xfrm>
              <a:off x="7791375" y="3986657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50" y="1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3"/>
            <p:cNvSpPr/>
            <p:nvPr/>
          </p:nvSpPr>
          <p:spPr>
            <a:xfrm>
              <a:off x="7783888" y="3985197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4" y="0"/>
                  </a:moveTo>
                  <a:cubicBezTo>
                    <a:pt x="1" y="17"/>
                    <a:pt x="17" y="17"/>
                    <a:pt x="1" y="33"/>
                  </a:cubicBezTo>
                  <a:cubicBezTo>
                    <a:pt x="11" y="30"/>
                    <a:pt x="17" y="28"/>
                    <a:pt x="20" y="28"/>
                  </a:cubicBezTo>
                  <a:cubicBezTo>
                    <a:pt x="34" y="28"/>
                    <a:pt x="8" y="49"/>
                    <a:pt x="34" y="49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3"/>
            <p:cNvSpPr/>
            <p:nvPr/>
          </p:nvSpPr>
          <p:spPr>
            <a:xfrm>
              <a:off x="7761518" y="399113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3"/>
            <p:cNvSpPr/>
            <p:nvPr/>
          </p:nvSpPr>
          <p:spPr>
            <a:xfrm>
              <a:off x="7762979" y="399113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" y="17"/>
                  </a:lnTo>
                  <a:lnTo>
                    <a:pt x="50" y="33"/>
                  </a:lnTo>
                  <a:lnTo>
                    <a:pt x="50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3"/>
            <p:cNvSpPr/>
            <p:nvPr/>
          </p:nvSpPr>
          <p:spPr>
            <a:xfrm>
              <a:off x="7774940" y="3986657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5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3"/>
            <p:cNvSpPr/>
            <p:nvPr/>
          </p:nvSpPr>
          <p:spPr>
            <a:xfrm>
              <a:off x="7797401" y="3985197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3"/>
            <p:cNvSpPr/>
            <p:nvPr/>
          </p:nvSpPr>
          <p:spPr>
            <a:xfrm>
              <a:off x="7801875" y="398519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3"/>
            <p:cNvSpPr/>
            <p:nvPr/>
          </p:nvSpPr>
          <p:spPr>
            <a:xfrm>
              <a:off x="7913995" y="3928406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33" y="0"/>
                  </a:moveTo>
                  <a:lnTo>
                    <a:pt x="0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3"/>
            <p:cNvSpPr/>
            <p:nvPr/>
          </p:nvSpPr>
          <p:spPr>
            <a:xfrm>
              <a:off x="7849718" y="3962736"/>
              <a:ext cx="3013" cy="91"/>
            </a:xfrm>
            <a:custGeom>
              <a:rect b="b" l="l" r="r" t="t"/>
              <a:pathLst>
                <a:path extrusionOk="0" h="1" w="33">
                  <a:moveTo>
                    <a:pt x="0" y="1"/>
                  </a:moveTo>
                  <a:lnTo>
                    <a:pt x="3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3"/>
            <p:cNvSpPr/>
            <p:nvPr/>
          </p:nvSpPr>
          <p:spPr>
            <a:xfrm>
              <a:off x="7937826" y="381774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3"/>
            <p:cNvSpPr/>
            <p:nvPr/>
          </p:nvSpPr>
          <p:spPr>
            <a:xfrm>
              <a:off x="7852639" y="3961275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34" y="0"/>
                  </a:moveTo>
                  <a:lnTo>
                    <a:pt x="1" y="17"/>
                  </a:lnTo>
                  <a:lnTo>
                    <a:pt x="1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3"/>
            <p:cNvSpPr/>
            <p:nvPr/>
          </p:nvSpPr>
          <p:spPr>
            <a:xfrm>
              <a:off x="7728649" y="397168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3"/>
            <p:cNvSpPr/>
            <p:nvPr/>
          </p:nvSpPr>
          <p:spPr>
            <a:xfrm>
              <a:off x="7821322" y="397771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3"/>
            <p:cNvSpPr/>
            <p:nvPr/>
          </p:nvSpPr>
          <p:spPr>
            <a:xfrm>
              <a:off x="7819770" y="3977710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3"/>
            <p:cNvSpPr/>
            <p:nvPr/>
          </p:nvSpPr>
          <p:spPr>
            <a:xfrm>
              <a:off x="7818309" y="397771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3"/>
            <p:cNvSpPr/>
            <p:nvPr/>
          </p:nvSpPr>
          <p:spPr>
            <a:xfrm>
              <a:off x="7821322" y="397624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3"/>
            <p:cNvSpPr/>
            <p:nvPr/>
          </p:nvSpPr>
          <p:spPr>
            <a:xfrm>
              <a:off x="7721162" y="3816285"/>
              <a:ext cx="263134" cy="186896"/>
            </a:xfrm>
            <a:custGeom>
              <a:rect b="b" l="l" r="r" t="t"/>
              <a:pathLst>
                <a:path extrusionOk="0" h="2047" w="2882">
                  <a:moveTo>
                    <a:pt x="2839" y="567"/>
                  </a:moveTo>
                  <a:lnTo>
                    <a:pt x="2832" y="590"/>
                  </a:lnTo>
                  <a:cubicBezTo>
                    <a:pt x="2838" y="579"/>
                    <a:pt x="2840" y="571"/>
                    <a:pt x="2839" y="567"/>
                  </a:cubicBezTo>
                  <a:close/>
                  <a:moveTo>
                    <a:pt x="2800" y="557"/>
                  </a:moveTo>
                  <a:lnTo>
                    <a:pt x="2783" y="606"/>
                  </a:lnTo>
                  <a:lnTo>
                    <a:pt x="2767" y="573"/>
                  </a:lnTo>
                  <a:lnTo>
                    <a:pt x="2767" y="590"/>
                  </a:lnTo>
                  <a:lnTo>
                    <a:pt x="2750" y="590"/>
                  </a:lnTo>
                  <a:lnTo>
                    <a:pt x="2767" y="573"/>
                  </a:lnTo>
                  <a:lnTo>
                    <a:pt x="2767" y="557"/>
                  </a:lnTo>
                  <a:close/>
                  <a:moveTo>
                    <a:pt x="1997" y="1195"/>
                  </a:moveTo>
                  <a:cubicBezTo>
                    <a:pt x="1997" y="1228"/>
                    <a:pt x="1981" y="1261"/>
                    <a:pt x="1965" y="1277"/>
                  </a:cubicBezTo>
                  <a:lnTo>
                    <a:pt x="1932" y="1310"/>
                  </a:lnTo>
                  <a:cubicBezTo>
                    <a:pt x="1932" y="1294"/>
                    <a:pt x="1932" y="1261"/>
                    <a:pt x="1948" y="1228"/>
                  </a:cubicBezTo>
                  <a:lnTo>
                    <a:pt x="1997" y="1195"/>
                  </a:lnTo>
                  <a:close/>
                  <a:moveTo>
                    <a:pt x="1719" y="1359"/>
                  </a:moveTo>
                  <a:lnTo>
                    <a:pt x="1736" y="1376"/>
                  </a:lnTo>
                  <a:lnTo>
                    <a:pt x="1686" y="1376"/>
                  </a:lnTo>
                  <a:lnTo>
                    <a:pt x="1719" y="1359"/>
                  </a:lnTo>
                  <a:close/>
                  <a:moveTo>
                    <a:pt x="1768" y="1326"/>
                  </a:moveTo>
                  <a:lnTo>
                    <a:pt x="1785" y="1376"/>
                  </a:lnTo>
                  <a:lnTo>
                    <a:pt x="1736" y="1376"/>
                  </a:lnTo>
                  <a:lnTo>
                    <a:pt x="1736" y="1343"/>
                  </a:lnTo>
                  <a:lnTo>
                    <a:pt x="1768" y="1326"/>
                  </a:lnTo>
                  <a:close/>
                  <a:moveTo>
                    <a:pt x="1588" y="1425"/>
                  </a:moveTo>
                  <a:lnTo>
                    <a:pt x="1572" y="1457"/>
                  </a:lnTo>
                  <a:lnTo>
                    <a:pt x="1556" y="1441"/>
                  </a:lnTo>
                  <a:lnTo>
                    <a:pt x="1588" y="1425"/>
                  </a:lnTo>
                  <a:close/>
                  <a:moveTo>
                    <a:pt x="1392" y="1523"/>
                  </a:moveTo>
                  <a:cubicBezTo>
                    <a:pt x="1392" y="1539"/>
                    <a:pt x="1375" y="1572"/>
                    <a:pt x="1343" y="1588"/>
                  </a:cubicBezTo>
                  <a:cubicBezTo>
                    <a:pt x="1332" y="1599"/>
                    <a:pt x="1325" y="1603"/>
                    <a:pt x="1320" y="1603"/>
                  </a:cubicBezTo>
                  <a:cubicBezTo>
                    <a:pt x="1310" y="1603"/>
                    <a:pt x="1310" y="1588"/>
                    <a:pt x="1310" y="1588"/>
                  </a:cubicBezTo>
                  <a:cubicBezTo>
                    <a:pt x="1228" y="1621"/>
                    <a:pt x="1277" y="1670"/>
                    <a:pt x="1195" y="1670"/>
                  </a:cubicBezTo>
                  <a:cubicBezTo>
                    <a:pt x="1163" y="1670"/>
                    <a:pt x="1179" y="1637"/>
                    <a:pt x="1163" y="1621"/>
                  </a:cubicBezTo>
                  <a:cubicBezTo>
                    <a:pt x="1179" y="1613"/>
                    <a:pt x="1195" y="1613"/>
                    <a:pt x="1210" y="1613"/>
                  </a:cubicBezTo>
                  <a:cubicBezTo>
                    <a:pt x="1224" y="1613"/>
                    <a:pt x="1236" y="1613"/>
                    <a:pt x="1245" y="1605"/>
                  </a:cubicBezTo>
                  <a:lnTo>
                    <a:pt x="1212" y="1605"/>
                  </a:lnTo>
                  <a:lnTo>
                    <a:pt x="1261" y="1588"/>
                  </a:lnTo>
                  <a:lnTo>
                    <a:pt x="1245" y="1588"/>
                  </a:lnTo>
                  <a:cubicBezTo>
                    <a:pt x="1294" y="1572"/>
                    <a:pt x="1343" y="1539"/>
                    <a:pt x="1392" y="1523"/>
                  </a:cubicBezTo>
                  <a:close/>
                  <a:moveTo>
                    <a:pt x="1015" y="1719"/>
                  </a:moveTo>
                  <a:lnTo>
                    <a:pt x="1002" y="1726"/>
                  </a:lnTo>
                  <a:lnTo>
                    <a:pt x="1002" y="1726"/>
                  </a:lnTo>
                  <a:cubicBezTo>
                    <a:pt x="1008" y="1725"/>
                    <a:pt x="1012" y="1723"/>
                    <a:pt x="1015" y="1719"/>
                  </a:cubicBezTo>
                  <a:close/>
                  <a:moveTo>
                    <a:pt x="2505" y="1"/>
                  </a:moveTo>
                  <a:lnTo>
                    <a:pt x="2489" y="33"/>
                  </a:lnTo>
                  <a:cubicBezTo>
                    <a:pt x="2478" y="33"/>
                    <a:pt x="2445" y="19"/>
                    <a:pt x="2415" y="19"/>
                  </a:cubicBezTo>
                  <a:cubicBezTo>
                    <a:pt x="2399" y="19"/>
                    <a:pt x="2385" y="22"/>
                    <a:pt x="2374" y="33"/>
                  </a:cubicBezTo>
                  <a:lnTo>
                    <a:pt x="2292" y="82"/>
                  </a:lnTo>
                  <a:cubicBezTo>
                    <a:pt x="2285" y="69"/>
                    <a:pt x="2275" y="64"/>
                    <a:pt x="2264" y="64"/>
                  </a:cubicBezTo>
                  <a:cubicBezTo>
                    <a:pt x="2248" y="64"/>
                    <a:pt x="2229" y="73"/>
                    <a:pt x="2210" y="82"/>
                  </a:cubicBezTo>
                  <a:cubicBezTo>
                    <a:pt x="2188" y="94"/>
                    <a:pt x="2173" y="113"/>
                    <a:pt x="2161" y="113"/>
                  </a:cubicBezTo>
                  <a:cubicBezTo>
                    <a:pt x="2155" y="113"/>
                    <a:pt x="2150" y="109"/>
                    <a:pt x="2145" y="99"/>
                  </a:cubicBezTo>
                  <a:lnTo>
                    <a:pt x="2079" y="132"/>
                  </a:lnTo>
                  <a:cubicBezTo>
                    <a:pt x="2030" y="148"/>
                    <a:pt x="2030" y="164"/>
                    <a:pt x="2014" y="181"/>
                  </a:cubicBezTo>
                  <a:lnTo>
                    <a:pt x="2014" y="164"/>
                  </a:lnTo>
                  <a:cubicBezTo>
                    <a:pt x="1948" y="181"/>
                    <a:pt x="1948" y="197"/>
                    <a:pt x="1916" y="246"/>
                  </a:cubicBezTo>
                  <a:lnTo>
                    <a:pt x="1899" y="230"/>
                  </a:lnTo>
                  <a:cubicBezTo>
                    <a:pt x="1883" y="246"/>
                    <a:pt x="1801" y="262"/>
                    <a:pt x="1752" y="312"/>
                  </a:cubicBezTo>
                  <a:lnTo>
                    <a:pt x="1752" y="295"/>
                  </a:lnTo>
                  <a:cubicBezTo>
                    <a:pt x="1703" y="344"/>
                    <a:pt x="1572" y="344"/>
                    <a:pt x="1588" y="426"/>
                  </a:cubicBezTo>
                  <a:lnTo>
                    <a:pt x="1572" y="459"/>
                  </a:lnTo>
                  <a:cubicBezTo>
                    <a:pt x="1582" y="452"/>
                    <a:pt x="1588" y="450"/>
                    <a:pt x="1591" y="450"/>
                  </a:cubicBezTo>
                  <a:cubicBezTo>
                    <a:pt x="1600" y="450"/>
                    <a:pt x="1591" y="468"/>
                    <a:pt x="1593" y="475"/>
                  </a:cubicBezTo>
                  <a:lnTo>
                    <a:pt x="1572" y="475"/>
                  </a:lnTo>
                  <a:cubicBezTo>
                    <a:pt x="1569" y="469"/>
                    <a:pt x="1564" y="466"/>
                    <a:pt x="1558" y="466"/>
                  </a:cubicBezTo>
                  <a:cubicBezTo>
                    <a:pt x="1540" y="466"/>
                    <a:pt x="1513" y="494"/>
                    <a:pt x="1497" y="494"/>
                  </a:cubicBezTo>
                  <a:cubicBezTo>
                    <a:pt x="1494" y="494"/>
                    <a:pt x="1492" y="494"/>
                    <a:pt x="1490" y="492"/>
                  </a:cubicBezTo>
                  <a:cubicBezTo>
                    <a:pt x="1392" y="573"/>
                    <a:pt x="1277" y="623"/>
                    <a:pt x="1195" y="688"/>
                  </a:cubicBezTo>
                  <a:lnTo>
                    <a:pt x="1228" y="704"/>
                  </a:lnTo>
                  <a:lnTo>
                    <a:pt x="1195" y="737"/>
                  </a:lnTo>
                  <a:lnTo>
                    <a:pt x="1195" y="704"/>
                  </a:lnTo>
                  <a:lnTo>
                    <a:pt x="1163" y="754"/>
                  </a:lnTo>
                  <a:cubicBezTo>
                    <a:pt x="1157" y="755"/>
                    <a:pt x="1153" y="756"/>
                    <a:pt x="1150" y="756"/>
                  </a:cubicBezTo>
                  <a:cubicBezTo>
                    <a:pt x="1127" y="756"/>
                    <a:pt x="1152" y="718"/>
                    <a:pt x="1150" y="718"/>
                  </a:cubicBezTo>
                  <a:lnTo>
                    <a:pt x="1150" y="718"/>
                  </a:lnTo>
                  <a:cubicBezTo>
                    <a:pt x="1149" y="718"/>
                    <a:pt x="1148" y="719"/>
                    <a:pt x="1146" y="721"/>
                  </a:cubicBezTo>
                  <a:lnTo>
                    <a:pt x="1130" y="737"/>
                  </a:lnTo>
                  <a:cubicBezTo>
                    <a:pt x="1130" y="754"/>
                    <a:pt x="1130" y="770"/>
                    <a:pt x="1114" y="786"/>
                  </a:cubicBezTo>
                  <a:lnTo>
                    <a:pt x="1064" y="786"/>
                  </a:lnTo>
                  <a:lnTo>
                    <a:pt x="1032" y="819"/>
                  </a:lnTo>
                  <a:lnTo>
                    <a:pt x="1064" y="819"/>
                  </a:lnTo>
                  <a:cubicBezTo>
                    <a:pt x="1048" y="852"/>
                    <a:pt x="1015" y="852"/>
                    <a:pt x="1048" y="868"/>
                  </a:cubicBezTo>
                  <a:cubicBezTo>
                    <a:pt x="1045" y="867"/>
                    <a:pt x="1041" y="867"/>
                    <a:pt x="1038" y="867"/>
                  </a:cubicBezTo>
                  <a:cubicBezTo>
                    <a:pt x="986" y="867"/>
                    <a:pt x="900" y="966"/>
                    <a:pt x="884" y="966"/>
                  </a:cubicBezTo>
                  <a:cubicBezTo>
                    <a:pt x="868" y="999"/>
                    <a:pt x="852" y="1032"/>
                    <a:pt x="819" y="1048"/>
                  </a:cubicBezTo>
                  <a:cubicBezTo>
                    <a:pt x="835" y="1048"/>
                    <a:pt x="852" y="1065"/>
                    <a:pt x="819" y="1081"/>
                  </a:cubicBezTo>
                  <a:cubicBezTo>
                    <a:pt x="814" y="1068"/>
                    <a:pt x="809" y="1063"/>
                    <a:pt x="802" y="1063"/>
                  </a:cubicBezTo>
                  <a:cubicBezTo>
                    <a:pt x="784" y="1063"/>
                    <a:pt x="756" y="1097"/>
                    <a:pt x="721" y="1097"/>
                  </a:cubicBezTo>
                  <a:cubicBezTo>
                    <a:pt x="747" y="1097"/>
                    <a:pt x="690" y="1139"/>
                    <a:pt x="690" y="1156"/>
                  </a:cubicBezTo>
                  <a:lnTo>
                    <a:pt x="690" y="1156"/>
                  </a:lnTo>
                  <a:lnTo>
                    <a:pt x="672" y="1146"/>
                  </a:lnTo>
                  <a:cubicBezTo>
                    <a:pt x="639" y="1212"/>
                    <a:pt x="557" y="1245"/>
                    <a:pt x="508" y="1294"/>
                  </a:cubicBezTo>
                  <a:lnTo>
                    <a:pt x="508" y="1326"/>
                  </a:lnTo>
                  <a:lnTo>
                    <a:pt x="459" y="1326"/>
                  </a:lnTo>
                  <a:cubicBezTo>
                    <a:pt x="459" y="1343"/>
                    <a:pt x="475" y="1359"/>
                    <a:pt x="442" y="1359"/>
                  </a:cubicBezTo>
                  <a:lnTo>
                    <a:pt x="459" y="1376"/>
                  </a:lnTo>
                  <a:cubicBezTo>
                    <a:pt x="312" y="1457"/>
                    <a:pt x="246" y="1621"/>
                    <a:pt x="82" y="1687"/>
                  </a:cubicBezTo>
                  <a:lnTo>
                    <a:pt x="82" y="1703"/>
                  </a:lnTo>
                  <a:lnTo>
                    <a:pt x="115" y="1719"/>
                  </a:lnTo>
                  <a:lnTo>
                    <a:pt x="50" y="1752"/>
                  </a:lnTo>
                  <a:cubicBezTo>
                    <a:pt x="50" y="1768"/>
                    <a:pt x="1" y="1801"/>
                    <a:pt x="1" y="1818"/>
                  </a:cubicBezTo>
                  <a:lnTo>
                    <a:pt x="17" y="1801"/>
                  </a:lnTo>
                  <a:lnTo>
                    <a:pt x="66" y="1834"/>
                  </a:lnTo>
                  <a:cubicBezTo>
                    <a:pt x="33" y="1867"/>
                    <a:pt x="17" y="1883"/>
                    <a:pt x="17" y="1883"/>
                  </a:cubicBezTo>
                  <a:lnTo>
                    <a:pt x="17" y="2047"/>
                  </a:lnTo>
                  <a:cubicBezTo>
                    <a:pt x="258" y="1982"/>
                    <a:pt x="499" y="1886"/>
                    <a:pt x="725" y="1805"/>
                  </a:cubicBezTo>
                  <a:lnTo>
                    <a:pt x="725" y="1805"/>
                  </a:lnTo>
                  <a:lnTo>
                    <a:pt x="737" y="1818"/>
                  </a:lnTo>
                  <a:lnTo>
                    <a:pt x="737" y="1801"/>
                  </a:lnTo>
                  <a:lnTo>
                    <a:pt x="770" y="1785"/>
                  </a:lnTo>
                  <a:lnTo>
                    <a:pt x="770" y="1785"/>
                  </a:lnTo>
                  <a:cubicBezTo>
                    <a:pt x="753" y="1801"/>
                    <a:pt x="786" y="1834"/>
                    <a:pt x="819" y="1850"/>
                  </a:cubicBezTo>
                  <a:lnTo>
                    <a:pt x="835" y="1834"/>
                  </a:lnTo>
                  <a:lnTo>
                    <a:pt x="786" y="1818"/>
                  </a:lnTo>
                  <a:cubicBezTo>
                    <a:pt x="803" y="1801"/>
                    <a:pt x="811" y="1797"/>
                    <a:pt x="817" y="1797"/>
                  </a:cubicBezTo>
                  <a:cubicBezTo>
                    <a:pt x="823" y="1797"/>
                    <a:pt x="827" y="1801"/>
                    <a:pt x="835" y="1801"/>
                  </a:cubicBezTo>
                  <a:lnTo>
                    <a:pt x="852" y="1752"/>
                  </a:lnTo>
                  <a:cubicBezTo>
                    <a:pt x="917" y="1719"/>
                    <a:pt x="983" y="1703"/>
                    <a:pt x="1048" y="1670"/>
                  </a:cubicBezTo>
                  <a:lnTo>
                    <a:pt x="1081" y="1670"/>
                  </a:lnTo>
                  <a:cubicBezTo>
                    <a:pt x="1097" y="1670"/>
                    <a:pt x="1048" y="1703"/>
                    <a:pt x="1081" y="1703"/>
                  </a:cubicBezTo>
                  <a:cubicBezTo>
                    <a:pt x="1048" y="1719"/>
                    <a:pt x="1032" y="1752"/>
                    <a:pt x="999" y="1752"/>
                  </a:cubicBezTo>
                  <a:lnTo>
                    <a:pt x="983" y="1736"/>
                  </a:lnTo>
                  <a:lnTo>
                    <a:pt x="1002" y="1726"/>
                  </a:lnTo>
                  <a:lnTo>
                    <a:pt x="1002" y="1726"/>
                  </a:lnTo>
                  <a:cubicBezTo>
                    <a:pt x="981" y="1731"/>
                    <a:pt x="950" y="1726"/>
                    <a:pt x="950" y="1752"/>
                  </a:cubicBezTo>
                  <a:lnTo>
                    <a:pt x="983" y="1752"/>
                  </a:lnTo>
                  <a:cubicBezTo>
                    <a:pt x="950" y="1785"/>
                    <a:pt x="934" y="1818"/>
                    <a:pt x="901" y="1818"/>
                  </a:cubicBezTo>
                  <a:cubicBezTo>
                    <a:pt x="909" y="1826"/>
                    <a:pt x="909" y="1826"/>
                    <a:pt x="911" y="1826"/>
                  </a:cubicBezTo>
                  <a:cubicBezTo>
                    <a:pt x="913" y="1826"/>
                    <a:pt x="917" y="1826"/>
                    <a:pt x="934" y="1834"/>
                  </a:cubicBezTo>
                  <a:cubicBezTo>
                    <a:pt x="917" y="1801"/>
                    <a:pt x="1015" y="1801"/>
                    <a:pt x="983" y="1785"/>
                  </a:cubicBezTo>
                  <a:lnTo>
                    <a:pt x="983" y="1785"/>
                  </a:lnTo>
                  <a:cubicBezTo>
                    <a:pt x="994" y="1790"/>
                    <a:pt x="1001" y="1792"/>
                    <a:pt x="1007" y="1792"/>
                  </a:cubicBezTo>
                  <a:cubicBezTo>
                    <a:pt x="1021" y="1792"/>
                    <a:pt x="1032" y="1785"/>
                    <a:pt x="1064" y="1785"/>
                  </a:cubicBezTo>
                  <a:cubicBezTo>
                    <a:pt x="1048" y="1785"/>
                    <a:pt x="1048" y="1785"/>
                    <a:pt x="1064" y="1768"/>
                  </a:cubicBezTo>
                  <a:lnTo>
                    <a:pt x="1048" y="1752"/>
                  </a:lnTo>
                  <a:lnTo>
                    <a:pt x="1114" y="1703"/>
                  </a:lnTo>
                  <a:lnTo>
                    <a:pt x="1114" y="1719"/>
                  </a:lnTo>
                  <a:lnTo>
                    <a:pt x="1130" y="1703"/>
                  </a:lnTo>
                  <a:cubicBezTo>
                    <a:pt x="1146" y="1719"/>
                    <a:pt x="1179" y="1703"/>
                    <a:pt x="1146" y="1736"/>
                  </a:cubicBezTo>
                  <a:lnTo>
                    <a:pt x="1179" y="1719"/>
                  </a:lnTo>
                  <a:lnTo>
                    <a:pt x="1245" y="1703"/>
                  </a:lnTo>
                  <a:lnTo>
                    <a:pt x="1277" y="1687"/>
                  </a:lnTo>
                  <a:lnTo>
                    <a:pt x="1310" y="1654"/>
                  </a:lnTo>
                  <a:lnTo>
                    <a:pt x="1326" y="1654"/>
                  </a:lnTo>
                  <a:cubicBezTo>
                    <a:pt x="1375" y="1637"/>
                    <a:pt x="1408" y="1588"/>
                    <a:pt x="1474" y="1588"/>
                  </a:cubicBezTo>
                  <a:cubicBezTo>
                    <a:pt x="1490" y="1572"/>
                    <a:pt x="1506" y="1556"/>
                    <a:pt x="1539" y="1556"/>
                  </a:cubicBezTo>
                  <a:lnTo>
                    <a:pt x="1556" y="1556"/>
                  </a:lnTo>
                  <a:lnTo>
                    <a:pt x="1621" y="1523"/>
                  </a:lnTo>
                  <a:cubicBezTo>
                    <a:pt x="1625" y="1525"/>
                    <a:pt x="1629" y="1525"/>
                    <a:pt x="1633" y="1525"/>
                  </a:cubicBezTo>
                  <a:cubicBezTo>
                    <a:pt x="1668" y="1525"/>
                    <a:pt x="1725" y="1474"/>
                    <a:pt x="1768" y="1474"/>
                  </a:cubicBezTo>
                  <a:lnTo>
                    <a:pt x="1752" y="1457"/>
                  </a:lnTo>
                  <a:cubicBezTo>
                    <a:pt x="1785" y="1441"/>
                    <a:pt x="1801" y="1425"/>
                    <a:pt x="1834" y="1392"/>
                  </a:cubicBezTo>
                  <a:lnTo>
                    <a:pt x="1817" y="1376"/>
                  </a:lnTo>
                  <a:cubicBezTo>
                    <a:pt x="1850" y="1359"/>
                    <a:pt x="1899" y="1359"/>
                    <a:pt x="1932" y="1326"/>
                  </a:cubicBezTo>
                  <a:lnTo>
                    <a:pt x="1932" y="1326"/>
                  </a:lnTo>
                  <a:lnTo>
                    <a:pt x="1916" y="1343"/>
                  </a:lnTo>
                  <a:cubicBezTo>
                    <a:pt x="1981" y="1343"/>
                    <a:pt x="2014" y="1261"/>
                    <a:pt x="2063" y="1261"/>
                  </a:cubicBezTo>
                  <a:lnTo>
                    <a:pt x="2096" y="1245"/>
                  </a:lnTo>
                  <a:lnTo>
                    <a:pt x="2128" y="1212"/>
                  </a:lnTo>
                  <a:lnTo>
                    <a:pt x="2145" y="1228"/>
                  </a:lnTo>
                  <a:lnTo>
                    <a:pt x="2145" y="1195"/>
                  </a:lnTo>
                  <a:lnTo>
                    <a:pt x="2145" y="1179"/>
                  </a:lnTo>
                  <a:cubicBezTo>
                    <a:pt x="2150" y="1182"/>
                    <a:pt x="2154" y="1183"/>
                    <a:pt x="2157" y="1183"/>
                  </a:cubicBezTo>
                  <a:cubicBezTo>
                    <a:pt x="2175" y="1183"/>
                    <a:pt x="2180" y="1159"/>
                    <a:pt x="2198" y="1159"/>
                  </a:cubicBezTo>
                  <a:cubicBezTo>
                    <a:pt x="2201" y="1159"/>
                    <a:pt x="2205" y="1160"/>
                    <a:pt x="2210" y="1163"/>
                  </a:cubicBezTo>
                  <a:cubicBezTo>
                    <a:pt x="2210" y="1146"/>
                    <a:pt x="2259" y="1114"/>
                    <a:pt x="2259" y="1081"/>
                  </a:cubicBezTo>
                  <a:lnTo>
                    <a:pt x="2259" y="1097"/>
                  </a:lnTo>
                  <a:lnTo>
                    <a:pt x="2292" y="1065"/>
                  </a:lnTo>
                  <a:lnTo>
                    <a:pt x="2308" y="1081"/>
                  </a:lnTo>
                  <a:lnTo>
                    <a:pt x="2325" y="1032"/>
                  </a:lnTo>
                  <a:lnTo>
                    <a:pt x="2308" y="999"/>
                  </a:lnTo>
                  <a:lnTo>
                    <a:pt x="2325" y="983"/>
                  </a:lnTo>
                  <a:lnTo>
                    <a:pt x="2325" y="1032"/>
                  </a:lnTo>
                  <a:cubicBezTo>
                    <a:pt x="2358" y="1032"/>
                    <a:pt x="2358" y="1032"/>
                    <a:pt x="2358" y="1065"/>
                  </a:cubicBezTo>
                  <a:cubicBezTo>
                    <a:pt x="2390" y="1015"/>
                    <a:pt x="2390" y="1032"/>
                    <a:pt x="2407" y="983"/>
                  </a:cubicBezTo>
                  <a:lnTo>
                    <a:pt x="2407" y="999"/>
                  </a:lnTo>
                  <a:lnTo>
                    <a:pt x="2439" y="950"/>
                  </a:lnTo>
                  <a:cubicBezTo>
                    <a:pt x="2443" y="951"/>
                    <a:pt x="2446" y="952"/>
                    <a:pt x="2450" y="952"/>
                  </a:cubicBezTo>
                  <a:cubicBezTo>
                    <a:pt x="2501" y="952"/>
                    <a:pt x="2592" y="849"/>
                    <a:pt x="2669" y="803"/>
                  </a:cubicBezTo>
                  <a:cubicBezTo>
                    <a:pt x="2636" y="786"/>
                    <a:pt x="2718" y="786"/>
                    <a:pt x="2701" y="754"/>
                  </a:cubicBezTo>
                  <a:lnTo>
                    <a:pt x="2701" y="754"/>
                  </a:lnTo>
                  <a:lnTo>
                    <a:pt x="2718" y="770"/>
                  </a:lnTo>
                  <a:cubicBezTo>
                    <a:pt x="2750" y="737"/>
                    <a:pt x="2783" y="721"/>
                    <a:pt x="2783" y="688"/>
                  </a:cubicBezTo>
                  <a:lnTo>
                    <a:pt x="2800" y="704"/>
                  </a:lnTo>
                  <a:cubicBezTo>
                    <a:pt x="2832" y="655"/>
                    <a:pt x="2816" y="639"/>
                    <a:pt x="2783" y="623"/>
                  </a:cubicBezTo>
                  <a:cubicBezTo>
                    <a:pt x="2816" y="606"/>
                    <a:pt x="2816" y="590"/>
                    <a:pt x="2816" y="557"/>
                  </a:cubicBezTo>
                  <a:cubicBezTo>
                    <a:pt x="2827" y="557"/>
                    <a:pt x="2838" y="557"/>
                    <a:pt x="2839" y="567"/>
                  </a:cubicBezTo>
                  <a:lnTo>
                    <a:pt x="2839" y="567"/>
                  </a:lnTo>
                  <a:lnTo>
                    <a:pt x="2865" y="475"/>
                  </a:lnTo>
                  <a:lnTo>
                    <a:pt x="2881" y="443"/>
                  </a:lnTo>
                  <a:lnTo>
                    <a:pt x="2881" y="393"/>
                  </a:lnTo>
                  <a:lnTo>
                    <a:pt x="2881" y="361"/>
                  </a:lnTo>
                  <a:cubicBezTo>
                    <a:pt x="2849" y="344"/>
                    <a:pt x="2881" y="328"/>
                    <a:pt x="2865" y="295"/>
                  </a:cubicBezTo>
                  <a:cubicBezTo>
                    <a:pt x="2865" y="213"/>
                    <a:pt x="2849" y="262"/>
                    <a:pt x="2832" y="197"/>
                  </a:cubicBezTo>
                  <a:lnTo>
                    <a:pt x="2816" y="213"/>
                  </a:lnTo>
                  <a:lnTo>
                    <a:pt x="2783" y="181"/>
                  </a:lnTo>
                  <a:lnTo>
                    <a:pt x="2767" y="148"/>
                  </a:lnTo>
                  <a:lnTo>
                    <a:pt x="2750" y="132"/>
                  </a:lnTo>
                  <a:lnTo>
                    <a:pt x="2750" y="148"/>
                  </a:lnTo>
                  <a:cubicBezTo>
                    <a:pt x="2734" y="148"/>
                    <a:pt x="2734" y="66"/>
                    <a:pt x="2701" y="50"/>
                  </a:cubicBezTo>
                  <a:lnTo>
                    <a:pt x="2718" y="50"/>
                  </a:lnTo>
                  <a:cubicBezTo>
                    <a:pt x="2704" y="36"/>
                    <a:pt x="2696" y="31"/>
                    <a:pt x="2692" y="31"/>
                  </a:cubicBezTo>
                  <a:cubicBezTo>
                    <a:pt x="2682" y="31"/>
                    <a:pt x="2686" y="52"/>
                    <a:pt x="2666" y="52"/>
                  </a:cubicBezTo>
                  <a:cubicBezTo>
                    <a:pt x="2663" y="52"/>
                    <a:pt x="2658" y="52"/>
                    <a:pt x="2652" y="50"/>
                  </a:cubicBezTo>
                  <a:cubicBezTo>
                    <a:pt x="2652" y="33"/>
                    <a:pt x="2685" y="17"/>
                    <a:pt x="2652" y="1"/>
                  </a:cubicBezTo>
                  <a:lnTo>
                    <a:pt x="2587" y="1"/>
                  </a:lnTo>
                  <a:cubicBezTo>
                    <a:pt x="2565" y="1"/>
                    <a:pt x="2543" y="8"/>
                    <a:pt x="2526" y="8"/>
                  </a:cubicBezTo>
                  <a:cubicBezTo>
                    <a:pt x="2518" y="8"/>
                    <a:pt x="2510" y="6"/>
                    <a:pt x="2505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3"/>
            <p:cNvSpPr/>
            <p:nvPr/>
          </p:nvSpPr>
          <p:spPr>
            <a:xfrm>
              <a:off x="7810822" y="398072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3"/>
            <p:cNvSpPr/>
            <p:nvPr/>
          </p:nvSpPr>
          <p:spPr>
            <a:xfrm>
              <a:off x="7803335" y="397771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34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3"/>
            <p:cNvSpPr/>
            <p:nvPr/>
          </p:nvSpPr>
          <p:spPr>
            <a:xfrm>
              <a:off x="7801875" y="397917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0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3"/>
            <p:cNvSpPr/>
            <p:nvPr/>
          </p:nvSpPr>
          <p:spPr>
            <a:xfrm>
              <a:off x="7822783" y="3973875"/>
              <a:ext cx="2922" cy="2648"/>
            </a:xfrm>
            <a:custGeom>
              <a:rect b="b" l="l" r="r" t="t"/>
              <a:pathLst>
                <a:path extrusionOk="0" h="29" w="32">
                  <a:moveTo>
                    <a:pt x="28" y="0"/>
                  </a:moveTo>
                  <a:cubicBezTo>
                    <a:pt x="27" y="0"/>
                    <a:pt x="24" y="3"/>
                    <a:pt x="17" y="10"/>
                  </a:cubicBezTo>
                  <a:lnTo>
                    <a:pt x="1" y="26"/>
                  </a:lnTo>
                  <a:cubicBezTo>
                    <a:pt x="1" y="28"/>
                    <a:pt x="1" y="29"/>
                    <a:pt x="2" y="29"/>
                  </a:cubicBezTo>
                  <a:cubicBezTo>
                    <a:pt x="9" y="29"/>
                    <a:pt x="31" y="0"/>
                    <a:pt x="28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3"/>
            <p:cNvSpPr/>
            <p:nvPr/>
          </p:nvSpPr>
          <p:spPr>
            <a:xfrm>
              <a:off x="7803335" y="3974697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3"/>
            <p:cNvSpPr/>
            <p:nvPr/>
          </p:nvSpPr>
          <p:spPr>
            <a:xfrm>
              <a:off x="7813835" y="397022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1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3"/>
            <p:cNvSpPr/>
            <p:nvPr/>
          </p:nvSpPr>
          <p:spPr>
            <a:xfrm>
              <a:off x="7810822" y="3971684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3"/>
            <p:cNvSpPr/>
            <p:nvPr/>
          </p:nvSpPr>
          <p:spPr>
            <a:xfrm>
              <a:off x="7842231" y="395826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43"/>
            <p:cNvSpPr/>
            <p:nvPr/>
          </p:nvSpPr>
          <p:spPr>
            <a:xfrm>
              <a:off x="7719701" y="397771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43"/>
            <p:cNvSpPr/>
            <p:nvPr/>
          </p:nvSpPr>
          <p:spPr>
            <a:xfrm>
              <a:off x="7718149" y="3980723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33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3"/>
            <p:cNvSpPr/>
            <p:nvPr/>
          </p:nvSpPr>
          <p:spPr>
            <a:xfrm>
              <a:off x="7934904" y="348604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0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3"/>
            <p:cNvSpPr/>
            <p:nvPr/>
          </p:nvSpPr>
          <p:spPr>
            <a:xfrm>
              <a:off x="7952799" y="349644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33"/>
                  </a:moveTo>
                  <a:lnTo>
                    <a:pt x="1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3"/>
            <p:cNvSpPr/>
            <p:nvPr/>
          </p:nvSpPr>
          <p:spPr>
            <a:xfrm>
              <a:off x="7958825" y="3490149"/>
              <a:ext cx="7487" cy="6391"/>
            </a:xfrm>
            <a:custGeom>
              <a:rect b="b" l="l" r="r" t="t"/>
              <a:pathLst>
                <a:path extrusionOk="0" h="70" w="82">
                  <a:moveTo>
                    <a:pt x="69" y="1"/>
                  </a:moveTo>
                  <a:cubicBezTo>
                    <a:pt x="44" y="1"/>
                    <a:pt x="28" y="39"/>
                    <a:pt x="0" y="53"/>
                  </a:cubicBezTo>
                  <a:lnTo>
                    <a:pt x="0" y="70"/>
                  </a:lnTo>
                  <a:cubicBezTo>
                    <a:pt x="16" y="53"/>
                    <a:pt x="49" y="4"/>
                    <a:pt x="82" y="4"/>
                  </a:cubicBezTo>
                  <a:cubicBezTo>
                    <a:pt x="77" y="2"/>
                    <a:pt x="73" y="1"/>
                    <a:pt x="69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3"/>
            <p:cNvSpPr/>
            <p:nvPr/>
          </p:nvSpPr>
          <p:spPr>
            <a:xfrm>
              <a:off x="7973708" y="3488779"/>
              <a:ext cx="3104" cy="1826"/>
            </a:xfrm>
            <a:custGeom>
              <a:rect b="b" l="l" r="r" t="t"/>
              <a:pathLst>
                <a:path extrusionOk="0" h="20" w="34">
                  <a:moveTo>
                    <a:pt x="22" y="0"/>
                  </a:moveTo>
                  <a:cubicBezTo>
                    <a:pt x="20" y="0"/>
                    <a:pt x="15" y="5"/>
                    <a:pt x="1" y="19"/>
                  </a:cubicBezTo>
                  <a:lnTo>
                    <a:pt x="34" y="19"/>
                  </a:lnTo>
                  <a:cubicBezTo>
                    <a:pt x="24" y="10"/>
                    <a:pt x="26" y="0"/>
                    <a:pt x="22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3"/>
            <p:cNvSpPr/>
            <p:nvPr/>
          </p:nvSpPr>
          <p:spPr>
            <a:xfrm>
              <a:off x="7975260" y="349051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3"/>
            <p:cNvSpPr/>
            <p:nvPr/>
          </p:nvSpPr>
          <p:spPr>
            <a:xfrm>
              <a:off x="7979734" y="348604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3"/>
            <p:cNvSpPr/>
            <p:nvPr/>
          </p:nvSpPr>
          <p:spPr>
            <a:xfrm>
              <a:off x="7981195" y="348302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3"/>
            <p:cNvSpPr/>
            <p:nvPr/>
          </p:nvSpPr>
          <p:spPr>
            <a:xfrm>
              <a:off x="7979734" y="3484488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3"/>
            <p:cNvSpPr/>
            <p:nvPr/>
          </p:nvSpPr>
          <p:spPr>
            <a:xfrm>
              <a:off x="7974803" y="3486040"/>
              <a:ext cx="3469" cy="1826"/>
            </a:xfrm>
            <a:custGeom>
              <a:rect b="b" l="l" r="r" t="t"/>
              <a:pathLst>
                <a:path extrusionOk="0" h="20" w="38">
                  <a:moveTo>
                    <a:pt x="22" y="0"/>
                  </a:moveTo>
                  <a:cubicBezTo>
                    <a:pt x="3" y="10"/>
                    <a:pt x="0" y="19"/>
                    <a:pt x="8" y="19"/>
                  </a:cubicBezTo>
                  <a:cubicBezTo>
                    <a:pt x="13" y="19"/>
                    <a:pt x="24" y="14"/>
                    <a:pt x="38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3"/>
            <p:cNvSpPr/>
            <p:nvPr/>
          </p:nvSpPr>
          <p:spPr>
            <a:xfrm>
              <a:off x="7963299" y="348750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43"/>
            <p:cNvSpPr/>
            <p:nvPr/>
          </p:nvSpPr>
          <p:spPr>
            <a:xfrm>
              <a:off x="7990142" y="347855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43"/>
            <p:cNvSpPr/>
            <p:nvPr/>
          </p:nvSpPr>
          <p:spPr>
            <a:xfrm>
              <a:off x="7990142" y="3475540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33"/>
                  </a:moveTo>
                  <a:lnTo>
                    <a:pt x="17" y="1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43"/>
            <p:cNvSpPr/>
            <p:nvPr/>
          </p:nvSpPr>
          <p:spPr>
            <a:xfrm>
              <a:off x="7978182" y="348001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4" y="1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43"/>
            <p:cNvSpPr/>
            <p:nvPr/>
          </p:nvSpPr>
          <p:spPr>
            <a:xfrm>
              <a:off x="8000642" y="3472527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43"/>
            <p:cNvSpPr/>
            <p:nvPr/>
          </p:nvSpPr>
          <p:spPr>
            <a:xfrm>
              <a:off x="8005116" y="346805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50" y="1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43"/>
            <p:cNvSpPr/>
            <p:nvPr/>
          </p:nvSpPr>
          <p:spPr>
            <a:xfrm>
              <a:off x="7996169" y="347252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43"/>
            <p:cNvSpPr/>
            <p:nvPr/>
          </p:nvSpPr>
          <p:spPr>
            <a:xfrm>
              <a:off x="7996169" y="3472527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1"/>
                  </a:moveTo>
                  <a:lnTo>
                    <a:pt x="0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43"/>
            <p:cNvSpPr/>
            <p:nvPr/>
          </p:nvSpPr>
          <p:spPr>
            <a:xfrm>
              <a:off x="7985669" y="3475175"/>
              <a:ext cx="2556" cy="3469"/>
            </a:xfrm>
            <a:custGeom>
              <a:rect b="b" l="l" r="r" t="t"/>
              <a:pathLst>
                <a:path extrusionOk="0" h="38" w="28">
                  <a:moveTo>
                    <a:pt x="14" y="0"/>
                  </a:moveTo>
                  <a:cubicBezTo>
                    <a:pt x="11" y="0"/>
                    <a:pt x="7" y="1"/>
                    <a:pt x="1" y="5"/>
                  </a:cubicBezTo>
                  <a:lnTo>
                    <a:pt x="1" y="37"/>
                  </a:lnTo>
                  <a:cubicBezTo>
                    <a:pt x="14" y="24"/>
                    <a:pt x="27" y="0"/>
                    <a:pt x="14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43"/>
            <p:cNvSpPr/>
            <p:nvPr/>
          </p:nvSpPr>
          <p:spPr>
            <a:xfrm>
              <a:off x="7991695" y="347252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43"/>
            <p:cNvSpPr/>
            <p:nvPr/>
          </p:nvSpPr>
          <p:spPr>
            <a:xfrm>
              <a:off x="7993156" y="347252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8005116" y="3465040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8002103" y="346960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8020090" y="345609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8003655" y="346659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8011142" y="3463580"/>
              <a:ext cx="3013" cy="91"/>
            </a:xfrm>
            <a:custGeom>
              <a:rect b="b" l="l" r="r" t="t"/>
              <a:pathLst>
                <a:path extrusionOk="0" h="1" w="33">
                  <a:moveTo>
                    <a:pt x="33" y="1"/>
                  </a:moveTo>
                  <a:lnTo>
                    <a:pt x="0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43"/>
            <p:cNvSpPr/>
            <p:nvPr/>
          </p:nvSpPr>
          <p:spPr>
            <a:xfrm>
              <a:off x="8002103" y="346960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43"/>
            <p:cNvSpPr/>
            <p:nvPr/>
          </p:nvSpPr>
          <p:spPr>
            <a:xfrm>
              <a:off x="8002103" y="3468053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7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3"/>
            <p:cNvSpPr/>
            <p:nvPr/>
          </p:nvSpPr>
          <p:spPr>
            <a:xfrm>
              <a:off x="8014064" y="3456093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66" y="1"/>
                  </a:moveTo>
                  <a:lnTo>
                    <a:pt x="17" y="34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50" y="34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8008129" y="3459106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1"/>
                  </a:moveTo>
                  <a:cubicBezTo>
                    <a:pt x="0" y="17"/>
                    <a:pt x="17" y="17"/>
                    <a:pt x="0" y="33"/>
                  </a:cubicBezTo>
                  <a:cubicBezTo>
                    <a:pt x="13" y="25"/>
                    <a:pt x="19" y="22"/>
                    <a:pt x="22" y="22"/>
                  </a:cubicBezTo>
                  <a:cubicBezTo>
                    <a:pt x="28" y="22"/>
                    <a:pt x="16" y="37"/>
                    <a:pt x="23" y="37"/>
                  </a:cubicBezTo>
                  <a:cubicBezTo>
                    <a:pt x="25" y="37"/>
                    <a:pt x="28" y="36"/>
                    <a:pt x="33" y="33"/>
                  </a:cubicBezTo>
                  <a:lnTo>
                    <a:pt x="33" y="33"/>
                  </a:lnTo>
                  <a:lnTo>
                    <a:pt x="0" y="66"/>
                  </a:lnTo>
                  <a:lnTo>
                    <a:pt x="33" y="50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33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7985669" y="347106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7987221" y="3471067"/>
              <a:ext cx="6026" cy="1552"/>
            </a:xfrm>
            <a:custGeom>
              <a:rect b="b" l="l" r="r" t="t"/>
              <a:pathLst>
                <a:path extrusionOk="0" h="17" w="66">
                  <a:moveTo>
                    <a:pt x="16" y="0"/>
                  </a:moveTo>
                  <a:lnTo>
                    <a:pt x="0" y="17"/>
                  </a:lnTo>
                  <a:lnTo>
                    <a:pt x="6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7999182" y="3463580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8020090" y="345609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43"/>
            <p:cNvSpPr/>
            <p:nvPr/>
          </p:nvSpPr>
          <p:spPr>
            <a:xfrm>
              <a:off x="8024564" y="345317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43"/>
            <p:cNvSpPr/>
            <p:nvPr/>
          </p:nvSpPr>
          <p:spPr>
            <a:xfrm>
              <a:off x="8127646" y="3367985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3"/>
            <p:cNvSpPr/>
            <p:nvPr/>
          </p:nvSpPr>
          <p:spPr>
            <a:xfrm>
              <a:off x="8067933" y="3418750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17"/>
                  </a:moveTo>
                  <a:lnTo>
                    <a:pt x="49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3"/>
            <p:cNvSpPr/>
            <p:nvPr/>
          </p:nvSpPr>
          <p:spPr>
            <a:xfrm>
              <a:off x="8114224" y="325139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3"/>
            <p:cNvSpPr/>
            <p:nvPr/>
          </p:nvSpPr>
          <p:spPr>
            <a:xfrm>
              <a:off x="8072407" y="341573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34"/>
                  </a:move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3"/>
            <p:cNvSpPr/>
            <p:nvPr/>
          </p:nvSpPr>
          <p:spPr>
            <a:xfrm>
              <a:off x="7945312" y="3468053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3"/>
            <p:cNvSpPr/>
            <p:nvPr/>
          </p:nvSpPr>
          <p:spPr>
            <a:xfrm>
              <a:off x="8042459" y="344121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3"/>
            <p:cNvSpPr/>
            <p:nvPr/>
          </p:nvSpPr>
          <p:spPr>
            <a:xfrm>
              <a:off x="8040999" y="344121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3"/>
            <p:cNvSpPr/>
            <p:nvPr/>
          </p:nvSpPr>
          <p:spPr>
            <a:xfrm>
              <a:off x="8040999" y="344267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3"/>
            <p:cNvSpPr/>
            <p:nvPr/>
          </p:nvSpPr>
          <p:spPr>
            <a:xfrm>
              <a:off x="8042459" y="3439658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3"/>
            <p:cNvSpPr/>
            <p:nvPr/>
          </p:nvSpPr>
          <p:spPr>
            <a:xfrm>
              <a:off x="7942391" y="3243903"/>
              <a:ext cx="237660" cy="254186"/>
            </a:xfrm>
            <a:custGeom>
              <a:rect b="b" l="l" r="r" t="t"/>
              <a:pathLst>
                <a:path extrusionOk="0" h="2784" w="2603">
                  <a:moveTo>
                    <a:pt x="2521" y="492"/>
                  </a:moveTo>
                  <a:lnTo>
                    <a:pt x="2537" y="541"/>
                  </a:lnTo>
                  <a:lnTo>
                    <a:pt x="2504" y="524"/>
                  </a:lnTo>
                  <a:lnTo>
                    <a:pt x="2521" y="541"/>
                  </a:lnTo>
                  <a:lnTo>
                    <a:pt x="2504" y="541"/>
                  </a:lnTo>
                  <a:lnTo>
                    <a:pt x="2504" y="524"/>
                  </a:lnTo>
                  <a:lnTo>
                    <a:pt x="2504" y="508"/>
                  </a:lnTo>
                  <a:lnTo>
                    <a:pt x="2521" y="492"/>
                  </a:lnTo>
                  <a:close/>
                  <a:moveTo>
                    <a:pt x="1899" y="1359"/>
                  </a:moveTo>
                  <a:cubicBezTo>
                    <a:pt x="1899" y="1392"/>
                    <a:pt x="1899" y="1425"/>
                    <a:pt x="1882" y="1457"/>
                  </a:cubicBezTo>
                  <a:lnTo>
                    <a:pt x="1866" y="1441"/>
                  </a:lnTo>
                  <a:lnTo>
                    <a:pt x="1850" y="1490"/>
                  </a:lnTo>
                  <a:cubicBezTo>
                    <a:pt x="1850" y="1474"/>
                    <a:pt x="1850" y="1441"/>
                    <a:pt x="1850" y="1408"/>
                  </a:cubicBezTo>
                  <a:lnTo>
                    <a:pt x="1899" y="1359"/>
                  </a:lnTo>
                  <a:close/>
                  <a:moveTo>
                    <a:pt x="1686" y="1555"/>
                  </a:moveTo>
                  <a:lnTo>
                    <a:pt x="1719" y="1605"/>
                  </a:lnTo>
                  <a:lnTo>
                    <a:pt x="1637" y="1621"/>
                  </a:lnTo>
                  <a:lnTo>
                    <a:pt x="1621" y="1621"/>
                  </a:lnTo>
                  <a:lnTo>
                    <a:pt x="1653" y="1588"/>
                  </a:lnTo>
                  <a:lnTo>
                    <a:pt x="1686" y="1555"/>
                  </a:lnTo>
                  <a:close/>
                  <a:moveTo>
                    <a:pt x="512" y="1652"/>
                  </a:moveTo>
                  <a:cubicBezTo>
                    <a:pt x="511" y="1652"/>
                    <a:pt x="509" y="1653"/>
                    <a:pt x="507" y="1654"/>
                  </a:cubicBezTo>
                  <a:cubicBezTo>
                    <a:pt x="509" y="1653"/>
                    <a:pt x="511" y="1653"/>
                    <a:pt x="512" y="1652"/>
                  </a:cubicBezTo>
                  <a:close/>
                  <a:moveTo>
                    <a:pt x="1522" y="1703"/>
                  </a:moveTo>
                  <a:lnTo>
                    <a:pt x="1506" y="1736"/>
                  </a:lnTo>
                  <a:lnTo>
                    <a:pt x="1490" y="1719"/>
                  </a:lnTo>
                  <a:lnTo>
                    <a:pt x="1522" y="1703"/>
                  </a:lnTo>
                  <a:close/>
                  <a:moveTo>
                    <a:pt x="1342" y="1850"/>
                  </a:moveTo>
                  <a:cubicBezTo>
                    <a:pt x="1342" y="1866"/>
                    <a:pt x="1342" y="1899"/>
                    <a:pt x="1310" y="1932"/>
                  </a:cubicBezTo>
                  <a:cubicBezTo>
                    <a:pt x="1299" y="1943"/>
                    <a:pt x="1291" y="1946"/>
                    <a:pt x="1287" y="1946"/>
                  </a:cubicBezTo>
                  <a:cubicBezTo>
                    <a:pt x="1277" y="1946"/>
                    <a:pt x="1277" y="1932"/>
                    <a:pt x="1277" y="1932"/>
                  </a:cubicBezTo>
                  <a:cubicBezTo>
                    <a:pt x="1211" y="1981"/>
                    <a:pt x="1260" y="2030"/>
                    <a:pt x="1195" y="2047"/>
                  </a:cubicBezTo>
                  <a:cubicBezTo>
                    <a:pt x="1146" y="2047"/>
                    <a:pt x="1162" y="2014"/>
                    <a:pt x="1146" y="2014"/>
                  </a:cubicBezTo>
                  <a:cubicBezTo>
                    <a:pt x="1167" y="1992"/>
                    <a:pt x="1182" y="1985"/>
                    <a:pt x="1198" y="1978"/>
                  </a:cubicBezTo>
                  <a:lnTo>
                    <a:pt x="1198" y="1978"/>
                  </a:lnTo>
                  <a:lnTo>
                    <a:pt x="1195" y="1981"/>
                  </a:lnTo>
                  <a:lnTo>
                    <a:pt x="1228" y="1965"/>
                  </a:lnTo>
                  <a:lnTo>
                    <a:pt x="1228" y="1965"/>
                  </a:lnTo>
                  <a:cubicBezTo>
                    <a:pt x="1216" y="1970"/>
                    <a:pt x="1207" y="1974"/>
                    <a:pt x="1198" y="1978"/>
                  </a:cubicBezTo>
                  <a:lnTo>
                    <a:pt x="1198" y="1978"/>
                  </a:lnTo>
                  <a:lnTo>
                    <a:pt x="1228" y="1948"/>
                  </a:lnTo>
                  <a:lnTo>
                    <a:pt x="1211" y="1948"/>
                  </a:lnTo>
                  <a:cubicBezTo>
                    <a:pt x="1260" y="1916"/>
                    <a:pt x="1310" y="1883"/>
                    <a:pt x="1342" y="1850"/>
                  </a:cubicBezTo>
                  <a:close/>
                  <a:moveTo>
                    <a:pt x="1015" y="2145"/>
                  </a:moveTo>
                  <a:lnTo>
                    <a:pt x="986" y="2159"/>
                  </a:lnTo>
                  <a:lnTo>
                    <a:pt x="986" y="2159"/>
                  </a:lnTo>
                  <a:cubicBezTo>
                    <a:pt x="997" y="2155"/>
                    <a:pt x="1009" y="2151"/>
                    <a:pt x="1015" y="2145"/>
                  </a:cubicBezTo>
                  <a:close/>
                  <a:moveTo>
                    <a:pt x="2161" y="0"/>
                  </a:moveTo>
                  <a:cubicBezTo>
                    <a:pt x="2144" y="0"/>
                    <a:pt x="2112" y="17"/>
                    <a:pt x="2095" y="17"/>
                  </a:cubicBezTo>
                  <a:cubicBezTo>
                    <a:pt x="2072" y="28"/>
                    <a:pt x="2049" y="40"/>
                    <a:pt x="2032" y="40"/>
                  </a:cubicBezTo>
                  <a:cubicBezTo>
                    <a:pt x="2024" y="40"/>
                    <a:pt x="2018" y="38"/>
                    <a:pt x="2013" y="33"/>
                  </a:cubicBezTo>
                  <a:lnTo>
                    <a:pt x="2013" y="66"/>
                  </a:lnTo>
                  <a:cubicBezTo>
                    <a:pt x="1981" y="82"/>
                    <a:pt x="1915" y="66"/>
                    <a:pt x="1899" y="99"/>
                  </a:cubicBezTo>
                  <a:lnTo>
                    <a:pt x="1882" y="99"/>
                  </a:lnTo>
                  <a:lnTo>
                    <a:pt x="1817" y="164"/>
                  </a:lnTo>
                  <a:cubicBezTo>
                    <a:pt x="1808" y="160"/>
                    <a:pt x="1799" y="158"/>
                    <a:pt x="1791" y="158"/>
                  </a:cubicBezTo>
                  <a:cubicBezTo>
                    <a:pt x="1768" y="158"/>
                    <a:pt x="1747" y="173"/>
                    <a:pt x="1735" y="197"/>
                  </a:cubicBezTo>
                  <a:cubicBezTo>
                    <a:pt x="1711" y="221"/>
                    <a:pt x="1696" y="236"/>
                    <a:pt x="1683" y="236"/>
                  </a:cubicBezTo>
                  <a:cubicBezTo>
                    <a:pt x="1678" y="236"/>
                    <a:pt x="1674" y="234"/>
                    <a:pt x="1670" y="230"/>
                  </a:cubicBezTo>
                  <a:lnTo>
                    <a:pt x="1604" y="279"/>
                  </a:lnTo>
                  <a:cubicBezTo>
                    <a:pt x="1571" y="295"/>
                    <a:pt x="1571" y="328"/>
                    <a:pt x="1555" y="344"/>
                  </a:cubicBezTo>
                  <a:lnTo>
                    <a:pt x="1555" y="328"/>
                  </a:lnTo>
                  <a:cubicBezTo>
                    <a:pt x="1490" y="377"/>
                    <a:pt x="1490" y="377"/>
                    <a:pt x="1457" y="442"/>
                  </a:cubicBezTo>
                  <a:lnTo>
                    <a:pt x="1440" y="426"/>
                  </a:lnTo>
                  <a:cubicBezTo>
                    <a:pt x="1440" y="442"/>
                    <a:pt x="1359" y="475"/>
                    <a:pt x="1326" y="541"/>
                  </a:cubicBezTo>
                  <a:cubicBezTo>
                    <a:pt x="1293" y="606"/>
                    <a:pt x="1162" y="639"/>
                    <a:pt x="1195" y="704"/>
                  </a:cubicBezTo>
                  <a:lnTo>
                    <a:pt x="1179" y="753"/>
                  </a:lnTo>
                  <a:cubicBezTo>
                    <a:pt x="1190" y="742"/>
                    <a:pt x="1197" y="738"/>
                    <a:pt x="1201" y="738"/>
                  </a:cubicBezTo>
                  <a:cubicBezTo>
                    <a:pt x="1213" y="738"/>
                    <a:pt x="1202" y="772"/>
                    <a:pt x="1208" y="772"/>
                  </a:cubicBezTo>
                  <a:cubicBezTo>
                    <a:pt x="1209" y="772"/>
                    <a:pt x="1210" y="771"/>
                    <a:pt x="1211" y="770"/>
                  </a:cubicBezTo>
                  <a:lnTo>
                    <a:pt x="1211" y="770"/>
                  </a:lnTo>
                  <a:cubicBezTo>
                    <a:pt x="1211" y="781"/>
                    <a:pt x="1187" y="793"/>
                    <a:pt x="1178" y="793"/>
                  </a:cubicBezTo>
                  <a:cubicBezTo>
                    <a:pt x="1175" y="793"/>
                    <a:pt x="1174" y="791"/>
                    <a:pt x="1179" y="786"/>
                  </a:cubicBezTo>
                  <a:lnTo>
                    <a:pt x="1179" y="770"/>
                  </a:lnTo>
                  <a:cubicBezTo>
                    <a:pt x="1177" y="768"/>
                    <a:pt x="1175" y="768"/>
                    <a:pt x="1174" y="768"/>
                  </a:cubicBezTo>
                  <a:cubicBezTo>
                    <a:pt x="1158" y="768"/>
                    <a:pt x="1134" y="821"/>
                    <a:pt x="1118" y="821"/>
                  </a:cubicBezTo>
                  <a:cubicBezTo>
                    <a:pt x="1116" y="821"/>
                    <a:pt x="1115" y="820"/>
                    <a:pt x="1113" y="819"/>
                  </a:cubicBezTo>
                  <a:cubicBezTo>
                    <a:pt x="1031" y="917"/>
                    <a:pt x="933" y="999"/>
                    <a:pt x="868" y="1097"/>
                  </a:cubicBezTo>
                  <a:lnTo>
                    <a:pt x="900" y="1114"/>
                  </a:lnTo>
                  <a:lnTo>
                    <a:pt x="868" y="1146"/>
                  </a:lnTo>
                  <a:lnTo>
                    <a:pt x="868" y="1114"/>
                  </a:lnTo>
                  <a:lnTo>
                    <a:pt x="851" y="1163"/>
                  </a:lnTo>
                  <a:cubicBezTo>
                    <a:pt x="840" y="1174"/>
                    <a:pt x="833" y="1179"/>
                    <a:pt x="828" y="1179"/>
                  </a:cubicBezTo>
                  <a:cubicBezTo>
                    <a:pt x="817" y="1179"/>
                    <a:pt x="827" y="1144"/>
                    <a:pt x="822" y="1144"/>
                  </a:cubicBezTo>
                  <a:lnTo>
                    <a:pt x="822" y="1144"/>
                  </a:lnTo>
                  <a:cubicBezTo>
                    <a:pt x="821" y="1144"/>
                    <a:pt x="820" y="1145"/>
                    <a:pt x="818" y="1146"/>
                  </a:cubicBezTo>
                  <a:lnTo>
                    <a:pt x="818" y="1163"/>
                  </a:lnTo>
                  <a:cubicBezTo>
                    <a:pt x="818" y="1179"/>
                    <a:pt x="818" y="1195"/>
                    <a:pt x="802" y="1228"/>
                  </a:cubicBezTo>
                  <a:lnTo>
                    <a:pt x="786" y="1228"/>
                  </a:lnTo>
                  <a:lnTo>
                    <a:pt x="769" y="1244"/>
                  </a:lnTo>
                  <a:lnTo>
                    <a:pt x="737" y="1277"/>
                  </a:lnTo>
                  <a:lnTo>
                    <a:pt x="769" y="1277"/>
                  </a:lnTo>
                  <a:cubicBezTo>
                    <a:pt x="769" y="1310"/>
                    <a:pt x="737" y="1310"/>
                    <a:pt x="769" y="1310"/>
                  </a:cubicBezTo>
                  <a:cubicBezTo>
                    <a:pt x="720" y="1326"/>
                    <a:pt x="655" y="1474"/>
                    <a:pt x="638" y="1474"/>
                  </a:cubicBezTo>
                  <a:cubicBezTo>
                    <a:pt x="622" y="1523"/>
                    <a:pt x="606" y="1539"/>
                    <a:pt x="589" y="1572"/>
                  </a:cubicBezTo>
                  <a:cubicBezTo>
                    <a:pt x="589" y="1572"/>
                    <a:pt x="622" y="1572"/>
                    <a:pt x="606" y="1605"/>
                  </a:cubicBezTo>
                  <a:cubicBezTo>
                    <a:pt x="596" y="1598"/>
                    <a:pt x="588" y="1596"/>
                    <a:pt x="582" y="1596"/>
                  </a:cubicBezTo>
                  <a:cubicBezTo>
                    <a:pt x="556" y="1596"/>
                    <a:pt x="548" y="1637"/>
                    <a:pt x="512" y="1652"/>
                  </a:cubicBezTo>
                  <a:lnTo>
                    <a:pt x="512" y="1652"/>
                  </a:lnTo>
                  <a:cubicBezTo>
                    <a:pt x="512" y="1652"/>
                    <a:pt x="513" y="1652"/>
                    <a:pt x="513" y="1652"/>
                  </a:cubicBezTo>
                  <a:cubicBezTo>
                    <a:pt x="526" y="1652"/>
                    <a:pt x="483" y="1708"/>
                    <a:pt x="493" y="1719"/>
                  </a:cubicBezTo>
                  <a:lnTo>
                    <a:pt x="475" y="1719"/>
                  </a:lnTo>
                  <a:cubicBezTo>
                    <a:pt x="442" y="1801"/>
                    <a:pt x="377" y="1850"/>
                    <a:pt x="344" y="1916"/>
                  </a:cubicBezTo>
                  <a:lnTo>
                    <a:pt x="360" y="1948"/>
                  </a:lnTo>
                  <a:lnTo>
                    <a:pt x="311" y="1965"/>
                  </a:lnTo>
                  <a:cubicBezTo>
                    <a:pt x="311" y="1981"/>
                    <a:pt x="344" y="1997"/>
                    <a:pt x="295" y="2014"/>
                  </a:cubicBezTo>
                  <a:lnTo>
                    <a:pt x="311" y="2014"/>
                  </a:lnTo>
                  <a:cubicBezTo>
                    <a:pt x="213" y="2145"/>
                    <a:pt x="180" y="2325"/>
                    <a:pt x="49" y="2439"/>
                  </a:cubicBezTo>
                  <a:lnTo>
                    <a:pt x="49" y="2456"/>
                  </a:lnTo>
                  <a:lnTo>
                    <a:pt x="66" y="2472"/>
                  </a:lnTo>
                  <a:lnTo>
                    <a:pt x="16" y="2521"/>
                  </a:lnTo>
                  <a:lnTo>
                    <a:pt x="0" y="2603"/>
                  </a:lnTo>
                  <a:lnTo>
                    <a:pt x="0" y="2603"/>
                  </a:lnTo>
                  <a:lnTo>
                    <a:pt x="16" y="2587"/>
                  </a:lnTo>
                  <a:lnTo>
                    <a:pt x="66" y="2587"/>
                  </a:lnTo>
                  <a:cubicBezTo>
                    <a:pt x="33" y="2636"/>
                    <a:pt x="33" y="2652"/>
                    <a:pt x="33" y="2652"/>
                  </a:cubicBezTo>
                  <a:lnTo>
                    <a:pt x="33" y="2783"/>
                  </a:lnTo>
                  <a:cubicBezTo>
                    <a:pt x="33" y="2783"/>
                    <a:pt x="344" y="2587"/>
                    <a:pt x="737" y="2308"/>
                  </a:cubicBezTo>
                  <a:lnTo>
                    <a:pt x="753" y="2292"/>
                  </a:lnTo>
                  <a:lnTo>
                    <a:pt x="786" y="2276"/>
                  </a:lnTo>
                  <a:lnTo>
                    <a:pt x="786" y="2276"/>
                  </a:lnTo>
                  <a:cubicBezTo>
                    <a:pt x="769" y="2292"/>
                    <a:pt x="818" y="2325"/>
                    <a:pt x="851" y="2325"/>
                  </a:cubicBezTo>
                  <a:lnTo>
                    <a:pt x="851" y="2292"/>
                  </a:lnTo>
                  <a:lnTo>
                    <a:pt x="802" y="2292"/>
                  </a:lnTo>
                  <a:cubicBezTo>
                    <a:pt x="818" y="2276"/>
                    <a:pt x="827" y="2272"/>
                    <a:pt x="833" y="2272"/>
                  </a:cubicBezTo>
                  <a:cubicBezTo>
                    <a:pt x="839" y="2272"/>
                    <a:pt x="843" y="2276"/>
                    <a:pt x="851" y="2276"/>
                  </a:cubicBezTo>
                  <a:lnTo>
                    <a:pt x="851" y="2210"/>
                  </a:lnTo>
                  <a:cubicBezTo>
                    <a:pt x="917" y="2177"/>
                    <a:pt x="982" y="2128"/>
                    <a:pt x="1031" y="2079"/>
                  </a:cubicBezTo>
                  <a:lnTo>
                    <a:pt x="1064" y="2079"/>
                  </a:lnTo>
                  <a:cubicBezTo>
                    <a:pt x="1080" y="2079"/>
                    <a:pt x="1048" y="2112"/>
                    <a:pt x="1064" y="2112"/>
                  </a:cubicBezTo>
                  <a:cubicBezTo>
                    <a:pt x="1048" y="2128"/>
                    <a:pt x="1031" y="2161"/>
                    <a:pt x="999" y="2177"/>
                  </a:cubicBezTo>
                  <a:lnTo>
                    <a:pt x="982" y="2161"/>
                  </a:lnTo>
                  <a:lnTo>
                    <a:pt x="986" y="2159"/>
                  </a:lnTo>
                  <a:lnTo>
                    <a:pt x="986" y="2159"/>
                  </a:lnTo>
                  <a:cubicBezTo>
                    <a:pt x="968" y="2166"/>
                    <a:pt x="949" y="2174"/>
                    <a:pt x="949" y="2194"/>
                  </a:cubicBezTo>
                  <a:lnTo>
                    <a:pt x="982" y="2194"/>
                  </a:lnTo>
                  <a:cubicBezTo>
                    <a:pt x="966" y="2210"/>
                    <a:pt x="949" y="2259"/>
                    <a:pt x="917" y="2276"/>
                  </a:cubicBezTo>
                  <a:cubicBezTo>
                    <a:pt x="939" y="2276"/>
                    <a:pt x="931" y="2268"/>
                    <a:pt x="939" y="2268"/>
                  </a:cubicBezTo>
                  <a:cubicBezTo>
                    <a:pt x="942" y="2268"/>
                    <a:pt x="949" y="2270"/>
                    <a:pt x="966" y="2276"/>
                  </a:cubicBezTo>
                  <a:cubicBezTo>
                    <a:pt x="919" y="2260"/>
                    <a:pt x="1020" y="2230"/>
                    <a:pt x="988" y="2213"/>
                  </a:cubicBezTo>
                  <a:lnTo>
                    <a:pt x="988" y="2213"/>
                  </a:lnTo>
                  <a:cubicBezTo>
                    <a:pt x="993" y="2214"/>
                    <a:pt x="996" y="2215"/>
                    <a:pt x="1000" y="2215"/>
                  </a:cubicBezTo>
                  <a:cubicBezTo>
                    <a:pt x="1022" y="2215"/>
                    <a:pt x="1038" y="2194"/>
                    <a:pt x="1064" y="2194"/>
                  </a:cubicBezTo>
                  <a:cubicBezTo>
                    <a:pt x="1064" y="2194"/>
                    <a:pt x="1048" y="2194"/>
                    <a:pt x="1080" y="2177"/>
                  </a:cubicBezTo>
                  <a:lnTo>
                    <a:pt x="1080" y="2161"/>
                  </a:lnTo>
                  <a:lnTo>
                    <a:pt x="1064" y="2161"/>
                  </a:lnTo>
                  <a:lnTo>
                    <a:pt x="1097" y="2096"/>
                  </a:lnTo>
                  <a:lnTo>
                    <a:pt x="1113" y="2112"/>
                  </a:lnTo>
                  <a:lnTo>
                    <a:pt x="1129" y="2096"/>
                  </a:lnTo>
                  <a:cubicBezTo>
                    <a:pt x="1138" y="2096"/>
                    <a:pt x="1150" y="2092"/>
                    <a:pt x="1156" y="2092"/>
                  </a:cubicBezTo>
                  <a:cubicBezTo>
                    <a:pt x="1162" y="2092"/>
                    <a:pt x="1162" y="2096"/>
                    <a:pt x="1146" y="2112"/>
                  </a:cubicBezTo>
                  <a:lnTo>
                    <a:pt x="1179" y="2096"/>
                  </a:lnTo>
                  <a:lnTo>
                    <a:pt x="1244" y="2063"/>
                  </a:lnTo>
                  <a:lnTo>
                    <a:pt x="1260" y="2030"/>
                  </a:lnTo>
                  <a:lnTo>
                    <a:pt x="1310" y="1997"/>
                  </a:lnTo>
                  <a:cubicBezTo>
                    <a:pt x="1359" y="1965"/>
                    <a:pt x="1375" y="1899"/>
                    <a:pt x="1457" y="1883"/>
                  </a:cubicBezTo>
                  <a:cubicBezTo>
                    <a:pt x="1457" y="1866"/>
                    <a:pt x="1473" y="1850"/>
                    <a:pt x="1506" y="1834"/>
                  </a:cubicBezTo>
                  <a:lnTo>
                    <a:pt x="1522" y="1834"/>
                  </a:lnTo>
                  <a:lnTo>
                    <a:pt x="1588" y="1785"/>
                  </a:lnTo>
                  <a:cubicBezTo>
                    <a:pt x="1591" y="1786"/>
                    <a:pt x="1594" y="1787"/>
                    <a:pt x="1597" y="1787"/>
                  </a:cubicBezTo>
                  <a:cubicBezTo>
                    <a:pt x="1632" y="1787"/>
                    <a:pt x="1689" y="1716"/>
                    <a:pt x="1719" y="1686"/>
                  </a:cubicBezTo>
                  <a:lnTo>
                    <a:pt x="1702" y="1670"/>
                  </a:lnTo>
                  <a:cubicBezTo>
                    <a:pt x="1735" y="1654"/>
                    <a:pt x="1751" y="1637"/>
                    <a:pt x="1768" y="1605"/>
                  </a:cubicBezTo>
                  <a:lnTo>
                    <a:pt x="1751" y="1588"/>
                  </a:lnTo>
                  <a:cubicBezTo>
                    <a:pt x="1766" y="1560"/>
                    <a:pt x="1818" y="1556"/>
                    <a:pt x="1852" y="1523"/>
                  </a:cubicBezTo>
                  <a:lnTo>
                    <a:pt x="1852" y="1523"/>
                  </a:lnTo>
                  <a:cubicBezTo>
                    <a:pt x="1915" y="1520"/>
                    <a:pt x="1916" y="1424"/>
                    <a:pt x="1981" y="1408"/>
                  </a:cubicBezTo>
                  <a:lnTo>
                    <a:pt x="1997" y="1375"/>
                  </a:lnTo>
                  <a:lnTo>
                    <a:pt x="2013" y="1375"/>
                  </a:lnTo>
                  <a:lnTo>
                    <a:pt x="2030" y="1343"/>
                  </a:lnTo>
                  <a:lnTo>
                    <a:pt x="2046" y="1359"/>
                  </a:lnTo>
                  <a:lnTo>
                    <a:pt x="2046" y="1343"/>
                  </a:lnTo>
                  <a:lnTo>
                    <a:pt x="2046" y="1326"/>
                  </a:lnTo>
                  <a:lnTo>
                    <a:pt x="2046" y="1310"/>
                  </a:lnTo>
                  <a:cubicBezTo>
                    <a:pt x="2051" y="1312"/>
                    <a:pt x="2054" y="1313"/>
                    <a:pt x="2057" y="1313"/>
                  </a:cubicBezTo>
                  <a:cubicBezTo>
                    <a:pt x="2075" y="1313"/>
                    <a:pt x="2067" y="1277"/>
                    <a:pt x="2095" y="1277"/>
                  </a:cubicBezTo>
                  <a:cubicBezTo>
                    <a:pt x="2095" y="1261"/>
                    <a:pt x="2144" y="1212"/>
                    <a:pt x="2128" y="1195"/>
                  </a:cubicBezTo>
                  <a:lnTo>
                    <a:pt x="2161" y="1163"/>
                  </a:lnTo>
                  <a:lnTo>
                    <a:pt x="2193" y="1163"/>
                  </a:lnTo>
                  <a:lnTo>
                    <a:pt x="2193" y="1114"/>
                  </a:lnTo>
                  <a:lnTo>
                    <a:pt x="2161" y="1097"/>
                  </a:lnTo>
                  <a:lnTo>
                    <a:pt x="2193" y="1064"/>
                  </a:lnTo>
                  <a:lnTo>
                    <a:pt x="2193" y="1114"/>
                  </a:lnTo>
                  <a:cubicBezTo>
                    <a:pt x="2210" y="1114"/>
                    <a:pt x="2226" y="1114"/>
                    <a:pt x="2226" y="1130"/>
                  </a:cubicBezTo>
                  <a:cubicBezTo>
                    <a:pt x="2243" y="1081"/>
                    <a:pt x="2243" y="1097"/>
                    <a:pt x="2259" y="1048"/>
                  </a:cubicBezTo>
                  <a:lnTo>
                    <a:pt x="2275" y="1048"/>
                  </a:lnTo>
                  <a:lnTo>
                    <a:pt x="2292" y="999"/>
                  </a:lnTo>
                  <a:cubicBezTo>
                    <a:pt x="2341" y="999"/>
                    <a:pt x="2423" y="852"/>
                    <a:pt x="2488" y="786"/>
                  </a:cubicBezTo>
                  <a:cubicBezTo>
                    <a:pt x="2439" y="770"/>
                    <a:pt x="2521" y="753"/>
                    <a:pt x="2504" y="721"/>
                  </a:cubicBezTo>
                  <a:lnTo>
                    <a:pt x="2504" y="721"/>
                  </a:lnTo>
                  <a:lnTo>
                    <a:pt x="2521" y="737"/>
                  </a:lnTo>
                  <a:cubicBezTo>
                    <a:pt x="2537" y="688"/>
                    <a:pt x="2570" y="672"/>
                    <a:pt x="2554" y="622"/>
                  </a:cubicBezTo>
                  <a:lnTo>
                    <a:pt x="2554" y="622"/>
                  </a:lnTo>
                  <a:lnTo>
                    <a:pt x="2570" y="639"/>
                  </a:lnTo>
                  <a:lnTo>
                    <a:pt x="2586" y="606"/>
                  </a:lnTo>
                  <a:lnTo>
                    <a:pt x="2586" y="639"/>
                  </a:lnTo>
                  <a:cubicBezTo>
                    <a:pt x="2603" y="573"/>
                    <a:pt x="2570" y="557"/>
                    <a:pt x="2537" y="557"/>
                  </a:cubicBezTo>
                  <a:lnTo>
                    <a:pt x="2554" y="492"/>
                  </a:lnTo>
                  <a:cubicBezTo>
                    <a:pt x="2554" y="483"/>
                    <a:pt x="2558" y="475"/>
                    <a:pt x="2562" y="475"/>
                  </a:cubicBezTo>
                  <a:cubicBezTo>
                    <a:pt x="2566" y="475"/>
                    <a:pt x="2570" y="483"/>
                    <a:pt x="2570" y="508"/>
                  </a:cubicBezTo>
                  <a:cubicBezTo>
                    <a:pt x="2570" y="492"/>
                    <a:pt x="2570" y="459"/>
                    <a:pt x="2570" y="426"/>
                  </a:cubicBezTo>
                  <a:cubicBezTo>
                    <a:pt x="2570" y="410"/>
                    <a:pt x="2570" y="377"/>
                    <a:pt x="2554" y="377"/>
                  </a:cubicBezTo>
                  <a:lnTo>
                    <a:pt x="2554" y="344"/>
                  </a:lnTo>
                  <a:cubicBezTo>
                    <a:pt x="2537" y="295"/>
                    <a:pt x="2537" y="295"/>
                    <a:pt x="2521" y="262"/>
                  </a:cubicBezTo>
                  <a:cubicBezTo>
                    <a:pt x="2488" y="262"/>
                    <a:pt x="2488" y="246"/>
                    <a:pt x="2472" y="213"/>
                  </a:cubicBezTo>
                  <a:cubicBezTo>
                    <a:pt x="2455" y="181"/>
                    <a:pt x="2439" y="181"/>
                    <a:pt x="2439" y="164"/>
                  </a:cubicBezTo>
                  <a:cubicBezTo>
                    <a:pt x="2423" y="164"/>
                    <a:pt x="2423" y="164"/>
                    <a:pt x="2390" y="131"/>
                  </a:cubicBezTo>
                  <a:lnTo>
                    <a:pt x="2390" y="148"/>
                  </a:lnTo>
                  <a:lnTo>
                    <a:pt x="2357" y="131"/>
                  </a:lnTo>
                  <a:lnTo>
                    <a:pt x="2292" y="82"/>
                  </a:lnTo>
                  <a:lnTo>
                    <a:pt x="2308" y="99"/>
                  </a:lnTo>
                  <a:cubicBezTo>
                    <a:pt x="2305" y="100"/>
                    <a:pt x="2302" y="101"/>
                    <a:pt x="2300" y="101"/>
                  </a:cubicBezTo>
                  <a:cubicBezTo>
                    <a:pt x="2272" y="101"/>
                    <a:pt x="2256" y="32"/>
                    <a:pt x="2226" y="17"/>
                  </a:cubicBezTo>
                  <a:lnTo>
                    <a:pt x="2243" y="17"/>
                  </a:lnTo>
                  <a:cubicBezTo>
                    <a:pt x="2226" y="9"/>
                    <a:pt x="2217" y="6"/>
                    <a:pt x="2212" y="6"/>
                  </a:cubicBezTo>
                  <a:cubicBezTo>
                    <a:pt x="2195" y="6"/>
                    <a:pt x="2214" y="33"/>
                    <a:pt x="2177" y="33"/>
                  </a:cubicBezTo>
                  <a:cubicBezTo>
                    <a:pt x="2161" y="33"/>
                    <a:pt x="2193" y="0"/>
                    <a:pt x="2161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3"/>
            <p:cNvSpPr/>
            <p:nvPr/>
          </p:nvSpPr>
          <p:spPr>
            <a:xfrm>
              <a:off x="8033512" y="344714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3"/>
            <p:cNvSpPr/>
            <p:nvPr/>
          </p:nvSpPr>
          <p:spPr>
            <a:xfrm>
              <a:off x="8026025" y="344568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3"/>
            <p:cNvSpPr/>
            <p:nvPr/>
          </p:nvSpPr>
          <p:spPr>
            <a:xfrm>
              <a:off x="8024564" y="34471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3"/>
            <p:cNvSpPr/>
            <p:nvPr/>
          </p:nvSpPr>
          <p:spPr>
            <a:xfrm>
              <a:off x="8045472" y="3437376"/>
              <a:ext cx="1917" cy="2648"/>
            </a:xfrm>
            <a:custGeom>
              <a:rect b="b" l="l" r="r" t="t"/>
              <a:pathLst>
                <a:path extrusionOk="0" h="29" w="21">
                  <a:moveTo>
                    <a:pt x="13" y="0"/>
                  </a:moveTo>
                  <a:cubicBezTo>
                    <a:pt x="11" y="0"/>
                    <a:pt x="7" y="3"/>
                    <a:pt x="0" y="9"/>
                  </a:cubicBezTo>
                  <a:lnTo>
                    <a:pt x="0" y="26"/>
                  </a:lnTo>
                  <a:cubicBezTo>
                    <a:pt x="0" y="28"/>
                    <a:pt x="1" y="28"/>
                    <a:pt x="2" y="28"/>
                  </a:cubicBezTo>
                  <a:cubicBezTo>
                    <a:pt x="6" y="28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3"/>
            <p:cNvSpPr/>
            <p:nvPr/>
          </p:nvSpPr>
          <p:spPr>
            <a:xfrm>
              <a:off x="8024564" y="344267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3"/>
            <p:cNvSpPr/>
            <p:nvPr/>
          </p:nvSpPr>
          <p:spPr>
            <a:xfrm>
              <a:off x="8033512" y="3436645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3"/>
            <p:cNvSpPr/>
            <p:nvPr/>
          </p:nvSpPr>
          <p:spPr>
            <a:xfrm>
              <a:off x="8032051" y="343819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3"/>
            <p:cNvSpPr/>
            <p:nvPr/>
          </p:nvSpPr>
          <p:spPr>
            <a:xfrm>
              <a:off x="8060446" y="341573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3"/>
            <p:cNvSpPr/>
            <p:nvPr/>
          </p:nvSpPr>
          <p:spPr>
            <a:xfrm>
              <a:off x="7939378" y="347700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3"/>
            <p:cNvSpPr/>
            <p:nvPr/>
          </p:nvSpPr>
          <p:spPr>
            <a:xfrm>
              <a:off x="7937826" y="348156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3"/>
            <p:cNvSpPr/>
            <p:nvPr/>
          </p:nvSpPr>
          <p:spPr>
            <a:xfrm>
              <a:off x="7647937" y="3862667"/>
              <a:ext cx="3104" cy="91"/>
            </a:xfrm>
            <a:custGeom>
              <a:rect b="b" l="l" r="r" t="t"/>
              <a:pathLst>
                <a:path extrusionOk="0" h="1" w="34">
                  <a:moveTo>
                    <a:pt x="0" y="0"/>
                  </a:move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3"/>
            <p:cNvSpPr/>
            <p:nvPr/>
          </p:nvSpPr>
          <p:spPr>
            <a:xfrm>
              <a:off x="7656885" y="3882024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3"/>
            <p:cNvSpPr/>
            <p:nvPr/>
          </p:nvSpPr>
          <p:spPr>
            <a:xfrm>
              <a:off x="7658437" y="3889511"/>
              <a:ext cx="3013" cy="6117"/>
            </a:xfrm>
            <a:custGeom>
              <a:rect b="b" l="l" r="r" t="t"/>
              <a:pathLst>
                <a:path extrusionOk="0" h="67" w="33">
                  <a:moveTo>
                    <a:pt x="0" y="1"/>
                  </a:moveTo>
                  <a:lnTo>
                    <a:pt x="33" y="66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3"/>
            <p:cNvSpPr/>
            <p:nvPr/>
          </p:nvSpPr>
          <p:spPr>
            <a:xfrm>
              <a:off x="7668845" y="3898093"/>
              <a:ext cx="3104" cy="2009"/>
            </a:xfrm>
            <a:custGeom>
              <a:rect b="b" l="l" r="r" t="t"/>
              <a:pathLst>
                <a:path extrusionOk="0" h="22" w="34">
                  <a:moveTo>
                    <a:pt x="29" y="1"/>
                  </a:moveTo>
                  <a:cubicBezTo>
                    <a:pt x="29" y="1"/>
                    <a:pt x="25" y="5"/>
                    <a:pt x="1" y="21"/>
                  </a:cubicBezTo>
                  <a:lnTo>
                    <a:pt x="33" y="5"/>
                  </a:lnTo>
                  <a:cubicBezTo>
                    <a:pt x="25" y="5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3"/>
            <p:cNvSpPr/>
            <p:nvPr/>
          </p:nvSpPr>
          <p:spPr>
            <a:xfrm>
              <a:off x="7668845" y="390001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3"/>
            <p:cNvSpPr/>
            <p:nvPr/>
          </p:nvSpPr>
          <p:spPr>
            <a:xfrm>
              <a:off x="7676332" y="389252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0" y="33"/>
                  </a:lnTo>
                  <a:lnTo>
                    <a:pt x="33" y="33"/>
                  </a:lnTo>
                  <a:cubicBezTo>
                    <a:pt x="50" y="0"/>
                    <a:pt x="50" y="0"/>
                    <a:pt x="33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3"/>
            <p:cNvSpPr/>
            <p:nvPr/>
          </p:nvSpPr>
          <p:spPr>
            <a:xfrm>
              <a:off x="7679345" y="388805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3"/>
            <p:cNvSpPr/>
            <p:nvPr/>
          </p:nvSpPr>
          <p:spPr>
            <a:xfrm>
              <a:off x="7676332" y="388951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7"/>
                  </a:moveTo>
                  <a:lnTo>
                    <a:pt x="0" y="33"/>
                  </a:lnTo>
                  <a:lnTo>
                    <a:pt x="33" y="1"/>
                  </a:lnTo>
                  <a:cubicBezTo>
                    <a:pt x="33" y="1"/>
                    <a:pt x="33" y="1"/>
                    <a:pt x="17" y="17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3"/>
            <p:cNvSpPr/>
            <p:nvPr/>
          </p:nvSpPr>
          <p:spPr>
            <a:xfrm>
              <a:off x="7671219" y="3892524"/>
              <a:ext cx="3743" cy="4291"/>
            </a:xfrm>
            <a:custGeom>
              <a:rect b="b" l="l" r="r" t="t"/>
              <a:pathLst>
                <a:path extrusionOk="0" h="47" w="41">
                  <a:moveTo>
                    <a:pt x="40" y="0"/>
                  </a:moveTo>
                  <a:cubicBezTo>
                    <a:pt x="27" y="13"/>
                    <a:pt x="22" y="19"/>
                    <a:pt x="21" y="20"/>
                  </a:cubicBezTo>
                  <a:lnTo>
                    <a:pt x="21" y="20"/>
                  </a:lnTo>
                  <a:cubicBezTo>
                    <a:pt x="26" y="14"/>
                    <a:pt x="33" y="8"/>
                    <a:pt x="40" y="0"/>
                  </a:cubicBezTo>
                  <a:close/>
                  <a:moveTo>
                    <a:pt x="40" y="17"/>
                  </a:moveTo>
                  <a:cubicBezTo>
                    <a:pt x="32" y="17"/>
                    <a:pt x="24" y="21"/>
                    <a:pt x="22" y="21"/>
                  </a:cubicBezTo>
                  <a:cubicBezTo>
                    <a:pt x="21" y="21"/>
                    <a:pt x="21" y="21"/>
                    <a:pt x="21" y="20"/>
                  </a:cubicBezTo>
                  <a:lnTo>
                    <a:pt x="21" y="20"/>
                  </a:lnTo>
                  <a:cubicBezTo>
                    <a:pt x="6" y="37"/>
                    <a:pt x="1" y="46"/>
                    <a:pt x="4" y="46"/>
                  </a:cubicBezTo>
                  <a:cubicBezTo>
                    <a:pt x="8" y="46"/>
                    <a:pt x="20" y="37"/>
                    <a:pt x="40" y="17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3"/>
            <p:cNvSpPr/>
            <p:nvPr/>
          </p:nvSpPr>
          <p:spPr>
            <a:xfrm>
              <a:off x="7662911" y="3893984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3"/>
            <p:cNvSpPr/>
            <p:nvPr/>
          </p:nvSpPr>
          <p:spPr>
            <a:xfrm>
              <a:off x="7691306" y="3877550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3"/>
            <p:cNvSpPr/>
            <p:nvPr/>
          </p:nvSpPr>
          <p:spPr>
            <a:xfrm>
              <a:off x="7691306" y="38760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3"/>
            <p:cNvSpPr/>
            <p:nvPr/>
          </p:nvSpPr>
          <p:spPr>
            <a:xfrm>
              <a:off x="7676332" y="3883576"/>
              <a:ext cx="4565" cy="7578"/>
            </a:xfrm>
            <a:custGeom>
              <a:rect b="b" l="l" r="r" t="t"/>
              <a:pathLst>
                <a:path extrusionOk="0" h="83" w="50">
                  <a:moveTo>
                    <a:pt x="50" y="0"/>
                  </a:moveTo>
                  <a:lnTo>
                    <a:pt x="0" y="82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3"/>
            <p:cNvSpPr/>
            <p:nvPr/>
          </p:nvSpPr>
          <p:spPr>
            <a:xfrm>
              <a:off x="7700254" y="3870063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4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3"/>
            <p:cNvSpPr/>
            <p:nvPr/>
          </p:nvSpPr>
          <p:spPr>
            <a:xfrm>
              <a:off x="7703267" y="3862667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33" y="0"/>
                  </a:moveTo>
                  <a:lnTo>
                    <a:pt x="0" y="33"/>
                  </a:lnTo>
                  <a:lnTo>
                    <a:pt x="33" y="4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3"/>
            <p:cNvSpPr/>
            <p:nvPr/>
          </p:nvSpPr>
          <p:spPr>
            <a:xfrm>
              <a:off x="7695780" y="38716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3"/>
            <p:cNvSpPr/>
            <p:nvPr/>
          </p:nvSpPr>
          <p:spPr>
            <a:xfrm>
              <a:off x="7695780" y="3870063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3"/>
            <p:cNvSpPr/>
            <p:nvPr/>
          </p:nvSpPr>
          <p:spPr>
            <a:xfrm>
              <a:off x="7685280" y="3875632"/>
              <a:ext cx="3104" cy="3561"/>
            </a:xfrm>
            <a:custGeom>
              <a:rect b="b" l="l" r="r" t="t"/>
              <a:pathLst>
                <a:path extrusionOk="0" h="39" w="34">
                  <a:moveTo>
                    <a:pt x="16" y="1"/>
                  </a:moveTo>
                  <a:cubicBezTo>
                    <a:pt x="12" y="1"/>
                    <a:pt x="7" y="2"/>
                    <a:pt x="1" y="5"/>
                  </a:cubicBezTo>
                  <a:cubicBezTo>
                    <a:pt x="1" y="22"/>
                    <a:pt x="33" y="5"/>
                    <a:pt x="17" y="38"/>
                  </a:cubicBezTo>
                  <a:cubicBezTo>
                    <a:pt x="30" y="25"/>
                    <a:pt x="33" y="1"/>
                    <a:pt x="16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3"/>
            <p:cNvSpPr/>
            <p:nvPr/>
          </p:nvSpPr>
          <p:spPr>
            <a:xfrm>
              <a:off x="7691306" y="3871615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3"/>
            <p:cNvSpPr/>
            <p:nvPr/>
          </p:nvSpPr>
          <p:spPr>
            <a:xfrm>
              <a:off x="7692767" y="38716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3"/>
            <p:cNvSpPr/>
            <p:nvPr/>
          </p:nvSpPr>
          <p:spPr>
            <a:xfrm>
              <a:off x="7701715" y="385965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3"/>
            <p:cNvSpPr/>
            <p:nvPr/>
          </p:nvSpPr>
          <p:spPr>
            <a:xfrm>
              <a:off x="7700254" y="38671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3"/>
            <p:cNvSpPr/>
            <p:nvPr/>
          </p:nvSpPr>
          <p:spPr>
            <a:xfrm>
              <a:off x="7712215" y="384769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3"/>
            <p:cNvSpPr/>
            <p:nvPr/>
          </p:nvSpPr>
          <p:spPr>
            <a:xfrm>
              <a:off x="7700254" y="3862667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3"/>
            <p:cNvSpPr/>
            <p:nvPr/>
          </p:nvSpPr>
          <p:spPr>
            <a:xfrm>
              <a:off x="7707741" y="38566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3"/>
            <p:cNvSpPr/>
            <p:nvPr/>
          </p:nvSpPr>
          <p:spPr>
            <a:xfrm>
              <a:off x="7700254" y="386714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3"/>
            <p:cNvSpPr/>
            <p:nvPr/>
          </p:nvSpPr>
          <p:spPr>
            <a:xfrm>
              <a:off x="7700254" y="3865589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3"/>
            <p:cNvSpPr/>
            <p:nvPr/>
          </p:nvSpPr>
          <p:spPr>
            <a:xfrm>
              <a:off x="7653872" y="3584009"/>
              <a:ext cx="160053" cy="307142"/>
            </a:xfrm>
            <a:custGeom>
              <a:rect b="b" l="l" r="r" t="t"/>
              <a:pathLst>
                <a:path extrusionOk="0" h="3364" w="1753">
                  <a:moveTo>
                    <a:pt x="1687" y="597"/>
                  </a:moveTo>
                  <a:lnTo>
                    <a:pt x="1687" y="662"/>
                  </a:lnTo>
                  <a:lnTo>
                    <a:pt x="1671" y="646"/>
                  </a:lnTo>
                  <a:lnTo>
                    <a:pt x="1654" y="662"/>
                  </a:lnTo>
                  <a:lnTo>
                    <a:pt x="1654" y="629"/>
                  </a:lnTo>
                  <a:lnTo>
                    <a:pt x="1671" y="613"/>
                  </a:lnTo>
                  <a:lnTo>
                    <a:pt x="1687" y="597"/>
                  </a:lnTo>
                  <a:close/>
                  <a:moveTo>
                    <a:pt x="1458" y="1251"/>
                  </a:moveTo>
                  <a:lnTo>
                    <a:pt x="1474" y="1284"/>
                  </a:lnTo>
                  <a:lnTo>
                    <a:pt x="1458" y="1268"/>
                  </a:lnTo>
                  <a:lnTo>
                    <a:pt x="1458" y="1251"/>
                  </a:lnTo>
                  <a:close/>
                  <a:moveTo>
                    <a:pt x="476" y="1333"/>
                  </a:moveTo>
                  <a:lnTo>
                    <a:pt x="476" y="1333"/>
                  </a:lnTo>
                  <a:cubicBezTo>
                    <a:pt x="465" y="1344"/>
                    <a:pt x="468" y="1354"/>
                    <a:pt x="476" y="1356"/>
                  </a:cubicBezTo>
                  <a:lnTo>
                    <a:pt x="476" y="1356"/>
                  </a:lnTo>
                  <a:lnTo>
                    <a:pt x="476" y="1333"/>
                  </a:lnTo>
                  <a:close/>
                  <a:moveTo>
                    <a:pt x="1294" y="1628"/>
                  </a:moveTo>
                  <a:cubicBezTo>
                    <a:pt x="1310" y="1644"/>
                    <a:pt x="1310" y="1677"/>
                    <a:pt x="1310" y="1710"/>
                  </a:cubicBezTo>
                  <a:lnTo>
                    <a:pt x="1294" y="1710"/>
                  </a:lnTo>
                  <a:lnTo>
                    <a:pt x="1294" y="1759"/>
                  </a:lnTo>
                  <a:cubicBezTo>
                    <a:pt x="1278" y="1743"/>
                    <a:pt x="1278" y="1710"/>
                    <a:pt x="1261" y="1677"/>
                  </a:cubicBezTo>
                  <a:lnTo>
                    <a:pt x="1294" y="1628"/>
                  </a:lnTo>
                  <a:close/>
                  <a:moveTo>
                    <a:pt x="266" y="1938"/>
                  </a:moveTo>
                  <a:cubicBezTo>
                    <a:pt x="265" y="1938"/>
                    <a:pt x="264" y="1938"/>
                    <a:pt x="263" y="1939"/>
                  </a:cubicBezTo>
                  <a:cubicBezTo>
                    <a:pt x="264" y="1939"/>
                    <a:pt x="265" y="1938"/>
                    <a:pt x="266" y="1938"/>
                  </a:cubicBezTo>
                  <a:close/>
                  <a:moveTo>
                    <a:pt x="1163" y="1873"/>
                  </a:moveTo>
                  <a:lnTo>
                    <a:pt x="1212" y="1906"/>
                  </a:lnTo>
                  <a:lnTo>
                    <a:pt x="1130" y="1955"/>
                  </a:lnTo>
                  <a:lnTo>
                    <a:pt x="1114" y="1955"/>
                  </a:lnTo>
                  <a:lnTo>
                    <a:pt x="1147" y="1923"/>
                  </a:lnTo>
                  <a:lnTo>
                    <a:pt x="1163" y="1923"/>
                  </a:lnTo>
                  <a:lnTo>
                    <a:pt x="1147" y="1906"/>
                  </a:lnTo>
                  <a:lnTo>
                    <a:pt x="1163" y="1873"/>
                  </a:lnTo>
                  <a:close/>
                  <a:moveTo>
                    <a:pt x="1065" y="2070"/>
                  </a:moveTo>
                  <a:lnTo>
                    <a:pt x="1065" y="2103"/>
                  </a:lnTo>
                  <a:lnTo>
                    <a:pt x="1049" y="2103"/>
                  </a:lnTo>
                  <a:lnTo>
                    <a:pt x="1065" y="2070"/>
                  </a:lnTo>
                  <a:close/>
                  <a:moveTo>
                    <a:pt x="950" y="2266"/>
                  </a:moveTo>
                  <a:cubicBezTo>
                    <a:pt x="950" y="2283"/>
                    <a:pt x="950" y="2315"/>
                    <a:pt x="950" y="2365"/>
                  </a:cubicBezTo>
                  <a:cubicBezTo>
                    <a:pt x="944" y="2377"/>
                    <a:pt x="938" y="2380"/>
                    <a:pt x="933" y="2380"/>
                  </a:cubicBezTo>
                  <a:cubicBezTo>
                    <a:pt x="927" y="2380"/>
                    <a:pt x="923" y="2376"/>
                    <a:pt x="920" y="2376"/>
                  </a:cubicBezTo>
                  <a:cubicBezTo>
                    <a:pt x="918" y="2376"/>
                    <a:pt x="918" y="2377"/>
                    <a:pt x="918" y="2381"/>
                  </a:cubicBezTo>
                  <a:cubicBezTo>
                    <a:pt x="868" y="2446"/>
                    <a:pt x="934" y="2463"/>
                    <a:pt x="868" y="2512"/>
                  </a:cubicBezTo>
                  <a:cubicBezTo>
                    <a:pt x="862" y="2515"/>
                    <a:pt x="857" y="2516"/>
                    <a:pt x="852" y="2516"/>
                  </a:cubicBezTo>
                  <a:cubicBezTo>
                    <a:pt x="835" y="2516"/>
                    <a:pt x="832" y="2495"/>
                    <a:pt x="819" y="2495"/>
                  </a:cubicBezTo>
                  <a:cubicBezTo>
                    <a:pt x="836" y="2463"/>
                    <a:pt x="868" y="2446"/>
                    <a:pt x="868" y="2430"/>
                  </a:cubicBezTo>
                  <a:lnTo>
                    <a:pt x="868" y="2430"/>
                  </a:lnTo>
                  <a:lnTo>
                    <a:pt x="852" y="2446"/>
                  </a:lnTo>
                  <a:lnTo>
                    <a:pt x="868" y="2397"/>
                  </a:lnTo>
                  <a:lnTo>
                    <a:pt x="868" y="2397"/>
                  </a:lnTo>
                  <a:lnTo>
                    <a:pt x="852" y="2414"/>
                  </a:lnTo>
                  <a:cubicBezTo>
                    <a:pt x="885" y="2365"/>
                    <a:pt x="918" y="2315"/>
                    <a:pt x="950" y="2266"/>
                  </a:cubicBezTo>
                  <a:close/>
                  <a:moveTo>
                    <a:pt x="738" y="2659"/>
                  </a:moveTo>
                  <a:lnTo>
                    <a:pt x="721" y="2692"/>
                  </a:lnTo>
                  <a:lnTo>
                    <a:pt x="721" y="2692"/>
                  </a:lnTo>
                  <a:cubicBezTo>
                    <a:pt x="730" y="2683"/>
                    <a:pt x="738" y="2672"/>
                    <a:pt x="738" y="2659"/>
                  </a:cubicBezTo>
                  <a:close/>
                  <a:moveTo>
                    <a:pt x="1502" y="0"/>
                  </a:moveTo>
                  <a:cubicBezTo>
                    <a:pt x="1485" y="0"/>
                    <a:pt x="1463" y="7"/>
                    <a:pt x="1441" y="7"/>
                  </a:cubicBezTo>
                  <a:cubicBezTo>
                    <a:pt x="1409" y="24"/>
                    <a:pt x="1376" y="24"/>
                    <a:pt x="1343" y="24"/>
                  </a:cubicBezTo>
                  <a:lnTo>
                    <a:pt x="1360" y="57"/>
                  </a:lnTo>
                  <a:cubicBezTo>
                    <a:pt x="1327" y="57"/>
                    <a:pt x="1245" y="57"/>
                    <a:pt x="1229" y="89"/>
                  </a:cubicBezTo>
                  <a:lnTo>
                    <a:pt x="1163" y="171"/>
                  </a:lnTo>
                  <a:cubicBezTo>
                    <a:pt x="1157" y="168"/>
                    <a:pt x="1151" y="167"/>
                    <a:pt x="1145" y="167"/>
                  </a:cubicBezTo>
                  <a:cubicBezTo>
                    <a:pt x="1119" y="167"/>
                    <a:pt x="1095" y="194"/>
                    <a:pt x="1081" y="220"/>
                  </a:cubicBezTo>
                  <a:cubicBezTo>
                    <a:pt x="1068" y="247"/>
                    <a:pt x="1055" y="274"/>
                    <a:pt x="1041" y="274"/>
                  </a:cubicBezTo>
                  <a:cubicBezTo>
                    <a:pt x="1038" y="274"/>
                    <a:pt x="1035" y="272"/>
                    <a:pt x="1032" y="269"/>
                  </a:cubicBezTo>
                  <a:lnTo>
                    <a:pt x="983" y="335"/>
                  </a:lnTo>
                  <a:lnTo>
                    <a:pt x="983" y="318"/>
                  </a:lnTo>
                  <a:cubicBezTo>
                    <a:pt x="950" y="368"/>
                    <a:pt x="950" y="384"/>
                    <a:pt x="950" y="400"/>
                  </a:cubicBezTo>
                  <a:lnTo>
                    <a:pt x="934" y="400"/>
                  </a:lnTo>
                  <a:cubicBezTo>
                    <a:pt x="885" y="449"/>
                    <a:pt x="885" y="466"/>
                    <a:pt x="885" y="531"/>
                  </a:cubicBezTo>
                  <a:lnTo>
                    <a:pt x="868" y="515"/>
                  </a:lnTo>
                  <a:cubicBezTo>
                    <a:pt x="868" y="548"/>
                    <a:pt x="787" y="597"/>
                    <a:pt x="770" y="662"/>
                  </a:cubicBezTo>
                  <a:lnTo>
                    <a:pt x="770" y="646"/>
                  </a:lnTo>
                  <a:cubicBezTo>
                    <a:pt x="754" y="728"/>
                    <a:pt x="639" y="793"/>
                    <a:pt x="688" y="842"/>
                  </a:cubicBezTo>
                  <a:lnTo>
                    <a:pt x="688" y="908"/>
                  </a:lnTo>
                  <a:cubicBezTo>
                    <a:pt x="698" y="888"/>
                    <a:pt x="703" y="882"/>
                    <a:pt x="707" y="882"/>
                  </a:cubicBezTo>
                  <a:cubicBezTo>
                    <a:pt x="713" y="882"/>
                    <a:pt x="711" y="910"/>
                    <a:pt x="717" y="910"/>
                  </a:cubicBezTo>
                  <a:cubicBezTo>
                    <a:pt x="718" y="910"/>
                    <a:pt x="720" y="909"/>
                    <a:pt x="721" y="908"/>
                  </a:cubicBezTo>
                  <a:lnTo>
                    <a:pt x="721" y="908"/>
                  </a:lnTo>
                  <a:cubicBezTo>
                    <a:pt x="721" y="919"/>
                    <a:pt x="706" y="938"/>
                    <a:pt x="696" y="938"/>
                  </a:cubicBezTo>
                  <a:cubicBezTo>
                    <a:pt x="692" y="938"/>
                    <a:pt x="688" y="934"/>
                    <a:pt x="688" y="924"/>
                  </a:cubicBezTo>
                  <a:lnTo>
                    <a:pt x="705" y="924"/>
                  </a:lnTo>
                  <a:cubicBezTo>
                    <a:pt x="700" y="919"/>
                    <a:pt x="696" y="917"/>
                    <a:pt x="692" y="917"/>
                  </a:cubicBezTo>
                  <a:cubicBezTo>
                    <a:pt x="670" y="917"/>
                    <a:pt x="656" y="975"/>
                    <a:pt x="643" y="975"/>
                  </a:cubicBezTo>
                  <a:cubicBezTo>
                    <a:pt x="642" y="975"/>
                    <a:pt x="641" y="974"/>
                    <a:pt x="639" y="973"/>
                  </a:cubicBezTo>
                  <a:cubicBezTo>
                    <a:pt x="590" y="1104"/>
                    <a:pt x="525" y="1202"/>
                    <a:pt x="476" y="1317"/>
                  </a:cubicBezTo>
                  <a:lnTo>
                    <a:pt x="508" y="1317"/>
                  </a:lnTo>
                  <a:lnTo>
                    <a:pt x="492" y="1350"/>
                  </a:lnTo>
                  <a:cubicBezTo>
                    <a:pt x="487" y="1354"/>
                    <a:pt x="482" y="1356"/>
                    <a:pt x="478" y="1356"/>
                  </a:cubicBezTo>
                  <a:cubicBezTo>
                    <a:pt x="477" y="1356"/>
                    <a:pt x="477" y="1356"/>
                    <a:pt x="476" y="1356"/>
                  </a:cubicBezTo>
                  <a:lnTo>
                    <a:pt x="476" y="1356"/>
                  </a:lnTo>
                  <a:lnTo>
                    <a:pt x="476" y="1382"/>
                  </a:lnTo>
                  <a:cubicBezTo>
                    <a:pt x="468" y="1394"/>
                    <a:pt x="463" y="1398"/>
                    <a:pt x="460" y="1398"/>
                  </a:cubicBezTo>
                  <a:cubicBezTo>
                    <a:pt x="450" y="1398"/>
                    <a:pt x="454" y="1364"/>
                    <a:pt x="447" y="1364"/>
                  </a:cubicBezTo>
                  <a:cubicBezTo>
                    <a:pt x="446" y="1364"/>
                    <a:pt x="444" y="1365"/>
                    <a:pt x="443" y="1366"/>
                  </a:cubicBezTo>
                  <a:lnTo>
                    <a:pt x="443" y="1382"/>
                  </a:lnTo>
                  <a:cubicBezTo>
                    <a:pt x="443" y="1415"/>
                    <a:pt x="459" y="1415"/>
                    <a:pt x="443" y="1448"/>
                  </a:cubicBezTo>
                  <a:lnTo>
                    <a:pt x="427" y="1464"/>
                  </a:lnTo>
                  <a:lnTo>
                    <a:pt x="410" y="1481"/>
                  </a:lnTo>
                  <a:lnTo>
                    <a:pt x="394" y="1530"/>
                  </a:lnTo>
                  <a:lnTo>
                    <a:pt x="427" y="1513"/>
                  </a:lnTo>
                  <a:lnTo>
                    <a:pt x="427" y="1513"/>
                  </a:lnTo>
                  <a:cubicBezTo>
                    <a:pt x="427" y="1527"/>
                    <a:pt x="416" y="1551"/>
                    <a:pt x="429" y="1551"/>
                  </a:cubicBezTo>
                  <a:cubicBezTo>
                    <a:pt x="431" y="1551"/>
                    <a:pt x="434" y="1550"/>
                    <a:pt x="437" y="1549"/>
                  </a:cubicBezTo>
                  <a:lnTo>
                    <a:pt x="437" y="1549"/>
                  </a:lnTo>
                  <a:cubicBezTo>
                    <a:pt x="391" y="1575"/>
                    <a:pt x="360" y="1727"/>
                    <a:pt x="345" y="1743"/>
                  </a:cubicBezTo>
                  <a:cubicBezTo>
                    <a:pt x="345" y="1775"/>
                    <a:pt x="345" y="1808"/>
                    <a:pt x="328" y="1841"/>
                  </a:cubicBezTo>
                  <a:cubicBezTo>
                    <a:pt x="328" y="1841"/>
                    <a:pt x="361" y="1841"/>
                    <a:pt x="345" y="1873"/>
                  </a:cubicBezTo>
                  <a:cubicBezTo>
                    <a:pt x="337" y="1868"/>
                    <a:pt x="330" y="1866"/>
                    <a:pt x="325" y="1866"/>
                  </a:cubicBezTo>
                  <a:cubicBezTo>
                    <a:pt x="300" y="1866"/>
                    <a:pt x="304" y="1922"/>
                    <a:pt x="266" y="1938"/>
                  </a:cubicBezTo>
                  <a:lnTo>
                    <a:pt x="266" y="1938"/>
                  </a:lnTo>
                  <a:cubicBezTo>
                    <a:pt x="267" y="1937"/>
                    <a:pt x="268" y="1937"/>
                    <a:pt x="268" y="1937"/>
                  </a:cubicBezTo>
                  <a:cubicBezTo>
                    <a:pt x="287" y="1937"/>
                    <a:pt x="259" y="2010"/>
                    <a:pt x="270" y="2010"/>
                  </a:cubicBezTo>
                  <a:cubicBezTo>
                    <a:pt x="272" y="2010"/>
                    <a:pt x="275" y="2009"/>
                    <a:pt x="279" y="2004"/>
                  </a:cubicBezTo>
                  <a:lnTo>
                    <a:pt x="279" y="2004"/>
                  </a:lnTo>
                  <a:cubicBezTo>
                    <a:pt x="273" y="2017"/>
                    <a:pt x="269" y="2020"/>
                    <a:pt x="266" y="2020"/>
                  </a:cubicBezTo>
                  <a:cubicBezTo>
                    <a:pt x="263" y="2020"/>
                    <a:pt x="260" y="2016"/>
                    <a:pt x="255" y="2016"/>
                  </a:cubicBezTo>
                  <a:cubicBezTo>
                    <a:pt x="253" y="2016"/>
                    <a:pt x="250" y="2017"/>
                    <a:pt x="246" y="2021"/>
                  </a:cubicBezTo>
                  <a:cubicBezTo>
                    <a:pt x="246" y="2086"/>
                    <a:pt x="197" y="2152"/>
                    <a:pt x="181" y="2234"/>
                  </a:cubicBezTo>
                  <a:lnTo>
                    <a:pt x="197" y="2250"/>
                  </a:lnTo>
                  <a:lnTo>
                    <a:pt x="148" y="2283"/>
                  </a:lnTo>
                  <a:cubicBezTo>
                    <a:pt x="148" y="2299"/>
                    <a:pt x="181" y="2315"/>
                    <a:pt x="148" y="2332"/>
                  </a:cubicBezTo>
                  <a:lnTo>
                    <a:pt x="165" y="2332"/>
                  </a:lnTo>
                  <a:cubicBezTo>
                    <a:pt x="99" y="2495"/>
                    <a:pt x="116" y="2676"/>
                    <a:pt x="17" y="2823"/>
                  </a:cubicBezTo>
                  <a:lnTo>
                    <a:pt x="50" y="2839"/>
                  </a:lnTo>
                  <a:lnTo>
                    <a:pt x="1" y="2905"/>
                  </a:lnTo>
                  <a:lnTo>
                    <a:pt x="17" y="2987"/>
                  </a:lnTo>
                  <a:lnTo>
                    <a:pt x="17" y="2954"/>
                  </a:lnTo>
                  <a:lnTo>
                    <a:pt x="66" y="2954"/>
                  </a:lnTo>
                  <a:cubicBezTo>
                    <a:pt x="50" y="3003"/>
                    <a:pt x="50" y="3019"/>
                    <a:pt x="50" y="3019"/>
                  </a:cubicBezTo>
                  <a:lnTo>
                    <a:pt x="116" y="3363"/>
                  </a:lnTo>
                  <a:cubicBezTo>
                    <a:pt x="214" y="3298"/>
                    <a:pt x="377" y="3134"/>
                    <a:pt x="541" y="2905"/>
                  </a:cubicBezTo>
                  <a:lnTo>
                    <a:pt x="541" y="2888"/>
                  </a:lnTo>
                  <a:lnTo>
                    <a:pt x="574" y="2856"/>
                  </a:lnTo>
                  <a:lnTo>
                    <a:pt x="574" y="2856"/>
                  </a:lnTo>
                  <a:cubicBezTo>
                    <a:pt x="562" y="2880"/>
                    <a:pt x="585" y="2895"/>
                    <a:pt x="611" y="2895"/>
                  </a:cubicBezTo>
                  <a:cubicBezTo>
                    <a:pt x="621" y="2895"/>
                    <a:pt x="631" y="2893"/>
                    <a:pt x="639" y="2888"/>
                  </a:cubicBezTo>
                  <a:cubicBezTo>
                    <a:pt x="639" y="2888"/>
                    <a:pt x="639" y="2888"/>
                    <a:pt x="639" y="2856"/>
                  </a:cubicBezTo>
                  <a:cubicBezTo>
                    <a:pt x="639" y="2856"/>
                    <a:pt x="612" y="2883"/>
                    <a:pt x="598" y="2883"/>
                  </a:cubicBezTo>
                  <a:cubicBezTo>
                    <a:pt x="593" y="2883"/>
                    <a:pt x="590" y="2880"/>
                    <a:pt x="590" y="2872"/>
                  </a:cubicBezTo>
                  <a:cubicBezTo>
                    <a:pt x="607" y="2839"/>
                    <a:pt x="623" y="2856"/>
                    <a:pt x="639" y="2839"/>
                  </a:cubicBezTo>
                  <a:lnTo>
                    <a:pt x="623" y="2790"/>
                  </a:lnTo>
                  <a:cubicBezTo>
                    <a:pt x="639" y="2741"/>
                    <a:pt x="672" y="2708"/>
                    <a:pt x="688" y="2676"/>
                  </a:cubicBezTo>
                  <a:cubicBezTo>
                    <a:pt x="705" y="2643"/>
                    <a:pt x="721" y="2626"/>
                    <a:pt x="738" y="2594"/>
                  </a:cubicBezTo>
                  <a:lnTo>
                    <a:pt x="754" y="2594"/>
                  </a:lnTo>
                  <a:lnTo>
                    <a:pt x="754" y="2577"/>
                  </a:lnTo>
                  <a:lnTo>
                    <a:pt x="770" y="2610"/>
                  </a:lnTo>
                  <a:cubicBezTo>
                    <a:pt x="770" y="2643"/>
                    <a:pt x="770" y="2676"/>
                    <a:pt x="738" y="2708"/>
                  </a:cubicBezTo>
                  <a:lnTo>
                    <a:pt x="721" y="2692"/>
                  </a:lnTo>
                  <a:lnTo>
                    <a:pt x="721" y="2692"/>
                  </a:lnTo>
                  <a:lnTo>
                    <a:pt x="721" y="2692"/>
                  </a:lnTo>
                  <a:cubicBezTo>
                    <a:pt x="709" y="2705"/>
                    <a:pt x="695" y="2715"/>
                    <a:pt x="705" y="2725"/>
                  </a:cubicBezTo>
                  <a:lnTo>
                    <a:pt x="721" y="2725"/>
                  </a:lnTo>
                  <a:cubicBezTo>
                    <a:pt x="721" y="2741"/>
                    <a:pt x="721" y="2790"/>
                    <a:pt x="688" y="2823"/>
                  </a:cubicBezTo>
                  <a:cubicBezTo>
                    <a:pt x="721" y="2806"/>
                    <a:pt x="705" y="2806"/>
                    <a:pt x="738" y="2806"/>
                  </a:cubicBezTo>
                  <a:cubicBezTo>
                    <a:pt x="693" y="2806"/>
                    <a:pt x="770" y="2739"/>
                    <a:pt x="747" y="2739"/>
                  </a:cubicBezTo>
                  <a:cubicBezTo>
                    <a:pt x="745" y="2739"/>
                    <a:pt x="742" y="2740"/>
                    <a:pt x="738" y="2741"/>
                  </a:cubicBezTo>
                  <a:cubicBezTo>
                    <a:pt x="770" y="2725"/>
                    <a:pt x="770" y="2708"/>
                    <a:pt x="819" y="2692"/>
                  </a:cubicBezTo>
                  <a:lnTo>
                    <a:pt x="819" y="2676"/>
                  </a:lnTo>
                  <a:lnTo>
                    <a:pt x="819" y="2659"/>
                  </a:lnTo>
                  <a:lnTo>
                    <a:pt x="803" y="2659"/>
                  </a:lnTo>
                  <a:lnTo>
                    <a:pt x="787" y="2676"/>
                  </a:lnTo>
                  <a:lnTo>
                    <a:pt x="787" y="2676"/>
                  </a:lnTo>
                  <a:lnTo>
                    <a:pt x="819" y="2594"/>
                  </a:lnTo>
                  <a:lnTo>
                    <a:pt x="836" y="2594"/>
                  </a:lnTo>
                  <a:lnTo>
                    <a:pt x="836" y="2577"/>
                  </a:lnTo>
                  <a:cubicBezTo>
                    <a:pt x="845" y="2577"/>
                    <a:pt x="860" y="2567"/>
                    <a:pt x="868" y="2567"/>
                  </a:cubicBezTo>
                  <a:cubicBezTo>
                    <a:pt x="873" y="2567"/>
                    <a:pt x="875" y="2573"/>
                    <a:pt x="868" y="2594"/>
                  </a:cubicBezTo>
                  <a:lnTo>
                    <a:pt x="885" y="2561"/>
                  </a:lnTo>
                  <a:lnTo>
                    <a:pt x="934" y="2495"/>
                  </a:lnTo>
                  <a:lnTo>
                    <a:pt x="934" y="2479"/>
                  </a:lnTo>
                  <a:lnTo>
                    <a:pt x="967" y="2414"/>
                  </a:lnTo>
                  <a:cubicBezTo>
                    <a:pt x="999" y="2365"/>
                    <a:pt x="999" y="2299"/>
                    <a:pt x="1065" y="2266"/>
                  </a:cubicBezTo>
                  <a:cubicBezTo>
                    <a:pt x="1065" y="2250"/>
                    <a:pt x="1065" y="2217"/>
                    <a:pt x="1081" y="2201"/>
                  </a:cubicBezTo>
                  <a:lnTo>
                    <a:pt x="1098" y="2201"/>
                  </a:lnTo>
                  <a:lnTo>
                    <a:pt x="1147" y="2135"/>
                  </a:lnTo>
                  <a:cubicBezTo>
                    <a:pt x="1196" y="2119"/>
                    <a:pt x="1212" y="2021"/>
                    <a:pt x="1245" y="1988"/>
                  </a:cubicBezTo>
                  <a:lnTo>
                    <a:pt x="1229" y="1988"/>
                  </a:lnTo>
                  <a:cubicBezTo>
                    <a:pt x="1229" y="1955"/>
                    <a:pt x="1245" y="1923"/>
                    <a:pt x="1261" y="1890"/>
                  </a:cubicBezTo>
                  <a:lnTo>
                    <a:pt x="1245" y="1890"/>
                  </a:lnTo>
                  <a:cubicBezTo>
                    <a:pt x="1245" y="1859"/>
                    <a:pt x="1289" y="1828"/>
                    <a:pt x="1308" y="1783"/>
                  </a:cubicBezTo>
                  <a:lnTo>
                    <a:pt x="1308" y="1783"/>
                  </a:lnTo>
                  <a:cubicBezTo>
                    <a:pt x="1355" y="1744"/>
                    <a:pt x="1331" y="1658"/>
                    <a:pt x="1376" y="1628"/>
                  </a:cubicBezTo>
                  <a:lnTo>
                    <a:pt x="1392" y="1595"/>
                  </a:lnTo>
                  <a:lnTo>
                    <a:pt x="1409" y="1562"/>
                  </a:lnTo>
                  <a:lnTo>
                    <a:pt x="1425" y="1562"/>
                  </a:lnTo>
                  <a:lnTo>
                    <a:pt x="1409" y="1546"/>
                  </a:lnTo>
                  <a:lnTo>
                    <a:pt x="1409" y="1513"/>
                  </a:lnTo>
                  <a:cubicBezTo>
                    <a:pt x="1441" y="1513"/>
                    <a:pt x="1425" y="1481"/>
                    <a:pt x="1458" y="1481"/>
                  </a:cubicBezTo>
                  <a:cubicBezTo>
                    <a:pt x="1441" y="1464"/>
                    <a:pt x="1474" y="1399"/>
                    <a:pt x="1458" y="1382"/>
                  </a:cubicBezTo>
                  <a:lnTo>
                    <a:pt x="1474" y="1333"/>
                  </a:lnTo>
                  <a:lnTo>
                    <a:pt x="1490" y="1333"/>
                  </a:lnTo>
                  <a:lnTo>
                    <a:pt x="1490" y="1284"/>
                  </a:lnTo>
                  <a:cubicBezTo>
                    <a:pt x="1497" y="1277"/>
                    <a:pt x="1504" y="1273"/>
                    <a:pt x="1510" y="1273"/>
                  </a:cubicBezTo>
                  <a:cubicBezTo>
                    <a:pt x="1518" y="1273"/>
                    <a:pt x="1523" y="1281"/>
                    <a:pt x="1523" y="1301"/>
                  </a:cubicBezTo>
                  <a:cubicBezTo>
                    <a:pt x="1523" y="1235"/>
                    <a:pt x="1523" y="1251"/>
                    <a:pt x="1523" y="1202"/>
                  </a:cubicBezTo>
                  <a:lnTo>
                    <a:pt x="1540" y="1202"/>
                  </a:lnTo>
                  <a:lnTo>
                    <a:pt x="1556" y="1153"/>
                  </a:lnTo>
                  <a:cubicBezTo>
                    <a:pt x="1589" y="1121"/>
                    <a:pt x="1621" y="973"/>
                    <a:pt x="1671" y="891"/>
                  </a:cubicBezTo>
                  <a:cubicBezTo>
                    <a:pt x="1621" y="891"/>
                    <a:pt x="1703" y="859"/>
                    <a:pt x="1671" y="842"/>
                  </a:cubicBezTo>
                  <a:lnTo>
                    <a:pt x="1703" y="842"/>
                  </a:lnTo>
                  <a:cubicBezTo>
                    <a:pt x="1703" y="793"/>
                    <a:pt x="1736" y="777"/>
                    <a:pt x="1720" y="728"/>
                  </a:cubicBezTo>
                  <a:lnTo>
                    <a:pt x="1720" y="728"/>
                  </a:lnTo>
                  <a:lnTo>
                    <a:pt x="1736" y="744"/>
                  </a:lnTo>
                  <a:lnTo>
                    <a:pt x="1736" y="728"/>
                  </a:lnTo>
                  <a:lnTo>
                    <a:pt x="1752" y="744"/>
                  </a:lnTo>
                  <a:cubicBezTo>
                    <a:pt x="1752" y="695"/>
                    <a:pt x="1720" y="679"/>
                    <a:pt x="1703" y="662"/>
                  </a:cubicBezTo>
                  <a:lnTo>
                    <a:pt x="1703" y="613"/>
                  </a:lnTo>
                  <a:cubicBezTo>
                    <a:pt x="1703" y="606"/>
                    <a:pt x="1706" y="602"/>
                    <a:pt x="1709" y="602"/>
                  </a:cubicBezTo>
                  <a:cubicBezTo>
                    <a:pt x="1714" y="602"/>
                    <a:pt x="1720" y="610"/>
                    <a:pt x="1720" y="629"/>
                  </a:cubicBezTo>
                  <a:cubicBezTo>
                    <a:pt x="1720" y="613"/>
                    <a:pt x="1752" y="515"/>
                    <a:pt x="1736" y="515"/>
                  </a:cubicBezTo>
                  <a:lnTo>
                    <a:pt x="1736" y="482"/>
                  </a:lnTo>
                  <a:cubicBezTo>
                    <a:pt x="1736" y="433"/>
                    <a:pt x="1736" y="433"/>
                    <a:pt x="1736" y="400"/>
                  </a:cubicBezTo>
                  <a:cubicBezTo>
                    <a:pt x="1703" y="384"/>
                    <a:pt x="1720" y="368"/>
                    <a:pt x="1720" y="335"/>
                  </a:cubicBezTo>
                  <a:cubicBezTo>
                    <a:pt x="1720" y="302"/>
                    <a:pt x="1720" y="286"/>
                    <a:pt x="1720" y="286"/>
                  </a:cubicBezTo>
                  <a:cubicBezTo>
                    <a:pt x="1703" y="269"/>
                    <a:pt x="1703" y="269"/>
                    <a:pt x="1703" y="220"/>
                  </a:cubicBezTo>
                  <a:lnTo>
                    <a:pt x="1687" y="237"/>
                  </a:lnTo>
                  <a:lnTo>
                    <a:pt x="1671" y="204"/>
                  </a:lnTo>
                  <a:lnTo>
                    <a:pt x="1638" y="138"/>
                  </a:lnTo>
                  <a:lnTo>
                    <a:pt x="1638" y="155"/>
                  </a:lnTo>
                  <a:lnTo>
                    <a:pt x="1621" y="106"/>
                  </a:lnTo>
                  <a:lnTo>
                    <a:pt x="1589" y="40"/>
                  </a:lnTo>
                  <a:lnTo>
                    <a:pt x="1605" y="40"/>
                  </a:lnTo>
                  <a:cubicBezTo>
                    <a:pt x="1587" y="26"/>
                    <a:pt x="1577" y="22"/>
                    <a:pt x="1572" y="22"/>
                  </a:cubicBezTo>
                  <a:cubicBezTo>
                    <a:pt x="1562" y="22"/>
                    <a:pt x="1571" y="43"/>
                    <a:pt x="1553" y="43"/>
                  </a:cubicBezTo>
                  <a:cubicBezTo>
                    <a:pt x="1550" y="43"/>
                    <a:pt x="1545" y="42"/>
                    <a:pt x="1540" y="40"/>
                  </a:cubicBezTo>
                  <a:cubicBezTo>
                    <a:pt x="1523" y="24"/>
                    <a:pt x="1556" y="7"/>
                    <a:pt x="1523" y="7"/>
                  </a:cubicBezTo>
                  <a:cubicBezTo>
                    <a:pt x="1518" y="2"/>
                    <a:pt x="1510" y="0"/>
                    <a:pt x="1502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3"/>
            <p:cNvSpPr/>
            <p:nvPr/>
          </p:nvSpPr>
          <p:spPr>
            <a:xfrm>
              <a:off x="7709202" y="384915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50" y="1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3"/>
            <p:cNvSpPr/>
            <p:nvPr/>
          </p:nvSpPr>
          <p:spPr>
            <a:xfrm>
              <a:off x="7703267" y="3853628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16" y="1"/>
                  </a:moveTo>
                  <a:cubicBezTo>
                    <a:pt x="0" y="34"/>
                    <a:pt x="16" y="17"/>
                    <a:pt x="0" y="50"/>
                  </a:cubicBezTo>
                  <a:cubicBezTo>
                    <a:pt x="10" y="35"/>
                    <a:pt x="14" y="31"/>
                    <a:pt x="15" y="31"/>
                  </a:cubicBezTo>
                  <a:lnTo>
                    <a:pt x="15" y="31"/>
                  </a:lnTo>
                  <a:cubicBezTo>
                    <a:pt x="18" y="31"/>
                    <a:pt x="14" y="43"/>
                    <a:pt x="19" y="43"/>
                  </a:cubicBezTo>
                  <a:cubicBezTo>
                    <a:pt x="22" y="43"/>
                    <a:pt x="26" y="41"/>
                    <a:pt x="33" y="34"/>
                  </a:cubicBezTo>
                  <a:lnTo>
                    <a:pt x="33" y="34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49" y="50"/>
                  </a:lnTo>
                  <a:lnTo>
                    <a:pt x="66" y="1"/>
                  </a:lnTo>
                  <a:lnTo>
                    <a:pt x="33" y="3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3"/>
            <p:cNvSpPr/>
            <p:nvPr/>
          </p:nvSpPr>
          <p:spPr>
            <a:xfrm>
              <a:off x="7685280" y="387161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3"/>
            <p:cNvSpPr/>
            <p:nvPr/>
          </p:nvSpPr>
          <p:spPr>
            <a:xfrm>
              <a:off x="7686832" y="3871615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0"/>
                  </a:moveTo>
                  <a:lnTo>
                    <a:pt x="0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3"/>
            <p:cNvSpPr/>
            <p:nvPr/>
          </p:nvSpPr>
          <p:spPr>
            <a:xfrm>
              <a:off x="7697241" y="3859654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0"/>
                  </a:moveTo>
                  <a:lnTo>
                    <a:pt x="1" y="17"/>
                  </a:lnTo>
                  <a:lnTo>
                    <a:pt x="1" y="4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3"/>
            <p:cNvSpPr/>
            <p:nvPr/>
          </p:nvSpPr>
          <p:spPr>
            <a:xfrm>
              <a:off x="7713675" y="384614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3"/>
            <p:cNvSpPr/>
            <p:nvPr/>
          </p:nvSpPr>
          <p:spPr>
            <a:xfrm>
              <a:off x="7716688" y="384322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3"/>
            <p:cNvSpPr/>
            <p:nvPr/>
          </p:nvSpPr>
          <p:spPr>
            <a:xfrm>
              <a:off x="7782427" y="3726625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3"/>
            <p:cNvSpPr/>
            <p:nvPr/>
          </p:nvSpPr>
          <p:spPr>
            <a:xfrm>
              <a:off x="7746545" y="3793916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33"/>
                  </a:moveTo>
                  <a:lnTo>
                    <a:pt x="34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3"/>
            <p:cNvSpPr/>
            <p:nvPr/>
          </p:nvSpPr>
          <p:spPr>
            <a:xfrm>
              <a:off x="7765992" y="359058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3"/>
            <p:cNvSpPr/>
            <p:nvPr/>
          </p:nvSpPr>
          <p:spPr>
            <a:xfrm>
              <a:off x="7749558" y="3789351"/>
              <a:ext cx="1552" cy="4656"/>
            </a:xfrm>
            <a:custGeom>
              <a:rect b="b" l="l" r="r" t="t"/>
              <a:pathLst>
                <a:path extrusionOk="0" h="51" w="17">
                  <a:moveTo>
                    <a:pt x="17" y="1"/>
                  </a:moveTo>
                  <a:lnTo>
                    <a:pt x="1" y="50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3"/>
            <p:cNvSpPr/>
            <p:nvPr/>
          </p:nvSpPr>
          <p:spPr>
            <a:xfrm>
              <a:off x="7655424" y="3841668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"/>
                  </a:moveTo>
                  <a:lnTo>
                    <a:pt x="0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3"/>
            <p:cNvSpPr/>
            <p:nvPr/>
          </p:nvSpPr>
          <p:spPr>
            <a:xfrm>
              <a:off x="7730110" y="382523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3"/>
            <p:cNvSpPr/>
            <p:nvPr/>
          </p:nvSpPr>
          <p:spPr>
            <a:xfrm>
              <a:off x="7728649" y="382678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3"/>
            <p:cNvSpPr/>
            <p:nvPr/>
          </p:nvSpPr>
          <p:spPr>
            <a:xfrm>
              <a:off x="7728649" y="38267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3"/>
            <p:cNvSpPr/>
            <p:nvPr/>
          </p:nvSpPr>
          <p:spPr>
            <a:xfrm>
              <a:off x="7728649" y="3825233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3"/>
            <p:cNvSpPr/>
            <p:nvPr/>
          </p:nvSpPr>
          <p:spPr>
            <a:xfrm>
              <a:off x="7722623" y="383427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3"/>
            <p:cNvSpPr/>
            <p:nvPr/>
          </p:nvSpPr>
          <p:spPr>
            <a:xfrm>
              <a:off x="7715228" y="3835733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33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3"/>
            <p:cNvSpPr/>
            <p:nvPr/>
          </p:nvSpPr>
          <p:spPr>
            <a:xfrm>
              <a:off x="7713675" y="383874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3"/>
            <p:cNvSpPr/>
            <p:nvPr/>
          </p:nvSpPr>
          <p:spPr>
            <a:xfrm>
              <a:off x="7730110" y="3820850"/>
              <a:ext cx="1643" cy="3196"/>
            </a:xfrm>
            <a:custGeom>
              <a:rect b="b" l="l" r="r" t="t"/>
              <a:pathLst>
                <a:path extrusionOk="0" h="35" w="18">
                  <a:moveTo>
                    <a:pt x="10" y="0"/>
                  </a:moveTo>
                  <a:cubicBezTo>
                    <a:pt x="8" y="0"/>
                    <a:pt x="5" y="4"/>
                    <a:pt x="1" y="16"/>
                  </a:cubicBezTo>
                  <a:lnTo>
                    <a:pt x="17" y="32"/>
                  </a:lnTo>
                  <a:lnTo>
                    <a:pt x="17" y="32"/>
                  </a:lnTo>
                  <a:cubicBezTo>
                    <a:pt x="17" y="25"/>
                    <a:pt x="15" y="0"/>
                    <a:pt x="10" y="0"/>
                  </a:cubicBezTo>
                  <a:close/>
                  <a:moveTo>
                    <a:pt x="17" y="32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5"/>
                    <a:pt x="17" y="34"/>
                    <a:pt x="17" y="32"/>
                  </a:cubicBezTo>
                  <a:lnTo>
                    <a:pt x="17" y="32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3"/>
            <p:cNvSpPr/>
            <p:nvPr/>
          </p:nvSpPr>
          <p:spPr>
            <a:xfrm>
              <a:off x="7713675" y="3832720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3"/>
            <p:cNvSpPr/>
            <p:nvPr/>
          </p:nvSpPr>
          <p:spPr>
            <a:xfrm>
              <a:off x="7719701" y="3823772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3"/>
            <p:cNvSpPr/>
            <p:nvPr/>
          </p:nvSpPr>
          <p:spPr>
            <a:xfrm>
              <a:off x="7719701" y="3826785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3"/>
            <p:cNvSpPr/>
            <p:nvPr/>
          </p:nvSpPr>
          <p:spPr>
            <a:xfrm>
              <a:off x="7737597" y="379537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3"/>
            <p:cNvSpPr/>
            <p:nvPr/>
          </p:nvSpPr>
          <p:spPr>
            <a:xfrm>
              <a:off x="7650950" y="385216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3"/>
            <p:cNvSpPr/>
            <p:nvPr/>
          </p:nvSpPr>
          <p:spPr>
            <a:xfrm>
              <a:off x="7650950" y="3856641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17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3"/>
            <p:cNvSpPr/>
            <p:nvPr/>
          </p:nvSpPr>
          <p:spPr>
            <a:xfrm>
              <a:off x="7612055" y="370873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6"/>
                  </a:moveTo>
                  <a:lnTo>
                    <a:pt x="1" y="0"/>
                  </a:lnTo>
                  <a:lnTo>
                    <a:pt x="17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3"/>
            <p:cNvSpPr/>
            <p:nvPr/>
          </p:nvSpPr>
          <p:spPr>
            <a:xfrm>
              <a:off x="7616528" y="372808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3"/>
            <p:cNvSpPr/>
            <p:nvPr/>
          </p:nvSpPr>
          <p:spPr>
            <a:xfrm>
              <a:off x="7615068" y="3729638"/>
              <a:ext cx="16526" cy="26934"/>
            </a:xfrm>
            <a:custGeom>
              <a:rect b="b" l="l" r="r" t="t"/>
              <a:pathLst>
                <a:path extrusionOk="0" h="295" w="181">
                  <a:moveTo>
                    <a:pt x="180" y="0"/>
                  </a:moveTo>
                  <a:cubicBezTo>
                    <a:pt x="148" y="0"/>
                    <a:pt x="148" y="66"/>
                    <a:pt x="115" y="82"/>
                  </a:cubicBezTo>
                  <a:lnTo>
                    <a:pt x="33" y="66"/>
                  </a:lnTo>
                  <a:lnTo>
                    <a:pt x="33" y="49"/>
                  </a:lnTo>
                  <a:lnTo>
                    <a:pt x="0" y="49"/>
                  </a:lnTo>
                  <a:lnTo>
                    <a:pt x="17" y="66"/>
                  </a:lnTo>
                  <a:lnTo>
                    <a:pt x="33" y="295"/>
                  </a:lnTo>
                  <a:lnTo>
                    <a:pt x="131" y="98"/>
                  </a:lnTo>
                  <a:cubicBezTo>
                    <a:pt x="148" y="66"/>
                    <a:pt x="164" y="17"/>
                    <a:pt x="180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3"/>
            <p:cNvSpPr/>
            <p:nvPr/>
          </p:nvSpPr>
          <p:spPr>
            <a:xfrm>
              <a:off x="7638989" y="3724160"/>
              <a:ext cx="1552" cy="2556"/>
            </a:xfrm>
            <a:custGeom>
              <a:rect b="b" l="l" r="r" t="t"/>
              <a:pathLst>
                <a:path extrusionOk="0" h="28" w="17">
                  <a:moveTo>
                    <a:pt x="8" y="0"/>
                  </a:moveTo>
                  <a:cubicBezTo>
                    <a:pt x="8" y="0"/>
                    <a:pt x="7" y="6"/>
                    <a:pt x="0" y="27"/>
                  </a:cubicBezTo>
                  <a:lnTo>
                    <a:pt x="17" y="11"/>
                  </a:lnTo>
                  <a:cubicBezTo>
                    <a:pt x="7" y="11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3"/>
            <p:cNvSpPr/>
            <p:nvPr/>
          </p:nvSpPr>
          <p:spPr>
            <a:xfrm>
              <a:off x="7638989" y="372662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3"/>
            <p:cNvSpPr/>
            <p:nvPr/>
          </p:nvSpPr>
          <p:spPr>
            <a:xfrm>
              <a:off x="7643463" y="3718134"/>
              <a:ext cx="2465" cy="2648"/>
            </a:xfrm>
            <a:custGeom>
              <a:rect b="b" l="l" r="r" t="t"/>
              <a:pathLst>
                <a:path extrusionOk="0" h="29" w="27">
                  <a:moveTo>
                    <a:pt x="18" y="1"/>
                  </a:moveTo>
                  <a:cubicBezTo>
                    <a:pt x="14" y="1"/>
                    <a:pt x="7" y="5"/>
                    <a:pt x="0" y="12"/>
                  </a:cubicBezTo>
                  <a:lnTo>
                    <a:pt x="0" y="28"/>
                  </a:lnTo>
                  <a:lnTo>
                    <a:pt x="17" y="28"/>
                  </a:lnTo>
                  <a:cubicBezTo>
                    <a:pt x="26" y="9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3"/>
            <p:cNvSpPr/>
            <p:nvPr/>
          </p:nvSpPr>
          <p:spPr>
            <a:xfrm>
              <a:off x="7643463" y="371612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3"/>
            <p:cNvSpPr/>
            <p:nvPr/>
          </p:nvSpPr>
          <p:spPr>
            <a:xfrm>
              <a:off x="7641911" y="371767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3"/>
            <p:cNvSpPr/>
            <p:nvPr/>
          </p:nvSpPr>
          <p:spPr>
            <a:xfrm>
              <a:off x="7638259" y="3720690"/>
              <a:ext cx="2283" cy="3378"/>
            </a:xfrm>
            <a:custGeom>
              <a:rect b="b" l="l" r="r" t="t"/>
              <a:pathLst>
                <a:path extrusionOk="0" h="37" w="25">
                  <a:moveTo>
                    <a:pt x="25" y="0"/>
                  </a:moveTo>
                  <a:lnTo>
                    <a:pt x="25" y="0"/>
                  </a:lnTo>
                  <a:cubicBezTo>
                    <a:pt x="22" y="7"/>
                    <a:pt x="20" y="12"/>
                    <a:pt x="18" y="17"/>
                  </a:cubicBezTo>
                  <a:lnTo>
                    <a:pt x="18" y="17"/>
                  </a:lnTo>
                  <a:cubicBezTo>
                    <a:pt x="22" y="14"/>
                    <a:pt x="25" y="7"/>
                    <a:pt x="25" y="0"/>
                  </a:cubicBezTo>
                  <a:close/>
                  <a:moveTo>
                    <a:pt x="8" y="0"/>
                  </a:moveTo>
                  <a:cubicBezTo>
                    <a:pt x="0" y="25"/>
                    <a:pt x="0" y="37"/>
                    <a:pt x="4" y="37"/>
                  </a:cubicBezTo>
                  <a:cubicBezTo>
                    <a:pt x="7" y="37"/>
                    <a:pt x="12" y="30"/>
                    <a:pt x="18" y="17"/>
                  </a:cubicBezTo>
                  <a:lnTo>
                    <a:pt x="18" y="17"/>
                  </a:lnTo>
                  <a:cubicBezTo>
                    <a:pt x="17" y="18"/>
                    <a:pt x="16" y="19"/>
                    <a:pt x="15" y="19"/>
                  </a:cubicBezTo>
                  <a:cubicBezTo>
                    <a:pt x="11" y="19"/>
                    <a:pt x="8" y="14"/>
                    <a:pt x="8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3"/>
            <p:cNvSpPr/>
            <p:nvPr/>
          </p:nvSpPr>
          <p:spPr>
            <a:xfrm>
              <a:off x="7628489" y="3728086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3"/>
            <p:cNvSpPr/>
            <p:nvPr/>
          </p:nvSpPr>
          <p:spPr>
            <a:xfrm>
              <a:off x="7649398" y="3707177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3"/>
            <p:cNvSpPr/>
            <p:nvPr/>
          </p:nvSpPr>
          <p:spPr>
            <a:xfrm>
              <a:off x="7649398" y="3704164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34"/>
                  </a:moveTo>
                  <a:lnTo>
                    <a:pt x="17" y="1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3"/>
            <p:cNvSpPr/>
            <p:nvPr/>
          </p:nvSpPr>
          <p:spPr>
            <a:xfrm>
              <a:off x="7640450" y="3713203"/>
              <a:ext cx="1552" cy="6026"/>
            </a:xfrm>
            <a:custGeom>
              <a:rect b="b" l="l" r="r" t="t"/>
              <a:pathLst>
                <a:path extrusionOk="0" h="66" w="17">
                  <a:moveTo>
                    <a:pt x="17" y="0"/>
                  </a:moveTo>
                  <a:lnTo>
                    <a:pt x="1" y="17"/>
                  </a:lnTo>
                  <a:lnTo>
                    <a:pt x="1" y="6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3"/>
            <p:cNvSpPr/>
            <p:nvPr/>
          </p:nvSpPr>
          <p:spPr>
            <a:xfrm>
              <a:off x="7656885" y="3696769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3"/>
            <p:cNvSpPr/>
            <p:nvPr/>
          </p:nvSpPr>
          <p:spPr>
            <a:xfrm>
              <a:off x="7661358" y="3689282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4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3"/>
            <p:cNvSpPr/>
            <p:nvPr/>
          </p:nvSpPr>
          <p:spPr>
            <a:xfrm>
              <a:off x="7653872" y="369969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3"/>
            <p:cNvSpPr/>
            <p:nvPr/>
          </p:nvSpPr>
          <p:spPr>
            <a:xfrm>
              <a:off x="7653872" y="369823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7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3"/>
            <p:cNvSpPr/>
            <p:nvPr/>
          </p:nvSpPr>
          <p:spPr>
            <a:xfrm>
              <a:off x="7643463" y="3705260"/>
              <a:ext cx="3104" cy="3561"/>
            </a:xfrm>
            <a:custGeom>
              <a:rect b="b" l="l" r="r" t="t"/>
              <a:pathLst>
                <a:path extrusionOk="0" h="39" w="34">
                  <a:moveTo>
                    <a:pt x="16" y="1"/>
                  </a:moveTo>
                  <a:cubicBezTo>
                    <a:pt x="12" y="1"/>
                    <a:pt x="7" y="2"/>
                    <a:pt x="0" y="5"/>
                  </a:cubicBezTo>
                  <a:cubicBezTo>
                    <a:pt x="17" y="22"/>
                    <a:pt x="33" y="5"/>
                    <a:pt x="33" y="38"/>
                  </a:cubicBezTo>
                  <a:cubicBezTo>
                    <a:pt x="33" y="25"/>
                    <a:pt x="33" y="1"/>
                    <a:pt x="16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3"/>
            <p:cNvSpPr/>
            <p:nvPr/>
          </p:nvSpPr>
          <p:spPr>
            <a:xfrm>
              <a:off x="7649398" y="3701243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3"/>
            <p:cNvSpPr/>
            <p:nvPr/>
          </p:nvSpPr>
          <p:spPr>
            <a:xfrm>
              <a:off x="7650950" y="369969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3"/>
            <p:cNvSpPr/>
            <p:nvPr/>
          </p:nvSpPr>
          <p:spPr>
            <a:xfrm>
              <a:off x="7658437" y="3686269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3"/>
            <p:cNvSpPr/>
            <p:nvPr/>
          </p:nvSpPr>
          <p:spPr>
            <a:xfrm>
              <a:off x="7656885" y="369375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3"/>
            <p:cNvSpPr/>
            <p:nvPr/>
          </p:nvSpPr>
          <p:spPr>
            <a:xfrm>
              <a:off x="7668845" y="367284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3"/>
            <p:cNvSpPr/>
            <p:nvPr/>
          </p:nvSpPr>
          <p:spPr>
            <a:xfrm>
              <a:off x="7658437" y="3689282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0"/>
                  </a:moveTo>
                  <a:lnTo>
                    <a:pt x="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3"/>
            <p:cNvSpPr/>
            <p:nvPr/>
          </p:nvSpPr>
          <p:spPr>
            <a:xfrm>
              <a:off x="7664371" y="368179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3"/>
            <p:cNvSpPr/>
            <p:nvPr/>
          </p:nvSpPr>
          <p:spPr>
            <a:xfrm>
              <a:off x="7656885" y="369375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3"/>
            <p:cNvSpPr/>
            <p:nvPr/>
          </p:nvSpPr>
          <p:spPr>
            <a:xfrm>
              <a:off x="7656885" y="369229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3"/>
            <p:cNvSpPr/>
            <p:nvPr/>
          </p:nvSpPr>
          <p:spPr>
            <a:xfrm>
              <a:off x="7665832" y="3672847"/>
              <a:ext cx="3104" cy="6026"/>
            </a:xfrm>
            <a:custGeom>
              <a:rect b="b" l="l" r="r" t="t"/>
              <a:pathLst>
                <a:path extrusionOk="0" h="66" w="34">
                  <a:moveTo>
                    <a:pt x="34" y="0"/>
                  </a:moveTo>
                  <a:lnTo>
                    <a:pt x="1" y="49"/>
                  </a:lnTo>
                  <a:lnTo>
                    <a:pt x="1" y="66"/>
                  </a:lnTo>
                  <a:lnTo>
                    <a:pt x="34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3"/>
            <p:cNvSpPr/>
            <p:nvPr/>
          </p:nvSpPr>
          <p:spPr>
            <a:xfrm>
              <a:off x="7659898" y="3678782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8" y="40"/>
                  </a:moveTo>
                  <a:cubicBezTo>
                    <a:pt x="6" y="42"/>
                    <a:pt x="3" y="45"/>
                    <a:pt x="0" y="50"/>
                  </a:cubicBezTo>
                  <a:cubicBezTo>
                    <a:pt x="5" y="46"/>
                    <a:pt x="7" y="43"/>
                    <a:pt x="8" y="40"/>
                  </a:cubicBezTo>
                  <a:close/>
                  <a:moveTo>
                    <a:pt x="17" y="1"/>
                  </a:moveTo>
                  <a:cubicBezTo>
                    <a:pt x="5" y="25"/>
                    <a:pt x="11" y="31"/>
                    <a:pt x="8" y="40"/>
                  </a:cubicBezTo>
                  <a:lnTo>
                    <a:pt x="8" y="40"/>
                  </a:lnTo>
                  <a:cubicBezTo>
                    <a:pt x="11" y="35"/>
                    <a:pt x="13" y="34"/>
                    <a:pt x="15" y="34"/>
                  </a:cubicBezTo>
                  <a:cubicBezTo>
                    <a:pt x="20" y="34"/>
                    <a:pt x="13" y="58"/>
                    <a:pt x="21" y="58"/>
                  </a:cubicBezTo>
                  <a:cubicBezTo>
                    <a:pt x="24" y="58"/>
                    <a:pt x="27" y="56"/>
                    <a:pt x="33" y="50"/>
                  </a:cubicBezTo>
                  <a:lnTo>
                    <a:pt x="33" y="5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50" y="50"/>
                  </a:lnTo>
                  <a:lnTo>
                    <a:pt x="66" y="1"/>
                  </a:lnTo>
                  <a:cubicBezTo>
                    <a:pt x="50" y="1"/>
                    <a:pt x="50" y="17"/>
                    <a:pt x="33" y="50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3"/>
            <p:cNvSpPr/>
            <p:nvPr/>
          </p:nvSpPr>
          <p:spPr>
            <a:xfrm>
              <a:off x="7643463" y="370270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3"/>
            <p:cNvSpPr/>
            <p:nvPr/>
          </p:nvSpPr>
          <p:spPr>
            <a:xfrm>
              <a:off x="7644924" y="369969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50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3"/>
            <p:cNvSpPr/>
            <p:nvPr/>
          </p:nvSpPr>
          <p:spPr>
            <a:xfrm>
              <a:off x="7653872" y="3687730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3"/>
            <p:cNvSpPr/>
            <p:nvPr/>
          </p:nvSpPr>
          <p:spPr>
            <a:xfrm>
              <a:off x="7670306" y="3671295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3"/>
            <p:cNvSpPr/>
            <p:nvPr/>
          </p:nvSpPr>
          <p:spPr>
            <a:xfrm>
              <a:off x="7673319" y="3666821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3"/>
            <p:cNvSpPr/>
            <p:nvPr/>
          </p:nvSpPr>
          <p:spPr>
            <a:xfrm>
              <a:off x="7739058" y="3538357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33"/>
                  </a:lnTo>
                  <a:lnTo>
                    <a:pt x="1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3"/>
            <p:cNvSpPr/>
            <p:nvPr/>
          </p:nvSpPr>
          <p:spPr>
            <a:xfrm>
              <a:off x="7701715" y="361304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33"/>
                  </a:moveTo>
                  <a:lnTo>
                    <a:pt x="33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3"/>
            <p:cNvSpPr/>
            <p:nvPr/>
          </p:nvSpPr>
          <p:spPr>
            <a:xfrm>
              <a:off x="7703267" y="340980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3"/>
            <p:cNvSpPr/>
            <p:nvPr/>
          </p:nvSpPr>
          <p:spPr>
            <a:xfrm>
              <a:off x="7704728" y="3608570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7" y="0"/>
                  </a:moveTo>
                  <a:lnTo>
                    <a:pt x="17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3"/>
            <p:cNvSpPr/>
            <p:nvPr/>
          </p:nvSpPr>
          <p:spPr>
            <a:xfrm>
              <a:off x="7616528" y="3690743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3"/>
            <p:cNvSpPr/>
            <p:nvPr/>
          </p:nvSpPr>
          <p:spPr>
            <a:xfrm>
              <a:off x="7685280" y="364737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3"/>
            <p:cNvSpPr/>
            <p:nvPr/>
          </p:nvSpPr>
          <p:spPr>
            <a:xfrm>
              <a:off x="7683819" y="364737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3"/>
            <p:cNvSpPr/>
            <p:nvPr/>
          </p:nvSpPr>
          <p:spPr>
            <a:xfrm>
              <a:off x="7683819" y="364892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3"/>
            <p:cNvSpPr/>
            <p:nvPr/>
          </p:nvSpPr>
          <p:spPr>
            <a:xfrm>
              <a:off x="7685280" y="364591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3"/>
            <p:cNvSpPr/>
            <p:nvPr/>
          </p:nvSpPr>
          <p:spPr>
            <a:xfrm>
              <a:off x="7615068" y="3397567"/>
              <a:ext cx="155488" cy="338093"/>
            </a:xfrm>
            <a:custGeom>
              <a:rect b="b" l="l" r="r" t="t"/>
              <a:pathLst>
                <a:path extrusionOk="0" h="3703" w="1703">
                  <a:moveTo>
                    <a:pt x="1621" y="511"/>
                  </a:moveTo>
                  <a:lnTo>
                    <a:pt x="1621" y="560"/>
                  </a:lnTo>
                  <a:lnTo>
                    <a:pt x="1604" y="560"/>
                  </a:lnTo>
                  <a:lnTo>
                    <a:pt x="1588" y="576"/>
                  </a:lnTo>
                  <a:lnTo>
                    <a:pt x="1604" y="544"/>
                  </a:lnTo>
                  <a:lnTo>
                    <a:pt x="1604" y="527"/>
                  </a:lnTo>
                  <a:lnTo>
                    <a:pt x="1621" y="511"/>
                  </a:lnTo>
                  <a:close/>
                  <a:moveTo>
                    <a:pt x="1408" y="1215"/>
                  </a:moveTo>
                  <a:lnTo>
                    <a:pt x="1424" y="1247"/>
                  </a:lnTo>
                  <a:lnTo>
                    <a:pt x="1408" y="1247"/>
                  </a:lnTo>
                  <a:lnTo>
                    <a:pt x="1408" y="1215"/>
                  </a:lnTo>
                  <a:close/>
                  <a:moveTo>
                    <a:pt x="279" y="1526"/>
                  </a:moveTo>
                  <a:cubicBezTo>
                    <a:pt x="268" y="1546"/>
                    <a:pt x="271" y="1554"/>
                    <a:pt x="279" y="1557"/>
                  </a:cubicBezTo>
                  <a:lnTo>
                    <a:pt x="279" y="1557"/>
                  </a:lnTo>
                  <a:lnTo>
                    <a:pt x="279" y="1526"/>
                  </a:lnTo>
                  <a:close/>
                  <a:moveTo>
                    <a:pt x="1244" y="1624"/>
                  </a:moveTo>
                  <a:cubicBezTo>
                    <a:pt x="1244" y="1657"/>
                    <a:pt x="1261" y="1689"/>
                    <a:pt x="1261" y="1706"/>
                  </a:cubicBezTo>
                  <a:lnTo>
                    <a:pt x="1244" y="1722"/>
                  </a:lnTo>
                  <a:lnTo>
                    <a:pt x="1228" y="1755"/>
                  </a:lnTo>
                  <a:cubicBezTo>
                    <a:pt x="1228" y="1738"/>
                    <a:pt x="1212" y="1722"/>
                    <a:pt x="1212" y="1689"/>
                  </a:cubicBezTo>
                  <a:lnTo>
                    <a:pt x="1244" y="1624"/>
                  </a:lnTo>
                  <a:close/>
                  <a:moveTo>
                    <a:pt x="1113" y="1902"/>
                  </a:moveTo>
                  <a:lnTo>
                    <a:pt x="1146" y="1935"/>
                  </a:lnTo>
                  <a:lnTo>
                    <a:pt x="1064" y="1984"/>
                  </a:lnTo>
                  <a:lnTo>
                    <a:pt x="1081" y="1951"/>
                  </a:lnTo>
                  <a:lnTo>
                    <a:pt x="1113" y="1951"/>
                  </a:lnTo>
                  <a:lnTo>
                    <a:pt x="1081" y="1935"/>
                  </a:lnTo>
                  <a:lnTo>
                    <a:pt x="1113" y="1902"/>
                  </a:lnTo>
                  <a:close/>
                  <a:moveTo>
                    <a:pt x="999" y="2115"/>
                  </a:moveTo>
                  <a:lnTo>
                    <a:pt x="999" y="2148"/>
                  </a:lnTo>
                  <a:lnTo>
                    <a:pt x="982" y="2148"/>
                  </a:lnTo>
                  <a:lnTo>
                    <a:pt x="999" y="2115"/>
                  </a:lnTo>
                  <a:close/>
                  <a:moveTo>
                    <a:pt x="884" y="2328"/>
                  </a:moveTo>
                  <a:cubicBezTo>
                    <a:pt x="901" y="2344"/>
                    <a:pt x="901" y="2393"/>
                    <a:pt x="884" y="2426"/>
                  </a:cubicBezTo>
                  <a:cubicBezTo>
                    <a:pt x="878" y="2443"/>
                    <a:pt x="873" y="2448"/>
                    <a:pt x="868" y="2448"/>
                  </a:cubicBezTo>
                  <a:cubicBezTo>
                    <a:pt x="861" y="2448"/>
                    <a:pt x="855" y="2439"/>
                    <a:pt x="853" y="2439"/>
                  </a:cubicBezTo>
                  <a:cubicBezTo>
                    <a:pt x="852" y="2439"/>
                    <a:pt x="852" y="2440"/>
                    <a:pt x="852" y="2442"/>
                  </a:cubicBezTo>
                  <a:cubicBezTo>
                    <a:pt x="802" y="2524"/>
                    <a:pt x="868" y="2541"/>
                    <a:pt x="802" y="2590"/>
                  </a:cubicBezTo>
                  <a:cubicBezTo>
                    <a:pt x="796" y="2593"/>
                    <a:pt x="791" y="2594"/>
                    <a:pt x="786" y="2594"/>
                  </a:cubicBezTo>
                  <a:cubicBezTo>
                    <a:pt x="769" y="2594"/>
                    <a:pt x="766" y="2573"/>
                    <a:pt x="753" y="2573"/>
                  </a:cubicBezTo>
                  <a:cubicBezTo>
                    <a:pt x="770" y="2541"/>
                    <a:pt x="802" y="2524"/>
                    <a:pt x="802" y="2508"/>
                  </a:cubicBezTo>
                  <a:lnTo>
                    <a:pt x="802" y="2508"/>
                  </a:lnTo>
                  <a:lnTo>
                    <a:pt x="786" y="2524"/>
                  </a:lnTo>
                  <a:lnTo>
                    <a:pt x="802" y="2475"/>
                  </a:lnTo>
                  <a:lnTo>
                    <a:pt x="802" y="2491"/>
                  </a:lnTo>
                  <a:cubicBezTo>
                    <a:pt x="819" y="2426"/>
                    <a:pt x="852" y="2377"/>
                    <a:pt x="884" y="2328"/>
                  </a:cubicBezTo>
                  <a:close/>
                  <a:moveTo>
                    <a:pt x="688" y="2770"/>
                  </a:moveTo>
                  <a:lnTo>
                    <a:pt x="670" y="2788"/>
                  </a:lnTo>
                  <a:lnTo>
                    <a:pt x="670" y="2788"/>
                  </a:lnTo>
                  <a:cubicBezTo>
                    <a:pt x="680" y="2781"/>
                    <a:pt x="688" y="2776"/>
                    <a:pt x="688" y="2770"/>
                  </a:cubicBezTo>
                  <a:close/>
                  <a:moveTo>
                    <a:pt x="1316" y="0"/>
                  </a:moveTo>
                  <a:cubicBezTo>
                    <a:pt x="1277" y="0"/>
                    <a:pt x="1319" y="36"/>
                    <a:pt x="1277" y="36"/>
                  </a:cubicBezTo>
                  <a:cubicBezTo>
                    <a:pt x="1261" y="36"/>
                    <a:pt x="1277" y="3"/>
                    <a:pt x="1244" y="3"/>
                  </a:cubicBezTo>
                  <a:cubicBezTo>
                    <a:pt x="1228" y="3"/>
                    <a:pt x="1146" y="69"/>
                    <a:pt x="1097" y="69"/>
                  </a:cubicBezTo>
                  <a:lnTo>
                    <a:pt x="1097" y="85"/>
                  </a:lnTo>
                  <a:cubicBezTo>
                    <a:pt x="1064" y="102"/>
                    <a:pt x="982" y="102"/>
                    <a:pt x="982" y="151"/>
                  </a:cubicBezTo>
                  <a:lnTo>
                    <a:pt x="966" y="151"/>
                  </a:lnTo>
                  <a:lnTo>
                    <a:pt x="933" y="183"/>
                  </a:lnTo>
                  <a:lnTo>
                    <a:pt x="901" y="233"/>
                  </a:lnTo>
                  <a:cubicBezTo>
                    <a:pt x="898" y="230"/>
                    <a:pt x="894" y="228"/>
                    <a:pt x="890" y="228"/>
                  </a:cubicBezTo>
                  <a:cubicBezTo>
                    <a:pt x="873" y="228"/>
                    <a:pt x="849" y="255"/>
                    <a:pt x="835" y="282"/>
                  </a:cubicBezTo>
                  <a:cubicBezTo>
                    <a:pt x="812" y="317"/>
                    <a:pt x="805" y="344"/>
                    <a:pt x="791" y="344"/>
                  </a:cubicBezTo>
                  <a:cubicBezTo>
                    <a:pt x="785" y="344"/>
                    <a:pt x="779" y="340"/>
                    <a:pt x="770" y="331"/>
                  </a:cubicBezTo>
                  <a:lnTo>
                    <a:pt x="721" y="413"/>
                  </a:lnTo>
                  <a:lnTo>
                    <a:pt x="721" y="396"/>
                  </a:lnTo>
                  <a:cubicBezTo>
                    <a:pt x="688" y="445"/>
                    <a:pt x="688" y="462"/>
                    <a:pt x="688" y="494"/>
                  </a:cubicBezTo>
                  <a:lnTo>
                    <a:pt x="688" y="478"/>
                  </a:lnTo>
                  <a:cubicBezTo>
                    <a:pt x="639" y="544"/>
                    <a:pt x="622" y="544"/>
                    <a:pt x="622" y="625"/>
                  </a:cubicBezTo>
                  <a:lnTo>
                    <a:pt x="606" y="625"/>
                  </a:lnTo>
                  <a:cubicBezTo>
                    <a:pt x="606" y="642"/>
                    <a:pt x="524" y="707"/>
                    <a:pt x="524" y="773"/>
                  </a:cubicBezTo>
                  <a:lnTo>
                    <a:pt x="508" y="773"/>
                  </a:lnTo>
                  <a:cubicBezTo>
                    <a:pt x="508" y="855"/>
                    <a:pt x="393" y="936"/>
                    <a:pt x="442" y="986"/>
                  </a:cubicBezTo>
                  <a:lnTo>
                    <a:pt x="442" y="1051"/>
                  </a:lnTo>
                  <a:cubicBezTo>
                    <a:pt x="452" y="1031"/>
                    <a:pt x="459" y="1025"/>
                    <a:pt x="465" y="1025"/>
                  </a:cubicBezTo>
                  <a:cubicBezTo>
                    <a:pt x="473" y="1025"/>
                    <a:pt x="478" y="1043"/>
                    <a:pt x="484" y="1043"/>
                  </a:cubicBezTo>
                  <a:cubicBezTo>
                    <a:pt x="486" y="1043"/>
                    <a:pt x="488" y="1041"/>
                    <a:pt x="491" y="1035"/>
                  </a:cubicBezTo>
                  <a:lnTo>
                    <a:pt x="491" y="1035"/>
                  </a:lnTo>
                  <a:cubicBezTo>
                    <a:pt x="480" y="1058"/>
                    <a:pt x="460" y="1081"/>
                    <a:pt x="455" y="1081"/>
                  </a:cubicBezTo>
                  <a:cubicBezTo>
                    <a:pt x="453" y="1081"/>
                    <a:pt x="454" y="1077"/>
                    <a:pt x="459" y="1067"/>
                  </a:cubicBezTo>
                  <a:cubicBezTo>
                    <a:pt x="455" y="1063"/>
                    <a:pt x="451" y="1061"/>
                    <a:pt x="448" y="1061"/>
                  </a:cubicBezTo>
                  <a:cubicBezTo>
                    <a:pt x="427" y="1061"/>
                    <a:pt x="422" y="1134"/>
                    <a:pt x="399" y="1134"/>
                  </a:cubicBezTo>
                  <a:cubicBezTo>
                    <a:pt x="397" y="1134"/>
                    <a:pt x="395" y="1134"/>
                    <a:pt x="393" y="1133"/>
                  </a:cubicBezTo>
                  <a:cubicBezTo>
                    <a:pt x="360" y="1264"/>
                    <a:pt x="295" y="1395"/>
                    <a:pt x="262" y="1509"/>
                  </a:cubicBezTo>
                  <a:lnTo>
                    <a:pt x="295" y="1509"/>
                  </a:lnTo>
                  <a:lnTo>
                    <a:pt x="295" y="1558"/>
                  </a:lnTo>
                  <a:cubicBezTo>
                    <a:pt x="289" y="1558"/>
                    <a:pt x="283" y="1558"/>
                    <a:pt x="279" y="1557"/>
                  </a:cubicBezTo>
                  <a:lnTo>
                    <a:pt x="279" y="1557"/>
                  </a:lnTo>
                  <a:lnTo>
                    <a:pt x="279" y="1591"/>
                  </a:lnTo>
                  <a:cubicBezTo>
                    <a:pt x="271" y="1603"/>
                    <a:pt x="265" y="1607"/>
                    <a:pt x="260" y="1607"/>
                  </a:cubicBezTo>
                  <a:cubicBezTo>
                    <a:pt x="248" y="1607"/>
                    <a:pt x="246" y="1573"/>
                    <a:pt x="246" y="1573"/>
                  </a:cubicBezTo>
                  <a:cubicBezTo>
                    <a:pt x="246" y="1573"/>
                    <a:pt x="246" y="1573"/>
                    <a:pt x="246" y="1575"/>
                  </a:cubicBezTo>
                  <a:lnTo>
                    <a:pt x="246" y="1591"/>
                  </a:lnTo>
                  <a:cubicBezTo>
                    <a:pt x="246" y="1624"/>
                    <a:pt x="262" y="1624"/>
                    <a:pt x="262" y="1657"/>
                  </a:cubicBezTo>
                  <a:lnTo>
                    <a:pt x="230" y="1673"/>
                  </a:lnTo>
                  <a:lnTo>
                    <a:pt x="230" y="1689"/>
                  </a:lnTo>
                  <a:lnTo>
                    <a:pt x="213" y="1755"/>
                  </a:lnTo>
                  <a:lnTo>
                    <a:pt x="213" y="1755"/>
                  </a:lnTo>
                  <a:lnTo>
                    <a:pt x="246" y="1738"/>
                  </a:lnTo>
                  <a:lnTo>
                    <a:pt x="246" y="1738"/>
                  </a:lnTo>
                  <a:cubicBezTo>
                    <a:pt x="246" y="1750"/>
                    <a:pt x="238" y="1769"/>
                    <a:pt x="244" y="1769"/>
                  </a:cubicBezTo>
                  <a:cubicBezTo>
                    <a:pt x="246" y="1769"/>
                    <a:pt x="248" y="1768"/>
                    <a:pt x="252" y="1764"/>
                  </a:cubicBezTo>
                  <a:lnTo>
                    <a:pt x="252" y="1764"/>
                  </a:lnTo>
                  <a:cubicBezTo>
                    <a:pt x="211" y="1814"/>
                    <a:pt x="196" y="1969"/>
                    <a:pt x="180" y="1984"/>
                  </a:cubicBezTo>
                  <a:cubicBezTo>
                    <a:pt x="197" y="2017"/>
                    <a:pt x="197" y="2066"/>
                    <a:pt x="180" y="2099"/>
                  </a:cubicBezTo>
                  <a:cubicBezTo>
                    <a:pt x="180" y="2099"/>
                    <a:pt x="186" y="2096"/>
                    <a:pt x="191" y="2096"/>
                  </a:cubicBezTo>
                  <a:cubicBezTo>
                    <a:pt x="199" y="2096"/>
                    <a:pt x="207" y="2102"/>
                    <a:pt x="197" y="2131"/>
                  </a:cubicBezTo>
                  <a:cubicBezTo>
                    <a:pt x="189" y="2126"/>
                    <a:pt x="183" y="2124"/>
                    <a:pt x="178" y="2124"/>
                  </a:cubicBezTo>
                  <a:cubicBezTo>
                    <a:pt x="152" y="2124"/>
                    <a:pt x="159" y="2186"/>
                    <a:pt x="131" y="2213"/>
                  </a:cubicBezTo>
                  <a:cubicBezTo>
                    <a:pt x="134" y="2212"/>
                    <a:pt x="135" y="2212"/>
                    <a:pt x="137" y="2212"/>
                  </a:cubicBezTo>
                  <a:cubicBezTo>
                    <a:pt x="155" y="2212"/>
                    <a:pt x="128" y="2285"/>
                    <a:pt x="150" y="2285"/>
                  </a:cubicBezTo>
                  <a:cubicBezTo>
                    <a:pt x="153" y="2285"/>
                    <a:pt x="158" y="2283"/>
                    <a:pt x="164" y="2279"/>
                  </a:cubicBezTo>
                  <a:lnTo>
                    <a:pt x="164" y="2279"/>
                  </a:lnTo>
                  <a:cubicBezTo>
                    <a:pt x="158" y="2291"/>
                    <a:pt x="152" y="2294"/>
                    <a:pt x="147" y="2294"/>
                  </a:cubicBezTo>
                  <a:cubicBezTo>
                    <a:pt x="141" y="2294"/>
                    <a:pt x="136" y="2290"/>
                    <a:pt x="134" y="2290"/>
                  </a:cubicBezTo>
                  <a:cubicBezTo>
                    <a:pt x="132" y="2290"/>
                    <a:pt x="131" y="2291"/>
                    <a:pt x="131" y="2295"/>
                  </a:cubicBezTo>
                  <a:cubicBezTo>
                    <a:pt x="131" y="2377"/>
                    <a:pt x="82" y="2459"/>
                    <a:pt x="82" y="2557"/>
                  </a:cubicBezTo>
                  <a:lnTo>
                    <a:pt x="115" y="2557"/>
                  </a:lnTo>
                  <a:lnTo>
                    <a:pt x="66" y="2606"/>
                  </a:lnTo>
                  <a:cubicBezTo>
                    <a:pt x="66" y="2622"/>
                    <a:pt x="99" y="2622"/>
                    <a:pt x="82" y="2655"/>
                  </a:cubicBezTo>
                  <a:lnTo>
                    <a:pt x="99" y="2655"/>
                  </a:lnTo>
                  <a:cubicBezTo>
                    <a:pt x="33" y="2835"/>
                    <a:pt x="82" y="3015"/>
                    <a:pt x="0" y="3195"/>
                  </a:cubicBezTo>
                  <a:lnTo>
                    <a:pt x="17" y="3212"/>
                  </a:lnTo>
                  <a:lnTo>
                    <a:pt x="33" y="3212"/>
                  </a:lnTo>
                  <a:lnTo>
                    <a:pt x="17" y="3277"/>
                  </a:lnTo>
                  <a:lnTo>
                    <a:pt x="33" y="3375"/>
                  </a:lnTo>
                  <a:lnTo>
                    <a:pt x="33" y="3343"/>
                  </a:lnTo>
                  <a:lnTo>
                    <a:pt x="82" y="3326"/>
                  </a:lnTo>
                  <a:lnTo>
                    <a:pt x="82" y="3326"/>
                  </a:lnTo>
                  <a:cubicBezTo>
                    <a:pt x="82" y="3375"/>
                    <a:pt x="66" y="3408"/>
                    <a:pt x="66" y="3408"/>
                  </a:cubicBezTo>
                  <a:lnTo>
                    <a:pt x="66" y="3703"/>
                  </a:lnTo>
                  <a:cubicBezTo>
                    <a:pt x="66" y="3703"/>
                    <a:pt x="246" y="3424"/>
                    <a:pt x="475" y="3032"/>
                  </a:cubicBezTo>
                  <a:lnTo>
                    <a:pt x="475" y="3048"/>
                  </a:lnTo>
                  <a:lnTo>
                    <a:pt x="491" y="3048"/>
                  </a:lnTo>
                  <a:lnTo>
                    <a:pt x="491" y="3032"/>
                  </a:lnTo>
                  <a:lnTo>
                    <a:pt x="508" y="2982"/>
                  </a:lnTo>
                  <a:cubicBezTo>
                    <a:pt x="508" y="3006"/>
                    <a:pt x="534" y="3022"/>
                    <a:pt x="561" y="3022"/>
                  </a:cubicBezTo>
                  <a:cubicBezTo>
                    <a:pt x="571" y="3022"/>
                    <a:pt x="581" y="3020"/>
                    <a:pt x="590" y="3015"/>
                  </a:cubicBezTo>
                  <a:cubicBezTo>
                    <a:pt x="590" y="3015"/>
                    <a:pt x="573" y="3015"/>
                    <a:pt x="590" y="2982"/>
                  </a:cubicBezTo>
                  <a:cubicBezTo>
                    <a:pt x="577" y="2982"/>
                    <a:pt x="556" y="3010"/>
                    <a:pt x="546" y="3010"/>
                  </a:cubicBezTo>
                  <a:cubicBezTo>
                    <a:pt x="543" y="3010"/>
                    <a:pt x="541" y="3007"/>
                    <a:pt x="541" y="2999"/>
                  </a:cubicBezTo>
                  <a:cubicBezTo>
                    <a:pt x="557" y="2966"/>
                    <a:pt x="557" y="2982"/>
                    <a:pt x="573" y="2966"/>
                  </a:cubicBezTo>
                  <a:lnTo>
                    <a:pt x="557" y="2901"/>
                  </a:lnTo>
                  <a:cubicBezTo>
                    <a:pt x="590" y="2835"/>
                    <a:pt x="639" y="2770"/>
                    <a:pt x="671" y="2688"/>
                  </a:cubicBezTo>
                  <a:lnTo>
                    <a:pt x="688" y="2704"/>
                  </a:lnTo>
                  <a:lnTo>
                    <a:pt x="688" y="2671"/>
                  </a:lnTo>
                  <a:lnTo>
                    <a:pt x="721" y="2704"/>
                  </a:lnTo>
                  <a:cubicBezTo>
                    <a:pt x="704" y="2737"/>
                    <a:pt x="704" y="2770"/>
                    <a:pt x="671" y="2802"/>
                  </a:cubicBezTo>
                  <a:lnTo>
                    <a:pt x="655" y="2802"/>
                  </a:lnTo>
                  <a:lnTo>
                    <a:pt x="670" y="2788"/>
                  </a:lnTo>
                  <a:lnTo>
                    <a:pt x="670" y="2788"/>
                  </a:lnTo>
                  <a:cubicBezTo>
                    <a:pt x="652" y="2800"/>
                    <a:pt x="628" y="2814"/>
                    <a:pt x="639" y="2835"/>
                  </a:cubicBezTo>
                  <a:lnTo>
                    <a:pt x="671" y="2819"/>
                  </a:lnTo>
                  <a:lnTo>
                    <a:pt x="671" y="2819"/>
                  </a:lnTo>
                  <a:cubicBezTo>
                    <a:pt x="655" y="2852"/>
                    <a:pt x="655" y="2901"/>
                    <a:pt x="639" y="2933"/>
                  </a:cubicBezTo>
                  <a:cubicBezTo>
                    <a:pt x="671" y="2917"/>
                    <a:pt x="639" y="2917"/>
                    <a:pt x="671" y="2917"/>
                  </a:cubicBezTo>
                  <a:cubicBezTo>
                    <a:pt x="639" y="2917"/>
                    <a:pt x="721" y="2835"/>
                    <a:pt x="671" y="2835"/>
                  </a:cubicBezTo>
                  <a:cubicBezTo>
                    <a:pt x="721" y="2835"/>
                    <a:pt x="704" y="2802"/>
                    <a:pt x="753" y="2786"/>
                  </a:cubicBezTo>
                  <a:cubicBezTo>
                    <a:pt x="737" y="2786"/>
                    <a:pt x="737" y="2786"/>
                    <a:pt x="753" y="2770"/>
                  </a:cubicBezTo>
                  <a:lnTo>
                    <a:pt x="753" y="2753"/>
                  </a:lnTo>
                  <a:lnTo>
                    <a:pt x="737" y="2770"/>
                  </a:lnTo>
                  <a:lnTo>
                    <a:pt x="737" y="2770"/>
                  </a:lnTo>
                  <a:lnTo>
                    <a:pt x="753" y="2688"/>
                  </a:lnTo>
                  <a:lnTo>
                    <a:pt x="770" y="2688"/>
                  </a:lnTo>
                  <a:lnTo>
                    <a:pt x="770" y="2655"/>
                  </a:lnTo>
                  <a:cubicBezTo>
                    <a:pt x="772" y="2658"/>
                    <a:pt x="775" y="2659"/>
                    <a:pt x="778" y="2659"/>
                  </a:cubicBezTo>
                  <a:cubicBezTo>
                    <a:pt x="788" y="2659"/>
                    <a:pt x="799" y="2649"/>
                    <a:pt x="804" y="2649"/>
                  </a:cubicBezTo>
                  <a:cubicBezTo>
                    <a:pt x="808" y="2649"/>
                    <a:pt x="808" y="2654"/>
                    <a:pt x="802" y="2671"/>
                  </a:cubicBezTo>
                  <a:lnTo>
                    <a:pt x="819" y="2639"/>
                  </a:lnTo>
                  <a:lnTo>
                    <a:pt x="868" y="2573"/>
                  </a:lnTo>
                  <a:lnTo>
                    <a:pt x="868" y="2541"/>
                  </a:lnTo>
                  <a:lnTo>
                    <a:pt x="901" y="2491"/>
                  </a:lnTo>
                  <a:cubicBezTo>
                    <a:pt x="933" y="2442"/>
                    <a:pt x="933" y="2360"/>
                    <a:pt x="999" y="2311"/>
                  </a:cubicBezTo>
                  <a:cubicBezTo>
                    <a:pt x="999" y="2295"/>
                    <a:pt x="999" y="2279"/>
                    <a:pt x="1032" y="2246"/>
                  </a:cubicBezTo>
                  <a:lnTo>
                    <a:pt x="1048" y="2246"/>
                  </a:lnTo>
                  <a:cubicBezTo>
                    <a:pt x="1048" y="2230"/>
                    <a:pt x="1097" y="2180"/>
                    <a:pt x="1081" y="2164"/>
                  </a:cubicBezTo>
                  <a:cubicBezTo>
                    <a:pt x="1130" y="2164"/>
                    <a:pt x="1146" y="2049"/>
                    <a:pt x="1179" y="2017"/>
                  </a:cubicBezTo>
                  <a:lnTo>
                    <a:pt x="1163" y="2000"/>
                  </a:lnTo>
                  <a:cubicBezTo>
                    <a:pt x="1179" y="1984"/>
                    <a:pt x="1179" y="1951"/>
                    <a:pt x="1195" y="1902"/>
                  </a:cubicBezTo>
                  <a:lnTo>
                    <a:pt x="1179" y="1902"/>
                  </a:lnTo>
                  <a:cubicBezTo>
                    <a:pt x="1179" y="1872"/>
                    <a:pt x="1220" y="1842"/>
                    <a:pt x="1252" y="1799"/>
                  </a:cubicBezTo>
                  <a:lnTo>
                    <a:pt x="1252" y="1799"/>
                  </a:lnTo>
                  <a:cubicBezTo>
                    <a:pt x="1307" y="1763"/>
                    <a:pt x="1279" y="1671"/>
                    <a:pt x="1326" y="1624"/>
                  </a:cubicBezTo>
                  <a:lnTo>
                    <a:pt x="1343" y="1591"/>
                  </a:lnTo>
                  <a:lnTo>
                    <a:pt x="1359" y="1542"/>
                  </a:lnTo>
                  <a:lnTo>
                    <a:pt x="1375" y="1542"/>
                  </a:lnTo>
                  <a:lnTo>
                    <a:pt x="1359" y="1526"/>
                  </a:lnTo>
                  <a:lnTo>
                    <a:pt x="1359" y="1509"/>
                  </a:lnTo>
                  <a:cubicBezTo>
                    <a:pt x="1392" y="1509"/>
                    <a:pt x="1359" y="1460"/>
                    <a:pt x="1408" y="1460"/>
                  </a:cubicBezTo>
                  <a:cubicBezTo>
                    <a:pt x="1392" y="1444"/>
                    <a:pt x="1424" y="1378"/>
                    <a:pt x="1392" y="1346"/>
                  </a:cubicBezTo>
                  <a:lnTo>
                    <a:pt x="1392" y="1346"/>
                  </a:lnTo>
                  <a:lnTo>
                    <a:pt x="1408" y="1362"/>
                  </a:lnTo>
                  <a:lnTo>
                    <a:pt x="1424" y="1313"/>
                  </a:lnTo>
                  <a:lnTo>
                    <a:pt x="1441" y="1313"/>
                  </a:lnTo>
                  <a:lnTo>
                    <a:pt x="1441" y="1264"/>
                  </a:lnTo>
                  <a:cubicBezTo>
                    <a:pt x="1450" y="1254"/>
                    <a:pt x="1460" y="1245"/>
                    <a:pt x="1466" y="1245"/>
                  </a:cubicBezTo>
                  <a:cubicBezTo>
                    <a:pt x="1471" y="1245"/>
                    <a:pt x="1474" y="1250"/>
                    <a:pt x="1474" y="1264"/>
                  </a:cubicBezTo>
                  <a:cubicBezTo>
                    <a:pt x="1474" y="1198"/>
                    <a:pt x="1490" y="1215"/>
                    <a:pt x="1474" y="1166"/>
                  </a:cubicBezTo>
                  <a:lnTo>
                    <a:pt x="1490" y="1166"/>
                  </a:lnTo>
                  <a:lnTo>
                    <a:pt x="1506" y="1116"/>
                  </a:lnTo>
                  <a:cubicBezTo>
                    <a:pt x="1539" y="1084"/>
                    <a:pt x="1572" y="920"/>
                    <a:pt x="1621" y="822"/>
                  </a:cubicBezTo>
                  <a:lnTo>
                    <a:pt x="1621" y="822"/>
                  </a:lnTo>
                  <a:cubicBezTo>
                    <a:pt x="1615" y="824"/>
                    <a:pt x="1612" y="824"/>
                    <a:pt x="1609" y="824"/>
                  </a:cubicBezTo>
                  <a:cubicBezTo>
                    <a:pt x="1589" y="824"/>
                    <a:pt x="1650" y="773"/>
                    <a:pt x="1621" y="773"/>
                  </a:cubicBezTo>
                  <a:lnTo>
                    <a:pt x="1654" y="773"/>
                  </a:lnTo>
                  <a:cubicBezTo>
                    <a:pt x="1654" y="707"/>
                    <a:pt x="1686" y="691"/>
                    <a:pt x="1654" y="642"/>
                  </a:cubicBezTo>
                  <a:lnTo>
                    <a:pt x="1654" y="642"/>
                  </a:lnTo>
                  <a:lnTo>
                    <a:pt x="1686" y="658"/>
                  </a:lnTo>
                  <a:cubicBezTo>
                    <a:pt x="1703" y="593"/>
                    <a:pt x="1670" y="593"/>
                    <a:pt x="1637" y="576"/>
                  </a:cubicBezTo>
                  <a:cubicBezTo>
                    <a:pt x="1654" y="560"/>
                    <a:pt x="1654" y="544"/>
                    <a:pt x="1637" y="511"/>
                  </a:cubicBezTo>
                  <a:cubicBezTo>
                    <a:pt x="1645" y="511"/>
                    <a:pt x="1649" y="507"/>
                    <a:pt x="1652" y="507"/>
                  </a:cubicBezTo>
                  <a:cubicBezTo>
                    <a:pt x="1654" y="507"/>
                    <a:pt x="1654" y="511"/>
                    <a:pt x="1654" y="527"/>
                  </a:cubicBezTo>
                  <a:cubicBezTo>
                    <a:pt x="1670" y="511"/>
                    <a:pt x="1670" y="396"/>
                    <a:pt x="1654" y="396"/>
                  </a:cubicBezTo>
                  <a:lnTo>
                    <a:pt x="1654" y="364"/>
                  </a:lnTo>
                  <a:lnTo>
                    <a:pt x="1637" y="314"/>
                  </a:lnTo>
                  <a:lnTo>
                    <a:pt x="1637" y="282"/>
                  </a:lnTo>
                  <a:cubicBezTo>
                    <a:pt x="1604" y="282"/>
                    <a:pt x="1621" y="249"/>
                    <a:pt x="1588" y="216"/>
                  </a:cubicBezTo>
                  <a:cubicBezTo>
                    <a:pt x="1588" y="167"/>
                    <a:pt x="1572" y="167"/>
                    <a:pt x="1572" y="167"/>
                  </a:cubicBezTo>
                  <a:cubicBezTo>
                    <a:pt x="1555" y="151"/>
                    <a:pt x="1555" y="151"/>
                    <a:pt x="1523" y="118"/>
                  </a:cubicBezTo>
                  <a:lnTo>
                    <a:pt x="1506" y="134"/>
                  </a:lnTo>
                  <a:lnTo>
                    <a:pt x="1474" y="102"/>
                  </a:lnTo>
                  <a:cubicBezTo>
                    <a:pt x="1457" y="85"/>
                    <a:pt x="1424" y="69"/>
                    <a:pt x="1408" y="69"/>
                  </a:cubicBezTo>
                  <a:lnTo>
                    <a:pt x="1408" y="85"/>
                  </a:lnTo>
                  <a:cubicBezTo>
                    <a:pt x="1392" y="85"/>
                    <a:pt x="1343" y="20"/>
                    <a:pt x="1310" y="20"/>
                  </a:cubicBezTo>
                  <a:lnTo>
                    <a:pt x="1343" y="3"/>
                  </a:lnTo>
                  <a:cubicBezTo>
                    <a:pt x="1331" y="1"/>
                    <a:pt x="1322" y="0"/>
                    <a:pt x="1316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3"/>
            <p:cNvSpPr/>
            <p:nvPr/>
          </p:nvSpPr>
          <p:spPr>
            <a:xfrm>
              <a:off x="7679345" y="3656413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3"/>
            <p:cNvSpPr/>
            <p:nvPr/>
          </p:nvSpPr>
          <p:spPr>
            <a:xfrm>
              <a:off x="7670306" y="365933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1"/>
                  </a:moveTo>
                  <a:lnTo>
                    <a:pt x="1" y="34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3"/>
            <p:cNvSpPr/>
            <p:nvPr/>
          </p:nvSpPr>
          <p:spPr>
            <a:xfrm>
              <a:off x="7670306" y="366234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43"/>
            <p:cNvSpPr/>
            <p:nvPr/>
          </p:nvSpPr>
          <p:spPr>
            <a:xfrm>
              <a:off x="7686832" y="3642991"/>
              <a:ext cx="1370" cy="3196"/>
            </a:xfrm>
            <a:custGeom>
              <a:rect b="b" l="l" r="r" t="t"/>
              <a:pathLst>
                <a:path extrusionOk="0" h="35" w="15">
                  <a:moveTo>
                    <a:pt x="9" y="0"/>
                  </a:moveTo>
                  <a:cubicBezTo>
                    <a:pt x="7" y="0"/>
                    <a:pt x="4" y="5"/>
                    <a:pt x="0" y="16"/>
                  </a:cubicBezTo>
                  <a:lnTo>
                    <a:pt x="0" y="33"/>
                  </a:lnTo>
                  <a:cubicBezTo>
                    <a:pt x="2" y="34"/>
                    <a:pt x="3" y="35"/>
                    <a:pt x="4" y="35"/>
                  </a:cubicBezTo>
                  <a:cubicBezTo>
                    <a:pt x="13" y="35"/>
                    <a:pt x="15" y="0"/>
                    <a:pt x="9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43"/>
            <p:cNvSpPr/>
            <p:nvPr/>
          </p:nvSpPr>
          <p:spPr>
            <a:xfrm>
              <a:off x="7668845" y="365641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43"/>
            <p:cNvSpPr/>
            <p:nvPr/>
          </p:nvSpPr>
          <p:spPr>
            <a:xfrm>
              <a:off x="7674871" y="3645913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43"/>
            <p:cNvSpPr/>
            <p:nvPr/>
          </p:nvSpPr>
          <p:spPr>
            <a:xfrm>
              <a:off x="7674871" y="3648926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0"/>
                  </a:moveTo>
                  <a:lnTo>
                    <a:pt x="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43"/>
            <p:cNvSpPr/>
            <p:nvPr/>
          </p:nvSpPr>
          <p:spPr>
            <a:xfrm>
              <a:off x="7692767" y="361450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43"/>
            <p:cNvSpPr/>
            <p:nvPr/>
          </p:nvSpPr>
          <p:spPr>
            <a:xfrm>
              <a:off x="7613515" y="3701243"/>
              <a:ext cx="91" cy="3013"/>
            </a:xfrm>
            <a:custGeom>
              <a:rect b="b" l="l" r="r" t="t"/>
              <a:pathLst>
                <a:path extrusionOk="0" h="33" w="1">
                  <a:moveTo>
                    <a:pt x="1" y="0"/>
                  </a:moveTo>
                  <a:lnTo>
                    <a:pt x="1" y="33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43"/>
            <p:cNvSpPr/>
            <p:nvPr/>
          </p:nvSpPr>
          <p:spPr>
            <a:xfrm>
              <a:off x="7613515" y="370571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43"/>
            <p:cNvSpPr/>
            <p:nvPr/>
          </p:nvSpPr>
          <p:spPr>
            <a:xfrm>
              <a:off x="7604568" y="3666821"/>
              <a:ext cx="4565" cy="91"/>
            </a:xfrm>
            <a:custGeom>
              <a:rect b="b" l="l" r="r" t="t"/>
              <a:pathLst>
                <a:path extrusionOk="0" h="1" w="50">
                  <a:moveTo>
                    <a:pt x="50" y="1"/>
                  </a:moveTo>
                  <a:lnTo>
                    <a:pt x="34" y="1"/>
                  </a:lnTo>
                  <a:cubicBezTo>
                    <a:pt x="34" y="1"/>
                    <a:pt x="1" y="1"/>
                    <a:pt x="50" y="1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43"/>
            <p:cNvSpPr/>
            <p:nvPr/>
          </p:nvSpPr>
          <p:spPr>
            <a:xfrm>
              <a:off x="7609042" y="36668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43"/>
            <p:cNvSpPr/>
            <p:nvPr/>
          </p:nvSpPr>
          <p:spPr>
            <a:xfrm>
              <a:off x="7601646" y="3662347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16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43"/>
            <p:cNvSpPr/>
            <p:nvPr/>
          </p:nvSpPr>
          <p:spPr>
            <a:xfrm>
              <a:off x="7603107" y="3666821"/>
              <a:ext cx="3926" cy="2191"/>
            </a:xfrm>
            <a:custGeom>
              <a:rect b="b" l="l" r="r" t="t"/>
              <a:pathLst>
                <a:path extrusionOk="0" h="24" w="43">
                  <a:moveTo>
                    <a:pt x="0" y="1"/>
                  </a:moveTo>
                  <a:cubicBezTo>
                    <a:pt x="7" y="3"/>
                    <a:pt x="13" y="5"/>
                    <a:pt x="18" y="7"/>
                  </a:cubicBezTo>
                  <a:lnTo>
                    <a:pt x="18" y="7"/>
                  </a:lnTo>
                  <a:cubicBezTo>
                    <a:pt x="15" y="4"/>
                    <a:pt x="8" y="1"/>
                    <a:pt x="0" y="1"/>
                  </a:cubicBezTo>
                  <a:close/>
                  <a:moveTo>
                    <a:pt x="18" y="7"/>
                  </a:moveTo>
                  <a:cubicBezTo>
                    <a:pt x="22" y="12"/>
                    <a:pt x="19" y="17"/>
                    <a:pt x="0" y="17"/>
                  </a:cubicBezTo>
                  <a:cubicBezTo>
                    <a:pt x="15" y="22"/>
                    <a:pt x="25" y="24"/>
                    <a:pt x="31" y="24"/>
                  </a:cubicBezTo>
                  <a:cubicBezTo>
                    <a:pt x="43" y="24"/>
                    <a:pt x="38" y="16"/>
                    <a:pt x="18" y="7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43"/>
            <p:cNvSpPr/>
            <p:nvPr/>
          </p:nvSpPr>
          <p:spPr>
            <a:xfrm>
              <a:off x="7365444" y="346056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43"/>
            <p:cNvSpPr/>
            <p:nvPr/>
          </p:nvSpPr>
          <p:spPr>
            <a:xfrm>
              <a:off x="7426708" y="346805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43"/>
            <p:cNvSpPr/>
            <p:nvPr/>
          </p:nvSpPr>
          <p:spPr>
            <a:xfrm>
              <a:off x="7555264" y="3586109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43"/>
            <p:cNvSpPr/>
            <p:nvPr/>
          </p:nvSpPr>
          <p:spPr>
            <a:xfrm>
              <a:off x="7485051" y="361158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43"/>
            <p:cNvSpPr/>
            <p:nvPr/>
          </p:nvSpPr>
          <p:spPr>
            <a:xfrm>
              <a:off x="7488064" y="352183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43"/>
            <p:cNvSpPr/>
            <p:nvPr/>
          </p:nvSpPr>
          <p:spPr>
            <a:xfrm>
              <a:off x="7410274" y="356821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43"/>
            <p:cNvSpPr/>
            <p:nvPr/>
          </p:nvSpPr>
          <p:spPr>
            <a:xfrm>
              <a:off x="7405800" y="3565200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66" y="1"/>
                  </a:moveTo>
                  <a:lnTo>
                    <a:pt x="1" y="17"/>
                  </a:lnTo>
                  <a:cubicBezTo>
                    <a:pt x="34" y="17"/>
                    <a:pt x="34" y="33"/>
                    <a:pt x="50" y="33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43"/>
            <p:cNvSpPr/>
            <p:nvPr/>
          </p:nvSpPr>
          <p:spPr>
            <a:xfrm>
              <a:off x="7338600" y="3454632"/>
              <a:ext cx="267608" cy="222778"/>
            </a:xfrm>
            <a:custGeom>
              <a:rect b="b" l="l" r="r" t="t"/>
              <a:pathLst>
                <a:path extrusionOk="0" h="2440" w="2931">
                  <a:moveTo>
                    <a:pt x="180" y="115"/>
                  </a:moveTo>
                  <a:lnTo>
                    <a:pt x="174" y="121"/>
                  </a:lnTo>
                  <a:lnTo>
                    <a:pt x="174" y="121"/>
                  </a:lnTo>
                  <a:cubicBezTo>
                    <a:pt x="176" y="120"/>
                    <a:pt x="178" y="119"/>
                    <a:pt x="180" y="118"/>
                  </a:cubicBezTo>
                  <a:lnTo>
                    <a:pt x="180" y="118"/>
                  </a:lnTo>
                  <a:cubicBezTo>
                    <a:pt x="180" y="117"/>
                    <a:pt x="180" y="116"/>
                    <a:pt x="180" y="115"/>
                  </a:cubicBezTo>
                  <a:close/>
                  <a:moveTo>
                    <a:pt x="180" y="99"/>
                  </a:moveTo>
                  <a:lnTo>
                    <a:pt x="131" y="115"/>
                  </a:lnTo>
                  <a:cubicBezTo>
                    <a:pt x="115" y="115"/>
                    <a:pt x="98" y="131"/>
                    <a:pt x="66" y="148"/>
                  </a:cubicBezTo>
                  <a:lnTo>
                    <a:pt x="131" y="131"/>
                  </a:lnTo>
                  <a:lnTo>
                    <a:pt x="148" y="148"/>
                  </a:lnTo>
                  <a:lnTo>
                    <a:pt x="174" y="121"/>
                  </a:lnTo>
                  <a:lnTo>
                    <a:pt x="174" y="121"/>
                  </a:lnTo>
                  <a:cubicBezTo>
                    <a:pt x="167" y="125"/>
                    <a:pt x="158" y="128"/>
                    <a:pt x="148" y="131"/>
                  </a:cubicBezTo>
                  <a:lnTo>
                    <a:pt x="180" y="99"/>
                  </a:lnTo>
                  <a:close/>
                  <a:moveTo>
                    <a:pt x="1137" y="256"/>
                  </a:moveTo>
                  <a:lnTo>
                    <a:pt x="1146" y="262"/>
                  </a:lnTo>
                  <a:cubicBezTo>
                    <a:pt x="1143" y="259"/>
                    <a:pt x="1140" y="257"/>
                    <a:pt x="1137" y="256"/>
                  </a:cubicBezTo>
                  <a:close/>
                  <a:moveTo>
                    <a:pt x="508" y="1015"/>
                  </a:moveTo>
                  <a:cubicBezTo>
                    <a:pt x="508" y="1031"/>
                    <a:pt x="515" y="1037"/>
                    <a:pt x="525" y="1039"/>
                  </a:cubicBezTo>
                  <a:lnTo>
                    <a:pt x="525" y="1039"/>
                  </a:lnTo>
                  <a:cubicBezTo>
                    <a:pt x="520" y="1035"/>
                    <a:pt x="514" y="1027"/>
                    <a:pt x="508" y="1015"/>
                  </a:cubicBezTo>
                  <a:close/>
                  <a:moveTo>
                    <a:pt x="525" y="1039"/>
                  </a:moveTo>
                  <a:cubicBezTo>
                    <a:pt x="528" y="1041"/>
                    <a:pt x="531" y="1042"/>
                    <a:pt x="533" y="1042"/>
                  </a:cubicBezTo>
                  <a:cubicBezTo>
                    <a:pt x="535" y="1042"/>
                    <a:pt x="537" y="1041"/>
                    <a:pt x="538" y="1040"/>
                  </a:cubicBezTo>
                  <a:lnTo>
                    <a:pt x="538" y="1040"/>
                  </a:lnTo>
                  <a:cubicBezTo>
                    <a:pt x="533" y="1040"/>
                    <a:pt x="529" y="1040"/>
                    <a:pt x="525" y="1039"/>
                  </a:cubicBezTo>
                  <a:close/>
                  <a:moveTo>
                    <a:pt x="2325" y="1375"/>
                  </a:moveTo>
                  <a:cubicBezTo>
                    <a:pt x="2325" y="1379"/>
                    <a:pt x="2326" y="1382"/>
                    <a:pt x="2329" y="1385"/>
                  </a:cubicBezTo>
                  <a:lnTo>
                    <a:pt x="2329" y="1385"/>
                  </a:lnTo>
                  <a:lnTo>
                    <a:pt x="2325" y="1375"/>
                  </a:lnTo>
                  <a:close/>
                  <a:moveTo>
                    <a:pt x="1473" y="1686"/>
                  </a:moveTo>
                  <a:cubicBezTo>
                    <a:pt x="1482" y="1695"/>
                    <a:pt x="1486" y="1698"/>
                    <a:pt x="1487" y="1698"/>
                  </a:cubicBezTo>
                  <a:cubicBezTo>
                    <a:pt x="1489" y="1698"/>
                    <a:pt x="1483" y="1691"/>
                    <a:pt x="1476" y="1686"/>
                  </a:cubicBezTo>
                  <a:lnTo>
                    <a:pt x="1476" y="1686"/>
                  </a:lnTo>
                  <a:cubicBezTo>
                    <a:pt x="1475" y="1686"/>
                    <a:pt x="1474" y="1686"/>
                    <a:pt x="1473" y="1686"/>
                  </a:cubicBezTo>
                  <a:close/>
                  <a:moveTo>
                    <a:pt x="1735" y="1834"/>
                  </a:moveTo>
                  <a:cubicBezTo>
                    <a:pt x="1745" y="1834"/>
                    <a:pt x="1757" y="1834"/>
                    <a:pt x="1768" y="1835"/>
                  </a:cubicBezTo>
                  <a:lnTo>
                    <a:pt x="1768" y="1835"/>
                  </a:lnTo>
                  <a:cubicBezTo>
                    <a:pt x="1768" y="1834"/>
                    <a:pt x="1768" y="1834"/>
                    <a:pt x="1768" y="1834"/>
                  </a:cubicBezTo>
                  <a:close/>
                  <a:moveTo>
                    <a:pt x="1765" y="1845"/>
                  </a:moveTo>
                  <a:lnTo>
                    <a:pt x="1765" y="1845"/>
                  </a:lnTo>
                  <a:cubicBezTo>
                    <a:pt x="1766" y="1845"/>
                    <a:pt x="1767" y="1845"/>
                    <a:pt x="1768" y="1845"/>
                  </a:cubicBezTo>
                  <a:lnTo>
                    <a:pt x="1768" y="1845"/>
                  </a:lnTo>
                  <a:cubicBezTo>
                    <a:pt x="1767" y="1845"/>
                    <a:pt x="1766" y="1845"/>
                    <a:pt x="1765" y="1845"/>
                  </a:cubicBezTo>
                  <a:close/>
                  <a:moveTo>
                    <a:pt x="1744" y="1838"/>
                  </a:moveTo>
                  <a:cubicBezTo>
                    <a:pt x="1739" y="1838"/>
                    <a:pt x="1735" y="1841"/>
                    <a:pt x="1735" y="1850"/>
                  </a:cubicBezTo>
                  <a:cubicBezTo>
                    <a:pt x="1740" y="1845"/>
                    <a:pt x="1746" y="1843"/>
                    <a:pt x="1753" y="1843"/>
                  </a:cubicBezTo>
                  <a:cubicBezTo>
                    <a:pt x="1757" y="1843"/>
                    <a:pt x="1761" y="1844"/>
                    <a:pt x="1765" y="1845"/>
                  </a:cubicBezTo>
                  <a:lnTo>
                    <a:pt x="1765" y="1845"/>
                  </a:lnTo>
                  <a:cubicBezTo>
                    <a:pt x="1759" y="1843"/>
                    <a:pt x="1751" y="1838"/>
                    <a:pt x="1744" y="1838"/>
                  </a:cubicBezTo>
                  <a:close/>
                  <a:moveTo>
                    <a:pt x="1768" y="1835"/>
                  </a:moveTo>
                  <a:lnTo>
                    <a:pt x="1768" y="1835"/>
                  </a:lnTo>
                  <a:cubicBezTo>
                    <a:pt x="1772" y="1843"/>
                    <a:pt x="1772" y="1846"/>
                    <a:pt x="1769" y="1846"/>
                  </a:cubicBezTo>
                  <a:cubicBezTo>
                    <a:pt x="1769" y="1846"/>
                    <a:pt x="1769" y="1846"/>
                    <a:pt x="1768" y="1845"/>
                  </a:cubicBezTo>
                  <a:lnTo>
                    <a:pt x="1768" y="1845"/>
                  </a:lnTo>
                  <a:cubicBezTo>
                    <a:pt x="1783" y="1849"/>
                    <a:pt x="1800" y="1858"/>
                    <a:pt x="1817" y="1866"/>
                  </a:cubicBezTo>
                  <a:cubicBezTo>
                    <a:pt x="1817" y="1844"/>
                    <a:pt x="1794" y="1837"/>
                    <a:pt x="1768" y="1835"/>
                  </a:cubicBezTo>
                  <a:close/>
                  <a:moveTo>
                    <a:pt x="688" y="0"/>
                  </a:moveTo>
                  <a:lnTo>
                    <a:pt x="688" y="0"/>
                  </a:lnTo>
                  <a:cubicBezTo>
                    <a:pt x="683" y="16"/>
                    <a:pt x="666" y="20"/>
                    <a:pt x="646" y="20"/>
                  </a:cubicBezTo>
                  <a:cubicBezTo>
                    <a:pt x="621" y="20"/>
                    <a:pt x="590" y="14"/>
                    <a:pt x="566" y="14"/>
                  </a:cubicBezTo>
                  <a:cubicBezTo>
                    <a:pt x="545" y="14"/>
                    <a:pt x="529" y="18"/>
                    <a:pt x="524" y="33"/>
                  </a:cubicBezTo>
                  <a:lnTo>
                    <a:pt x="508" y="17"/>
                  </a:lnTo>
                  <a:lnTo>
                    <a:pt x="524" y="17"/>
                  </a:lnTo>
                  <a:cubicBezTo>
                    <a:pt x="517" y="14"/>
                    <a:pt x="511" y="13"/>
                    <a:pt x="507" y="13"/>
                  </a:cubicBezTo>
                  <a:cubicBezTo>
                    <a:pt x="478" y="13"/>
                    <a:pt x="482" y="50"/>
                    <a:pt x="426" y="50"/>
                  </a:cubicBezTo>
                  <a:lnTo>
                    <a:pt x="409" y="33"/>
                  </a:lnTo>
                  <a:lnTo>
                    <a:pt x="360" y="50"/>
                  </a:lnTo>
                  <a:lnTo>
                    <a:pt x="295" y="66"/>
                  </a:lnTo>
                  <a:lnTo>
                    <a:pt x="262" y="115"/>
                  </a:lnTo>
                  <a:lnTo>
                    <a:pt x="262" y="99"/>
                  </a:lnTo>
                  <a:lnTo>
                    <a:pt x="229" y="131"/>
                  </a:lnTo>
                  <a:cubicBezTo>
                    <a:pt x="213" y="115"/>
                    <a:pt x="229" y="99"/>
                    <a:pt x="262" y="82"/>
                  </a:cubicBezTo>
                  <a:cubicBezTo>
                    <a:pt x="251" y="77"/>
                    <a:pt x="244" y="75"/>
                    <a:pt x="238" y="75"/>
                  </a:cubicBezTo>
                  <a:cubicBezTo>
                    <a:pt x="228" y="75"/>
                    <a:pt x="224" y="82"/>
                    <a:pt x="213" y="82"/>
                  </a:cubicBezTo>
                  <a:cubicBezTo>
                    <a:pt x="213" y="94"/>
                    <a:pt x="204" y="106"/>
                    <a:pt x="180" y="118"/>
                  </a:cubicBezTo>
                  <a:lnTo>
                    <a:pt x="180" y="118"/>
                  </a:lnTo>
                  <a:cubicBezTo>
                    <a:pt x="179" y="148"/>
                    <a:pt x="163" y="148"/>
                    <a:pt x="148" y="148"/>
                  </a:cubicBezTo>
                  <a:cubicBezTo>
                    <a:pt x="131" y="164"/>
                    <a:pt x="115" y="164"/>
                    <a:pt x="115" y="197"/>
                  </a:cubicBezTo>
                  <a:cubicBezTo>
                    <a:pt x="112" y="194"/>
                    <a:pt x="109" y="192"/>
                    <a:pt x="105" y="192"/>
                  </a:cubicBezTo>
                  <a:cubicBezTo>
                    <a:pt x="92" y="192"/>
                    <a:pt x="79" y="216"/>
                    <a:pt x="66" y="230"/>
                  </a:cubicBezTo>
                  <a:lnTo>
                    <a:pt x="49" y="230"/>
                  </a:lnTo>
                  <a:cubicBezTo>
                    <a:pt x="33" y="262"/>
                    <a:pt x="49" y="262"/>
                    <a:pt x="49" y="295"/>
                  </a:cubicBezTo>
                  <a:cubicBezTo>
                    <a:pt x="33" y="328"/>
                    <a:pt x="17" y="328"/>
                    <a:pt x="0" y="344"/>
                  </a:cubicBezTo>
                  <a:cubicBezTo>
                    <a:pt x="0" y="361"/>
                    <a:pt x="0" y="365"/>
                    <a:pt x="2" y="365"/>
                  </a:cubicBezTo>
                  <a:cubicBezTo>
                    <a:pt x="4" y="365"/>
                    <a:pt x="8" y="361"/>
                    <a:pt x="17" y="361"/>
                  </a:cubicBezTo>
                  <a:cubicBezTo>
                    <a:pt x="23" y="354"/>
                    <a:pt x="27" y="350"/>
                    <a:pt x="30" y="350"/>
                  </a:cubicBezTo>
                  <a:cubicBezTo>
                    <a:pt x="33" y="350"/>
                    <a:pt x="33" y="358"/>
                    <a:pt x="33" y="377"/>
                  </a:cubicBezTo>
                  <a:cubicBezTo>
                    <a:pt x="33" y="426"/>
                    <a:pt x="49" y="459"/>
                    <a:pt x="82" y="508"/>
                  </a:cubicBezTo>
                  <a:cubicBezTo>
                    <a:pt x="82" y="520"/>
                    <a:pt x="80" y="523"/>
                    <a:pt x="76" y="523"/>
                  </a:cubicBezTo>
                  <a:cubicBezTo>
                    <a:pt x="72" y="523"/>
                    <a:pt x="67" y="519"/>
                    <a:pt x="60" y="519"/>
                  </a:cubicBezTo>
                  <a:cubicBezTo>
                    <a:pt x="57" y="519"/>
                    <a:pt x="53" y="520"/>
                    <a:pt x="49" y="524"/>
                  </a:cubicBezTo>
                  <a:lnTo>
                    <a:pt x="82" y="541"/>
                  </a:lnTo>
                  <a:lnTo>
                    <a:pt x="82" y="557"/>
                  </a:lnTo>
                  <a:cubicBezTo>
                    <a:pt x="86" y="561"/>
                    <a:pt x="89" y="562"/>
                    <a:pt x="91" y="562"/>
                  </a:cubicBezTo>
                  <a:cubicBezTo>
                    <a:pt x="95" y="562"/>
                    <a:pt x="98" y="558"/>
                    <a:pt x="102" y="558"/>
                  </a:cubicBezTo>
                  <a:cubicBezTo>
                    <a:pt x="105" y="558"/>
                    <a:pt x="109" y="561"/>
                    <a:pt x="115" y="573"/>
                  </a:cubicBezTo>
                  <a:cubicBezTo>
                    <a:pt x="148" y="573"/>
                    <a:pt x="131" y="655"/>
                    <a:pt x="180" y="672"/>
                  </a:cubicBezTo>
                  <a:lnTo>
                    <a:pt x="148" y="688"/>
                  </a:lnTo>
                  <a:cubicBezTo>
                    <a:pt x="197" y="721"/>
                    <a:pt x="197" y="721"/>
                    <a:pt x="246" y="737"/>
                  </a:cubicBezTo>
                  <a:lnTo>
                    <a:pt x="262" y="770"/>
                  </a:lnTo>
                  <a:cubicBezTo>
                    <a:pt x="255" y="756"/>
                    <a:pt x="260" y="751"/>
                    <a:pt x="270" y="751"/>
                  </a:cubicBezTo>
                  <a:cubicBezTo>
                    <a:pt x="284" y="751"/>
                    <a:pt x="309" y="760"/>
                    <a:pt x="328" y="770"/>
                  </a:cubicBezTo>
                  <a:lnTo>
                    <a:pt x="344" y="770"/>
                  </a:lnTo>
                  <a:lnTo>
                    <a:pt x="360" y="786"/>
                  </a:lnTo>
                  <a:lnTo>
                    <a:pt x="328" y="802"/>
                  </a:lnTo>
                  <a:lnTo>
                    <a:pt x="328" y="770"/>
                  </a:lnTo>
                  <a:lnTo>
                    <a:pt x="278" y="786"/>
                  </a:lnTo>
                  <a:lnTo>
                    <a:pt x="295" y="802"/>
                  </a:lnTo>
                  <a:lnTo>
                    <a:pt x="295" y="819"/>
                  </a:lnTo>
                  <a:lnTo>
                    <a:pt x="328" y="884"/>
                  </a:lnTo>
                  <a:cubicBezTo>
                    <a:pt x="393" y="901"/>
                    <a:pt x="442" y="901"/>
                    <a:pt x="508" y="933"/>
                  </a:cubicBezTo>
                  <a:cubicBezTo>
                    <a:pt x="475" y="950"/>
                    <a:pt x="475" y="966"/>
                    <a:pt x="475" y="983"/>
                  </a:cubicBezTo>
                  <a:cubicBezTo>
                    <a:pt x="475" y="950"/>
                    <a:pt x="409" y="950"/>
                    <a:pt x="393" y="917"/>
                  </a:cubicBezTo>
                  <a:lnTo>
                    <a:pt x="393" y="933"/>
                  </a:lnTo>
                  <a:lnTo>
                    <a:pt x="459" y="966"/>
                  </a:lnTo>
                  <a:lnTo>
                    <a:pt x="459" y="999"/>
                  </a:lnTo>
                  <a:cubicBezTo>
                    <a:pt x="462" y="991"/>
                    <a:pt x="468" y="988"/>
                    <a:pt x="475" y="988"/>
                  </a:cubicBezTo>
                  <a:cubicBezTo>
                    <a:pt x="497" y="988"/>
                    <a:pt x="528" y="1019"/>
                    <a:pt x="540" y="1032"/>
                  </a:cubicBezTo>
                  <a:cubicBezTo>
                    <a:pt x="540" y="1035"/>
                    <a:pt x="540" y="1038"/>
                    <a:pt x="538" y="1040"/>
                  </a:cubicBezTo>
                  <a:lnTo>
                    <a:pt x="538" y="1040"/>
                  </a:lnTo>
                  <a:cubicBezTo>
                    <a:pt x="540" y="1040"/>
                    <a:pt x="541" y="1040"/>
                    <a:pt x="542" y="1040"/>
                  </a:cubicBezTo>
                  <a:cubicBezTo>
                    <a:pt x="561" y="1040"/>
                    <a:pt x="581" y="1040"/>
                    <a:pt x="589" y="1064"/>
                  </a:cubicBezTo>
                  <a:lnTo>
                    <a:pt x="573" y="1048"/>
                  </a:lnTo>
                  <a:lnTo>
                    <a:pt x="606" y="1097"/>
                  </a:lnTo>
                  <a:cubicBezTo>
                    <a:pt x="635" y="1126"/>
                    <a:pt x="716" y="1182"/>
                    <a:pt x="745" y="1182"/>
                  </a:cubicBezTo>
                  <a:cubicBezTo>
                    <a:pt x="749" y="1182"/>
                    <a:pt x="751" y="1181"/>
                    <a:pt x="753" y="1179"/>
                  </a:cubicBezTo>
                  <a:lnTo>
                    <a:pt x="753" y="1179"/>
                  </a:lnTo>
                  <a:lnTo>
                    <a:pt x="720" y="1212"/>
                  </a:lnTo>
                  <a:lnTo>
                    <a:pt x="819" y="1179"/>
                  </a:lnTo>
                  <a:lnTo>
                    <a:pt x="851" y="1212"/>
                  </a:lnTo>
                  <a:cubicBezTo>
                    <a:pt x="835" y="1228"/>
                    <a:pt x="819" y="1261"/>
                    <a:pt x="786" y="1261"/>
                  </a:cubicBezTo>
                  <a:cubicBezTo>
                    <a:pt x="786" y="1261"/>
                    <a:pt x="802" y="1277"/>
                    <a:pt x="835" y="1294"/>
                  </a:cubicBezTo>
                  <a:lnTo>
                    <a:pt x="851" y="1244"/>
                  </a:lnTo>
                  <a:cubicBezTo>
                    <a:pt x="851" y="1294"/>
                    <a:pt x="851" y="1277"/>
                    <a:pt x="868" y="1310"/>
                  </a:cubicBezTo>
                  <a:lnTo>
                    <a:pt x="917" y="1294"/>
                  </a:lnTo>
                  <a:lnTo>
                    <a:pt x="884" y="1326"/>
                  </a:lnTo>
                  <a:lnTo>
                    <a:pt x="950" y="1326"/>
                  </a:lnTo>
                  <a:lnTo>
                    <a:pt x="933" y="1375"/>
                  </a:lnTo>
                  <a:lnTo>
                    <a:pt x="982" y="1392"/>
                  </a:lnTo>
                  <a:lnTo>
                    <a:pt x="982" y="1375"/>
                  </a:lnTo>
                  <a:cubicBezTo>
                    <a:pt x="992" y="1390"/>
                    <a:pt x="1003" y="1394"/>
                    <a:pt x="1015" y="1394"/>
                  </a:cubicBezTo>
                  <a:cubicBezTo>
                    <a:pt x="1034" y="1394"/>
                    <a:pt x="1055" y="1382"/>
                    <a:pt x="1073" y="1382"/>
                  </a:cubicBezTo>
                  <a:cubicBezTo>
                    <a:pt x="1082" y="1382"/>
                    <a:pt x="1090" y="1385"/>
                    <a:pt x="1097" y="1392"/>
                  </a:cubicBezTo>
                  <a:lnTo>
                    <a:pt x="1081" y="1457"/>
                  </a:lnTo>
                  <a:cubicBezTo>
                    <a:pt x="1097" y="1441"/>
                    <a:pt x="1130" y="1441"/>
                    <a:pt x="1162" y="1424"/>
                  </a:cubicBezTo>
                  <a:lnTo>
                    <a:pt x="1211" y="1457"/>
                  </a:lnTo>
                  <a:cubicBezTo>
                    <a:pt x="1179" y="1474"/>
                    <a:pt x="1130" y="1474"/>
                    <a:pt x="1097" y="1474"/>
                  </a:cubicBezTo>
                  <a:cubicBezTo>
                    <a:pt x="1113" y="1490"/>
                    <a:pt x="1097" y="1490"/>
                    <a:pt x="1130" y="1506"/>
                  </a:cubicBezTo>
                  <a:lnTo>
                    <a:pt x="1097" y="1506"/>
                  </a:lnTo>
                  <a:lnTo>
                    <a:pt x="1162" y="1555"/>
                  </a:lnTo>
                  <a:lnTo>
                    <a:pt x="1228" y="1555"/>
                  </a:lnTo>
                  <a:lnTo>
                    <a:pt x="1146" y="1523"/>
                  </a:lnTo>
                  <a:cubicBezTo>
                    <a:pt x="1155" y="1513"/>
                    <a:pt x="1181" y="1504"/>
                    <a:pt x="1208" y="1504"/>
                  </a:cubicBezTo>
                  <a:cubicBezTo>
                    <a:pt x="1227" y="1504"/>
                    <a:pt x="1247" y="1509"/>
                    <a:pt x="1261" y="1523"/>
                  </a:cubicBezTo>
                  <a:lnTo>
                    <a:pt x="1228" y="1572"/>
                  </a:lnTo>
                  <a:lnTo>
                    <a:pt x="1277" y="1588"/>
                  </a:lnTo>
                  <a:lnTo>
                    <a:pt x="1261" y="1588"/>
                  </a:lnTo>
                  <a:cubicBezTo>
                    <a:pt x="1277" y="1605"/>
                    <a:pt x="1310" y="1588"/>
                    <a:pt x="1342" y="1621"/>
                  </a:cubicBezTo>
                  <a:lnTo>
                    <a:pt x="1359" y="1654"/>
                  </a:lnTo>
                  <a:cubicBezTo>
                    <a:pt x="1359" y="1637"/>
                    <a:pt x="1375" y="1605"/>
                    <a:pt x="1392" y="1572"/>
                  </a:cubicBezTo>
                  <a:lnTo>
                    <a:pt x="1424" y="1605"/>
                  </a:lnTo>
                  <a:lnTo>
                    <a:pt x="1441" y="1605"/>
                  </a:lnTo>
                  <a:lnTo>
                    <a:pt x="1473" y="1621"/>
                  </a:lnTo>
                  <a:lnTo>
                    <a:pt x="1424" y="1670"/>
                  </a:lnTo>
                  <a:lnTo>
                    <a:pt x="1441" y="1670"/>
                  </a:lnTo>
                  <a:cubicBezTo>
                    <a:pt x="1457" y="1670"/>
                    <a:pt x="1424" y="1686"/>
                    <a:pt x="1457" y="1686"/>
                  </a:cubicBezTo>
                  <a:cubicBezTo>
                    <a:pt x="1459" y="1684"/>
                    <a:pt x="1462" y="1683"/>
                    <a:pt x="1465" y="1683"/>
                  </a:cubicBezTo>
                  <a:cubicBezTo>
                    <a:pt x="1469" y="1683"/>
                    <a:pt x="1472" y="1684"/>
                    <a:pt x="1476" y="1686"/>
                  </a:cubicBezTo>
                  <a:lnTo>
                    <a:pt x="1476" y="1686"/>
                  </a:lnTo>
                  <a:cubicBezTo>
                    <a:pt x="1506" y="1687"/>
                    <a:pt x="1507" y="1703"/>
                    <a:pt x="1539" y="1719"/>
                  </a:cubicBezTo>
                  <a:lnTo>
                    <a:pt x="1572" y="1686"/>
                  </a:lnTo>
                  <a:lnTo>
                    <a:pt x="1604" y="1703"/>
                  </a:lnTo>
                  <a:lnTo>
                    <a:pt x="1604" y="1719"/>
                  </a:lnTo>
                  <a:cubicBezTo>
                    <a:pt x="1653" y="1752"/>
                    <a:pt x="1686" y="1768"/>
                    <a:pt x="1719" y="1801"/>
                  </a:cubicBezTo>
                  <a:lnTo>
                    <a:pt x="1735" y="1834"/>
                  </a:lnTo>
                  <a:lnTo>
                    <a:pt x="1768" y="1801"/>
                  </a:lnTo>
                  <a:cubicBezTo>
                    <a:pt x="1817" y="1834"/>
                    <a:pt x="1866" y="1866"/>
                    <a:pt x="1915" y="1899"/>
                  </a:cubicBezTo>
                  <a:cubicBezTo>
                    <a:pt x="1948" y="1916"/>
                    <a:pt x="2030" y="1965"/>
                    <a:pt x="2079" y="1997"/>
                  </a:cubicBezTo>
                  <a:lnTo>
                    <a:pt x="2112" y="1997"/>
                  </a:lnTo>
                  <a:cubicBezTo>
                    <a:pt x="2177" y="2030"/>
                    <a:pt x="2243" y="2079"/>
                    <a:pt x="2308" y="2112"/>
                  </a:cubicBezTo>
                  <a:lnTo>
                    <a:pt x="2292" y="2112"/>
                  </a:lnTo>
                  <a:lnTo>
                    <a:pt x="2325" y="2128"/>
                  </a:lnTo>
                  <a:lnTo>
                    <a:pt x="2341" y="2128"/>
                  </a:lnTo>
                  <a:lnTo>
                    <a:pt x="2374" y="2145"/>
                  </a:lnTo>
                  <a:lnTo>
                    <a:pt x="2390" y="2145"/>
                  </a:lnTo>
                  <a:lnTo>
                    <a:pt x="2423" y="2177"/>
                  </a:lnTo>
                  <a:cubicBezTo>
                    <a:pt x="2619" y="2276"/>
                    <a:pt x="2766" y="2357"/>
                    <a:pt x="2848" y="2390"/>
                  </a:cubicBezTo>
                  <a:lnTo>
                    <a:pt x="2848" y="2407"/>
                  </a:lnTo>
                  <a:cubicBezTo>
                    <a:pt x="2897" y="2423"/>
                    <a:pt x="2930" y="2439"/>
                    <a:pt x="2930" y="2439"/>
                  </a:cubicBezTo>
                  <a:lnTo>
                    <a:pt x="2881" y="2325"/>
                  </a:lnTo>
                  <a:lnTo>
                    <a:pt x="2865" y="2308"/>
                  </a:lnTo>
                  <a:lnTo>
                    <a:pt x="2865" y="2292"/>
                  </a:lnTo>
                  <a:lnTo>
                    <a:pt x="2750" y="2063"/>
                  </a:lnTo>
                  <a:cubicBezTo>
                    <a:pt x="2750" y="2063"/>
                    <a:pt x="2734" y="2030"/>
                    <a:pt x="2701" y="1997"/>
                  </a:cubicBezTo>
                  <a:lnTo>
                    <a:pt x="2734" y="1948"/>
                  </a:lnTo>
                  <a:cubicBezTo>
                    <a:pt x="2685" y="1948"/>
                    <a:pt x="2717" y="1866"/>
                    <a:pt x="2652" y="1850"/>
                  </a:cubicBezTo>
                  <a:lnTo>
                    <a:pt x="2668" y="1834"/>
                  </a:lnTo>
                  <a:cubicBezTo>
                    <a:pt x="2636" y="1834"/>
                    <a:pt x="2636" y="1817"/>
                    <a:pt x="2619" y="1801"/>
                  </a:cubicBezTo>
                  <a:cubicBezTo>
                    <a:pt x="2570" y="1735"/>
                    <a:pt x="2554" y="1686"/>
                    <a:pt x="2505" y="1605"/>
                  </a:cubicBezTo>
                  <a:lnTo>
                    <a:pt x="2488" y="1621"/>
                  </a:lnTo>
                  <a:lnTo>
                    <a:pt x="2472" y="1588"/>
                  </a:lnTo>
                  <a:cubicBezTo>
                    <a:pt x="2439" y="1588"/>
                    <a:pt x="2521" y="1637"/>
                    <a:pt x="2472" y="1637"/>
                  </a:cubicBezTo>
                  <a:cubicBezTo>
                    <a:pt x="2488" y="1605"/>
                    <a:pt x="2390" y="1523"/>
                    <a:pt x="2406" y="1490"/>
                  </a:cubicBezTo>
                  <a:lnTo>
                    <a:pt x="2374" y="1490"/>
                  </a:lnTo>
                  <a:lnTo>
                    <a:pt x="2374" y="1474"/>
                  </a:lnTo>
                  <a:lnTo>
                    <a:pt x="2357" y="1474"/>
                  </a:lnTo>
                  <a:lnTo>
                    <a:pt x="2357" y="1424"/>
                  </a:lnTo>
                  <a:lnTo>
                    <a:pt x="2374" y="1441"/>
                  </a:lnTo>
                  <a:cubicBezTo>
                    <a:pt x="2374" y="1414"/>
                    <a:pt x="2342" y="1399"/>
                    <a:pt x="2329" y="1385"/>
                  </a:cubicBezTo>
                  <a:lnTo>
                    <a:pt x="2329" y="1385"/>
                  </a:lnTo>
                  <a:lnTo>
                    <a:pt x="2341" y="1408"/>
                  </a:lnTo>
                  <a:cubicBezTo>
                    <a:pt x="2275" y="1343"/>
                    <a:pt x="2210" y="1261"/>
                    <a:pt x="2128" y="1212"/>
                  </a:cubicBezTo>
                  <a:lnTo>
                    <a:pt x="2128" y="1228"/>
                  </a:lnTo>
                  <a:cubicBezTo>
                    <a:pt x="2079" y="1179"/>
                    <a:pt x="2112" y="1179"/>
                    <a:pt x="2046" y="1130"/>
                  </a:cubicBezTo>
                  <a:lnTo>
                    <a:pt x="2063" y="1130"/>
                  </a:lnTo>
                  <a:lnTo>
                    <a:pt x="2014" y="1097"/>
                  </a:lnTo>
                  <a:lnTo>
                    <a:pt x="2030" y="1081"/>
                  </a:lnTo>
                  <a:cubicBezTo>
                    <a:pt x="1997" y="1056"/>
                    <a:pt x="1989" y="1052"/>
                    <a:pt x="1981" y="1052"/>
                  </a:cubicBezTo>
                  <a:cubicBezTo>
                    <a:pt x="1977" y="1052"/>
                    <a:pt x="1973" y="1053"/>
                    <a:pt x="1965" y="1053"/>
                  </a:cubicBezTo>
                  <a:cubicBezTo>
                    <a:pt x="1958" y="1053"/>
                    <a:pt x="1948" y="1052"/>
                    <a:pt x="1932" y="1048"/>
                  </a:cubicBezTo>
                  <a:lnTo>
                    <a:pt x="1948" y="1032"/>
                  </a:lnTo>
                  <a:cubicBezTo>
                    <a:pt x="1915" y="1032"/>
                    <a:pt x="1915" y="1032"/>
                    <a:pt x="1883" y="999"/>
                  </a:cubicBezTo>
                  <a:lnTo>
                    <a:pt x="1883" y="999"/>
                  </a:lnTo>
                  <a:cubicBezTo>
                    <a:pt x="1889" y="1002"/>
                    <a:pt x="1893" y="1003"/>
                    <a:pt x="1895" y="1003"/>
                  </a:cubicBezTo>
                  <a:cubicBezTo>
                    <a:pt x="1905" y="1003"/>
                    <a:pt x="1889" y="983"/>
                    <a:pt x="1915" y="983"/>
                  </a:cubicBezTo>
                  <a:cubicBezTo>
                    <a:pt x="1899" y="917"/>
                    <a:pt x="1817" y="933"/>
                    <a:pt x="1833" y="868"/>
                  </a:cubicBezTo>
                  <a:lnTo>
                    <a:pt x="1833" y="868"/>
                  </a:lnTo>
                  <a:cubicBezTo>
                    <a:pt x="1784" y="884"/>
                    <a:pt x="1866" y="933"/>
                    <a:pt x="1850" y="933"/>
                  </a:cubicBezTo>
                  <a:lnTo>
                    <a:pt x="1784" y="917"/>
                  </a:lnTo>
                  <a:cubicBezTo>
                    <a:pt x="1768" y="884"/>
                    <a:pt x="1801" y="852"/>
                    <a:pt x="1752" y="803"/>
                  </a:cubicBezTo>
                  <a:lnTo>
                    <a:pt x="1752" y="803"/>
                  </a:lnTo>
                  <a:lnTo>
                    <a:pt x="1768" y="819"/>
                  </a:lnTo>
                  <a:cubicBezTo>
                    <a:pt x="1752" y="786"/>
                    <a:pt x="1719" y="786"/>
                    <a:pt x="1719" y="753"/>
                  </a:cubicBezTo>
                  <a:cubicBezTo>
                    <a:pt x="1712" y="757"/>
                    <a:pt x="1707" y="758"/>
                    <a:pt x="1702" y="758"/>
                  </a:cubicBezTo>
                  <a:cubicBezTo>
                    <a:pt x="1690" y="758"/>
                    <a:pt x="1685" y="749"/>
                    <a:pt x="1678" y="749"/>
                  </a:cubicBezTo>
                  <a:cubicBezTo>
                    <a:pt x="1676" y="749"/>
                    <a:pt x="1673" y="750"/>
                    <a:pt x="1670" y="753"/>
                  </a:cubicBezTo>
                  <a:lnTo>
                    <a:pt x="1703" y="786"/>
                  </a:lnTo>
                  <a:cubicBezTo>
                    <a:pt x="1686" y="770"/>
                    <a:pt x="1637" y="770"/>
                    <a:pt x="1604" y="737"/>
                  </a:cubicBezTo>
                  <a:lnTo>
                    <a:pt x="1637" y="737"/>
                  </a:lnTo>
                  <a:lnTo>
                    <a:pt x="1621" y="704"/>
                  </a:lnTo>
                  <a:cubicBezTo>
                    <a:pt x="1623" y="702"/>
                    <a:pt x="1626" y="701"/>
                    <a:pt x="1628" y="701"/>
                  </a:cubicBezTo>
                  <a:cubicBezTo>
                    <a:pt x="1646" y="701"/>
                    <a:pt x="1674" y="739"/>
                    <a:pt x="1703" y="753"/>
                  </a:cubicBezTo>
                  <a:cubicBezTo>
                    <a:pt x="1703" y="737"/>
                    <a:pt x="1653" y="721"/>
                    <a:pt x="1686" y="704"/>
                  </a:cubicBezTo>
                  <a:lnTo>
                    <a:pt x="1686" y="704"/>
                  </a:lnTo>
                  <a:cubicBezTo>
                    <a:pt x="1679" y="707"/>
                    <a:pt x="1673" y="708"/>
                    <a:pt x="1668" y="708"/>
                  </a:cubicBezTo>
                  <a:cubicBezTo>
                    <a:pt x="1636" y="708"/>
                    <a:pt x="1630" y="669"/>
                    <a:pt x="1588" y="655"/>
                  </a:cubicBezTo>
                  <a:lnTo>
                    <a:pt x="1604" y="655"/>
                  </a:lnTo>
                  <a:lnTo>
                    <a:pt x="1572" y="639"/>
                  </a:lnTo>
                  <a:lnTo>
                    <a:pt x="1604" y="639"/>
                  </a:lnTo>
                  <a:cubicBezTo>
                    <a:pt x="1572" y="622"/>
                    <a:pt x="1572" y="573"/>
                    <a:pt x="1539" y="573"/>
                  </a:cubicBezTo>
                  <a:cubicBezTo>
                    <a:pt x="1588" y="606"/>
                    <a:pt x="1539" y="590"/>
                    <a:pt x="1539" y="622"/>
                  </a:cubicBezTo>
                  <a:cubicBezTo>
                    <a:pt x="1473" y="590"/>
                    <a:pt x="1539" y="557"/>
                    <a:pt x="1473" y="508"/>
                  </a:cubicBezTo>
                  <a:lnTo>
                    <a:pt x="1473" y="541"/>
                  </a:lnTo>
                  <a:lnTo>
                    <a:pt x="1441" y="491"/>
                  </a:lnTo>
                  <a:cubicBezTo>
                    <a:pt x="1427" y="478"/>
                    <a:pt x="1421" y="473"/>
                    <a:pt x="1419" y="473"/>
                  </a:cubicBezTo>
                  <a:lnTo>
                    <a:pt x="1419" y="473"/>
                  </a:lnTo>
                  <a:cubicBezTo>
                    <a:pt x="1415" y="473"/>
                    <a:pt x="1430" y="494"/>
                    <a:pt x="1428" y="494"/>
                  </a:cubicBezTo>
                  <a:cubicBezTo>
                    <a:pt x="1427" y="494"/>
                    <a:pt x="1426" y="493"/>
                    <a:pt x="1424" y="491"/>
                  </a:cubicBezTo>
                  <a:cubicBezTo>
                    <a:pt x="1416" y="483"/>
                    <a:pt x="1408" y="483"/>
                    <a:pt x="1398" y="483"/>
                  </a:cubicBezTo>
                  <a:cubicBezTo>
                    <a:pt x="1387" y="483"/>
                    <a:pt x="1375" y="483"/>
                    <a:pt x="1359" y="475"/>
                  </a:cubicBezTo>
                  <a:lnTo>
                    <a:pt x="1375" y="459"/>
                  </a:lnTo>
                  <a:cubicBezTo>
                    <a:pt x="1360" y="443"/>
                    <a:pt x="1351" y="439"/>
                    <a:pt x="1344" y="439"/>
                  </a:cubicBezTo>
                  <a:cubicBezTo>
                    <a:pt x="1336" y="439"/>
                    <a:pt x="1332" y="445"/>
                    <a:pt x="1324" y="445"/>
                  </a:cubicBezTo>
                  <a:cubicBezTo>
                    <a:pt x="1318" y="445"/>
                    <a:pt x="1309" y="441"/>
                    <a:pt x="1293" y="426"/>
                  </a:cubicBezTo>
                  <a:lnTo>
                    <a:pt x="1326" y="426"/>
                  </a:lnTo>
                  <a:lnTo>
                    <a:pt x="1310" y="410"/>
                  </a:lnTo>
                  <a:lnTo>
                    <a:pt x="1326" y="393"/>
                  </a:lnTo>
                  <a:cubicBezTo>
                    <a:pt x="1277" y="393"/>
                    <a:pt x="1277" y="377"/>
                    <a:pt x="1244" y="361"/>
                  </a:cubicBezTo>
                  <a:cubicBezTo>
                    <a:pt x="1244" y="369"/>
                    <a:pt x="1240" y="373"/>
                    <a:pt x="1234" y="373"/>
                  </a:cubicBezTo>
                  <a:cubicBezTo>
                    <a:pt x="1228" y="373"/>
                    <a:pt x="1220" y="369"/>
                    <a:pt x="1211" y="361"/>
                  </a:cubicBezTo>
                  <a:cubicBezTo>
                    <a:pt x="1195" y="344"/>
                    <a:pt x="1228" y="361"/>
                    <a:pt x="1179" y="328"/>
                  </a:cubicBezTo>
                  <a:cubicBezTo>
                    <a:pt x="1195" y="328"/>
                    <a:pt x="1211" y="328"/>
                    <a:pt x="1228" y="344"/>
                  </a:cubicBezTo>
                  <a:lnTo>
                    <a:pt x="1244" y="344"/>
                  </a:lnTo>
                  <a:lnTo>
                    <a:pt x="1179" y="295"/>
                  </a:lnTo>
                  <a:lnTo>
                    <a:pt x="1195" y="311"/>
                  </a:lnTo>
                  <a:lnTo>
                    <a:pt x="1195" y="311"/>
                  </a:lnTo>
                  <a:lnTo>
                    <a:pt x="1130" y="295"/>
                  </a:lnTo>
                  <a:lnTo>
                    <a:pt x="1146" y="279"/>
                  </a:lnTo>
                  <a:lnTo>
                    <a:pt x="1097" y="262"/>
                  </a:lnTo>
                  <a:cubicBezTo>
                    <a:pt x="1108" y="262"/>
                    <a:pt x="1119" y="255"/>
                    <a:pt x="1130" y="255"/>
                  </a:cubicBezTo>
                  <a:cubicBezTo>
                    <a:pt x="1132" y="255"/>
                    <a:pt x="1135" y="255"/>
                    <a:pt x="1137" y="256"/>
                  </a:cubicBezTo>
                  <a:lnTo>
                    <a:pt x="1137" y="256"/>
                  </a:lnTo>
                  <a:lnTo>
                    <a:pt x="1097" y="230"/>
                  </a:lnTo>
                  <a:lnTo>
                    <a:pt x="1081" y="197"/>
                  </a:lnTo>
                  <a:cubicBezTo>
                    <a:pt x="1048" y="180"/>
                    <a:pt x="999" y="180"/>
                    <a:pt x="966" y="148"/>
                  </a:cubicBezTo>
                  <a:lnTo>
                    <a:pt x="933" y="148"/>
                  </a:lnTo>
                  <a:cubicBezTo>
                    <a:pt x="900" y="131"/>
                    <a:pt x="884" y="99"/>
                    <a:pt x="819" y="99"/>
                  </a:cubicBezTo>
                  <a:lnTo>
                    <a:pt x="802" y="66"/>
                  </a:lnTo>
                  <a:cubicBezTo>
                    <a:pt x="799" y="64"/>
                    <a:pt x="796" y="63"/>
                    <a:pt x="795" y="63"/>
                  </a:cubicBezTo>
                  <a:cubicBezTo>
                    <a:pt x="784" y="63"/>
                    <a:pt x="817" y="101"/>
                    <a:pt x="787" y="101"/>
                  </a:cubicBezTo>
                  <a:cubicBezTo>
                    <a:pt x="783" y="101"/>
                    <a:pt x="777" y="100"/>
                    <a:pt x="770" y="99"/>
                  </a:cubicBezTo>
                  <a:cubicBezTo>
                    <a:pt x="720" y="82"/>
                    <a:pt x="753" y="66"/>
                    <a:pt x="737" y="50"/>
                  </a:cubicBezTo>
                  <a:lnTo>
                    <a:pt x="737" y="50"/>
                  </a:lnTo>
                  <a:cubicBezTo>
                    <a:pt x="720" y="58"/>
                    <a:pt x="704" y="62"/>
                    <a:pt x="686" y="62"/>
                  </a:cubicBezTo>
                  <a:cubicBezTo>
                    <a:pt x="667" y="62"/>
                    <a:pt x="647" y="58"/>
                    <a:pt x="622" y="50"/>
                  </a:cubicBezTo>
                  <a:lnTo>
                    <a:pt x="671" y="50"/>
                  </a:lnTo>
                  <a:lnTo>
                    <a:pt x="639" y="33"/>
                  </a:lnTo>
                  <a:cubicBezTo>
                    <a:pt x="688" y="17"/>
                    <a:pt x="704" y="33"/>
                    <a:pt x="688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43"/>
            <p:cNvSpPr/>
            <p:nvPr/>
          </p:nvSpPr>
          <p:spPr>
            <a:xfrm>
              <a:off x="7363983" y="352639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43"/>
            <p:cNvSpPr/>
            <p:nvPr/>
          </p:nvSpPr>
          <p:spPr>
            <a:xfrm>
              <a:off x="7426708" y="346805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43"/>
            <p:cNvSpPr/>
            <p:nvPr/>
          </p:nvSpPr>
          <p:spPr>
            <a:xfrm>
              <a:off x="7468617" y="360710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6"/>
                  </a:move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43"/>
            <p:cNvSpPr/>
            <p:nvPr/>
          </p:nvSpPr>
          <p:spPr>
            <a:xfrm>
              <a:off x="7538829" y="364143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7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43"/>
            <p:cNvSpPr/>
            <p:nvPr/>
          </p:nvSpPr>
          <p:spPr>
            <a:xfrm>
              <a:off x="7511895" y="362947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43"/>
            <p:cNvSpPr/>
            <p:nvPr/>
          </p:nvSpPr>
          <p:spPr>
            <a:xfrm>
              <a:off x="7501486" y="3626465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49" y="1"/>
                  </a:moveTo>
                  <a:cubicBezTo>
                    <a:pt x="33" y="1"/>
                    <a:pt x="0" y="1"/>
                    <a:pt x="33" y="17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43"/>
            <p:cNvSpPr/>
            <p:nvPr/>
          </p:nvSpPr>
          <p:spPr>
            <a:xfrm>
              <a:off x="7431274" y="3585013"/>
              <a:ext cx="3013" cy="2739"/>
            </a:xfrm>
            <a:custGeom>
              <a:rect b="b" l="l" r="r" t="t"/>
              <a:pathLst>
                <a:path extrusionOk="0" h="30" w="33">
                  <a:moveTo>
                    <a:pt x="4" y="1"/>
                  </a:moveTo>
                  <a:cubicBezTo>
                    <a:pt x="0" y="1"/>
                    <a:pt x="0" y="5"/>
                    <a:pt x="0" y="13"/>
                  </a:cubicBezTo>
                  <a:cubicBezTo>
                    <a:pt x="5" y="22"/>
                    <a:pt x="8" y="25"/>
                    <a:pt x="11" y="25"/>
                  </a:cubicBezTo>
                  <a:cubicBezTo>
                    <a:pt x="15" y="25"/>
                    <a:pt x="18" y="17"/>
                    <a:pt x="22" y="17"/>
                  </a:cubicBezTo>
                  <a:cubicBezTo>
                    <a:pt x="25" y="17"/>
                    <a:pt x="28" y="20"/>
                    <a:pt x="33" y="29"/>
                  </a:cubicBezTo>
                  <a:lnTo>
                    <a:pt x="33" y="13"/>
                  </a:lnTo>
                  <a:cubicBezTo>
                    <a:pt x="16" y="5"/>
                    <a:pt x="8" y="1"/>
                    <a:pt x="4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7434195" y="358610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43"/>
            <p:cNvSpPr/>
            <p:nvPr/>
          </p:nvSpPr>
          <p:spPr>
            <a:xfrm>
              <a:off x="7343074" y="347106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3" y="0"/>
                  </a:move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43"/>
            <p:cNvSpPr/>
            <p:nvPr/>
          </p:nvSpPr>
          <p:spPr>
            <a:xfrm>
              <a:off x="7378957" y="3454632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0"/>
                  </a:move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7405800" y="3456093"/>
              <a:ext cx="3104" cy="2922"/>
            </a:xfrm>
            <a:custGeom>
              <a:rect b="b" l="l" r="r" t="t"/>
              <a:pathLst>
                <a:path extrusionOk="0" h="32" w="34">
                  <a:moveTo>
                    <a:pt x="1" y="1"/>
                  </a:moveTo>
                  <a:lnTo>
                    <a:pt x="1" y="1"/>
                  </a:lnTo>
                  <a:cubicBezTo>
                    <a:pt x="12" y="12"/>
                    <a:pt x="23" y="31"/>
                    <a:pt x="29" y="31"/>
                  </a:cubicBezTo>
                  <a:cubicBezTo>
                    <a:pt x="32" y="31"/>
                    <a:pt x="34" y="27"/>
                    <a:pt x="34" y="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43"/>
            <p:cNvSpPr/>
            <p:nvPr/>
          </p:nvSpPr>
          <p:spPr>
            <a:xfrm>
              <a:off x="7356496" y="362354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43"/>
            <p:cNvSpPr/>
            <p:nvPr/>
          </p:nvSpPr>
          <p:spPr>
            <a:xfrm>
              <a:off x="7313127" y="3675769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43"/>
            <p:cNvSpPr/>
            <p:nvPr/>
          </p:nvSpPr>
          <p:spPr>
            <a:xfrm>
              <a:off x="7422235" y="3649747"/>
              <a:ext cx="1643" cy="730"/>
            </a:xfrm>
            <a:custGeom>
              <a:rect b="b" l="l" r="r" t="t"/>
              <a:pathLst>
                <a:path extrusionOk="0" h="8" w="18">
                  <a:moveTo>
                    <a:pt x="6" y="0"/>
                  </a:moveTo>
                  <a:cubicBezTo>
                    <a:pt x="1" y="0"/>
                    <a:pt x="1" y="8"/>
                    <a:pt x="1" y="8"/>
                  </a:cubicBezTo>
                  <a:lnTo>
                    <a:pt x="17" y="8"/>
                  </a:lnTo>
                  <a:cubicBezTo>
                    <a:pt x="12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43"/>
            <p:cNvSpPr/>
            <p:nvPr/>
          </p:nvSpPr>
          <p:spPr>
            <a:xfrm>
              <a:off x="7595620" y="3768442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43"/>
            <p:cNvSpPr/>
            <p:nvPr/>
          </p:nvSpPr>
          <p:spPr>
            <a:xfrm>
              <a:off x="7468617" y="376844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43"/>
            <p:cNvSpPr/>
            <p:nvPr/>
          </p:nvSpPr>
          <p:spPr>
            <a:xfrm>
              <a:off x="7501486" y="370571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43"/>
            <p:cNvSpPr/>
            <p:nvPr/>
          </p:nvSpPr>
          <p:spPr>
            <a:xfrm>
              <a:off x="7372931" y="37266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43"/>
            <p:cNvSpPr/>
            <p:nvPr/>
          </p:nvSpPr>
          <p:spPr>
            <a:xfrm>
              <a:off x="7368457" y="3722151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66" y="0"/>
                  </a:moveTo>
                  <a:lnTo>
                    <a:pt x="1" y="33"/>
                  </a:lnTo>
                  <a:cubicBezTo>
                    <a:pt x="33" y="33"/>
                    <a:pt x="33" y="49"/>
                    <a:pt x="50" y="49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43"/>
            <p:cNvSpPr/>
            <p:nvPr/>
          </p:nvSpPr>
          <p:spPr>
            <a:xfrm>
              <a:off x="7302718" y="3616057"/>
              <a:ext cx="348319" cy="224239"/>
            </a:xfrm>
            <a:custGeom>
              <a:rect b="b" l="l" r="r" t="t"/>
              <a:pathLst>
                <a:path extrusionOk="0" h="2456" w="3815">
                  <a:moveTo>
                    <a:pt x="112" y="645"/>
                  </a:moveTo>
                  <a:cubicBezTo>
                    <a:pt x="112" y="648"/>
                    <a:pt x="113" y="651"/>
                    <a:pt x="115" y="655"/>
                  </a:cubicBezTo>
                  <a:lnTo>
                    <a:pt x="112" y="645"/>
                  </a:lnTo>
                  <a:close/>
                  <a:moveTo>
                    <a:pt x="2030" y="819"/>
                  </a:moveTo>
                  <a:cubicBezTo>
                    <a:pt x="2039" y="823"/>
                    <a:pt x="2046" y="827"/>
                    <a:pt x="2051" y="830"/>
                  </a:cubicBezTo>
                  <a:lnTo>
                    <a:pt x="2051" y="830"/>
                  </a:lnTo>
                  <a:cubicBezTo>
                    <a:pt x="2045" y="823"/>
                    <a:pt x="2039" y="819"/>
                    <a:pt x="2030" y="819"/>
                  </a:cubicBezTo>
                  <a:close/>
                  <a:moveTo>
                    <a:pt x="2051" y="830"/>
                  </a:moveTo>
                  <a:cubicBezTo>
                    <a:pt x="2053" y="833"/>
                    <a:pt x="2056" y="837"/>
                    <a:pt x="2059" y="841"/>
                  </a:cubicBezTo>
                  <a:lnTo>
                    <a:pt x="2059" y="841"/>
                  </a:lnTo>
                  <a:cubicBezTo>
                    <a:pt x="2061" y="839"/>
                    <a:pt x="2060" y="836"/>
                    <a:pt x="2051" y="830"/>
                  </a:cubicBezTo>
                  <a:close/>
                  <a:moveTo>
                    <a:pt x="2210" y="966"/>
                  </a:moveTo>
                  <a:cubicBezTo>
                    <a:pt x="2202" y="966"/>
                    <a:pt x="2200" y="967"/>
                    <a:pt x="2201" y="969"/>
                  </a:cubicBezTo>
                  <a:lnTo>
                    <a:pt x="2201" y="969"/>
                  </a:lnTo>
                  <a:cubicBezTo>
                    <a:pt x="2204" y="968"/>
                    <a:pt x="2207" y="967"/>
                    <a:pt x="2210" y="966"/>
                  </a:cubicBezTo>
                  <a:close/>
                  <a:moveTo>
                    <a:pt x="3127" y="1604"/>
                  </a:moveTo>
                  <a:lnTo>
                    <a:pt x="3127" y="1604"/>
                  </a:lnTo>
                  <a:cubicBezTo>
                    <a:pt x="3127" y="1607"/>
                    <a:pt x="3128" y="1609"/>
                    <a:pt x="3130" y="1611"/>
                  </a:cubicBezTo>
                  <a:lnTo>
                    <a:pt x="3130" y="1611"/>
                  </a:lnTo>
                  <a:lnTo>
                    <a:pt x="3127" y="1604"/>
                  </a:lnTo>
                  <a:close/>
                  <a:moveTo>
                    <a:pt x="360" y="0"/>
                  </a:moveTo>
                  <a:lnTo>
                    <a:pt x="410" y="33"/>
                  </a:lnTo>
                  <a:cubicBezTo>
                    <a:pt x="426" y="49"/>
                    <a:pt x="442" y="66"/>
                    <a:pt x="410" y="66"/>
                  </a:cubicBezTo>
                  <a:cubicBezTo>
                    <a:pt x="399" y="66"/>
                    <a:pt x="388" y="58"/>
                    <a:pt x="372" y="58"/>
                  </a:cubicBezTo>
                  <a:cubicBezTo>
                    <a:pt x="364" y="58"/>
                    <a:pt x="355" y="60"/>
                    <a:pt x="344" y="66"/>
                  </a:cubicBezTo>
                  <a:cubicBezTo>
                    <a:pt x="344" y="58"/>
                    <a:pt x="340" y="53"/>
                    <a:pt x="330" y="53"/>
                  </a:cubicBezTo>
                  <a:cubicBezTo>
                    <a:pt x="320" y="53"/>
                    <a:pt x="303" y="58"/>
                    <a:pt x="279" y="66"/>
                  </a:cubicBezTo>
                  <a:lnTo>
                    <a:pt x="279" y="33"/>
                  </a:lnTo>
                  <a:cubicBezTo>
                    <a:pt x="246" y="49"/>
                    <a:pt x="246" y="66"/>
                    <a:pt x="230" y="82"/>
                  </a:cubicBezTo>
                  <a:cubicBezTo>
                    <a:pt x="180" y="82"/>
                    <a:pt x="164" y="82"/>
                    <a:pt x="148" y="66"/>
                  </a:cubicBezTo>
                  <a:cubicBezTo>
                    <a:pt x="115" y="82"/>
                    <a:pt x="131" y="82"/>
                    <a:pt x="148" y="82"/>
                  </a:cubicBezTo>
                  <a:cubicBezTo>
                    <a:pt x="164" y="82"/>
                    <a:pt x="180" y="82"/>
                    <a:pt x="131" y="115"/>
                  </a:cubicBezTo>
                  <a:cubicBezTo>
                    <a:pt x="82" y="148"/>
                    <a:pt x="49" y="180"/>
                    <a:pt x="33" y="262"/>
                  </a:cubicBezTo>
                  <a:cubicBezTo>
                    <a:pt x="25" y="271"/>
                    <a:pt x="19" y="274"/>
                    <a:pt x="16" y="274"/>
                  </a:cubicBezTo>
                  <a:cubicBezTo>
                    <a:pt x="9" y="274"/>
                    <a:pt x="11" y="259"/>
                    <a:pt x="6" y="259"/>
                  </a:cubicBezTo>
                  <a:cubicBezTo>
                    <a:pt x="5" y="259"/>
                    <a:pt x="3" y="260"/>
                    <a:pt x="0" y="262"/>
                  </a:cubicBezTo>
                  <a:lnTo>
                    <a:pt x="17" y="295"/>
                  </a:lnTo>
                  <a:lnTo>
                    <a:pt x="0" y="295"/>
                  </a:lnTo>
                  <a:cubicBezTo>
                    <a:pt x="0" y="328"/>
                    <a:pt x="17" y="311"/>
                    <a:pt x="17" y="360"/>
                  </a:cubicBezTo>
                  <a:cubicBezTo>
                    <a:pt x="33" y="360"/>
                    <a:pt x="17" y="393"/>
                    <a:pt x="17" y="409"/>
                  </a:cubicBezTo>
                  <a:cubicBezTo>
                    <a:pt x="0" y="442"/>
                    <a:pt x="0" y="491"/>
                    <a:pt x="33" y="508"/>
                  </a:cubicBezTo>
                  <a:lnTo>
                    <a:pt x="0" y="508"/>
                  </a:lnTo>
                  <a:cubicBezTo>
                    <a:pt x="49" y="573"/>
                    <a:pt x="49" y="573"/>
                    <a:pt x="99" y="606"/>
                  </a:cubicBezTo>
                  <a:lnTo>
                    <a:pt x="112" y="645"/>
                  </a:lnTo>
                  <a:lnTo>
                    <a:pt x="112" y="645"/>
                  </a:lnTo>
                  <a:cubicBezTo>
                    <a:pt x="111" y="640"/>
                    <a:pt x="115" y="637"/>
                    <a:pt x="120" y="637"/>
                  </a:cubicBezTo>
                  <a:cubicBezTo>
                    <a:pt x="134" y="637"/>
                    <a:pt x="160" y="651"/>
                    <a:pt x="180" y="671"/>
                  </a:cubicBezTo>
                  <a:lnTo>
                    <a:pt x="180" y="655"/>
                  </a:lnTo>
                  <a:lnTo>
                    <a:pt x="197" y="671"/>
                  </a:lnTo>
                  <a:lnTo>
                    <a:pt x="213" y="688"/>
                  </a:lnTo>
                  <a:lnTo>
                    <a:pt x="180" y="704"/>
                  </a:lnTo>
                  <a:lnTo>
                    <a:pt x="180" y="671"/>
                  </a:lnTo>
                  <a:lnTo>
                    <a:pt x="131" y="671"/>
                  </a:lnTo>
                  <a:lnTo>
                    <a:pt x="148" y="688"/>
                  </a:lnTo>
                  <a:lnTo>
                    <a:pt x="164" y="704"/>
                  </a:lnTo>
                  <a:lnTo>
                    <a:pt x="148" y="737"/>
                  </a:lnTo>
                  <a:lnTo>
                    <a:pt x="164" y="720"/>
                  </a:lnTo>
                  <a:cubicBezTo>
                    <a:pt x="164" y="753"/>
                    <a:pt x="180" y="770"/>
                    <a:pt x="197" y="802"/>
                  </a:cubicBezTo>
                  <a:cubicBezTo>
                    <a:pt x="262" y="819"/>
                    <a:pt x="328" y="835"/>
                    <a:pt x="410" y="884"/>
                  </a:cubicBezTo>
                  <a:cubicBezTo>
                    <a:pt x="377" y="884"/>
                    <a:pt x="377" y="900"/>
                    <a:pt x="360" y="917"/>
                  </a:cubicBezTo>
                  <a:cubicBezTo>
                    <a:pt x="360" y="884"/>
                    <a:pt x="295" y="884"/>
                    <a:pt x="262" y="835"/>
                  </a:cubicBezTo>
                  <a:lnTo>
                    <a:pt x="262" y="868"/>
                  </a:lnTo>
                  <a:cubicBezTo>
                    <a:pt x="295" y="884"/>
                    <a:pt x="311" y="884"/>
                    <a:pt x="344" y="900"/>
                  </a:cubicBezTo>
                  <a:lnTo>
                    <a:pt x="360" y="950"/>
                  </a:lnTo>
                  <a:cubicBezTo>
                    <a:pt x="365" y="937"/>
                    <a:pt x="371" y="932"/>
                    <a:pt x="379" y="932"/>
                  </a:cubicBezTo>
                  <a:cubicBezTo>
                    <a:pt x="402" y="932"/>
                    <a:pt x="435" y="970"/>
                    <a:pt x="459" y="982"/>
                  </a:cubicBezTo>
                  <a:cubicBezTo>
                    <a:pt x="459" y="982"/>
                    <a:pt x="455" y="986"/>
                    <a:pt x="446" y="986"/>
                  </a:cubicBezTo>
                  <a:cubicBezTo>
                    <a:pt x="438" y="986"/>
                    <a:pt x="426" y="982"/>
                    <a:pt x="410" y="966"/>
                  </a:cubicBezTo>
                  <a:lnTo>
                    <a:pt x="410" y="966"/>
                  </a:lnTo>
                  <a:cubicBezTo>
                    <a:pt x="418" y="991"/>
                    <a:pt x="438" y="991"/>
                    <a:pt x="459" y="991"/>
                  </a:cubicBezTo>
                  <a:cubicBezTo>
                    <a:pt x="478" y="991"/>
                    <a:pt x="498" y="991"/>
                    <a:pt x="507" y="1012"/>
                  </a:cubicBezTo>
                  <a:lnTo>
                    <a:pt x="507" y="1012"/>
                  </a:lnTo>
                  <a:cubicBezTo>
                    <a:pt x="501" y="1007"/>
                    <a:pt x="495" y="1002"/>
                    <a:pt x="491" y="999"/>
                  </a:cubicBezTo>
                  <a:lnTo>
                    <a:pt x="491" y="999"/>
                  </a:lnTo>
                  <a:lnTo>
                    <a:pt x="508" y="1015"/>
                  </a:lnTo>
                  <a:cubicBezTo>
                    <a:pt x="507" y="1014"/>
                    <a:pt x="507" y="1013"/>
                    <a:pt x="507" y="1012"/>
                  </a:cubicBezTo>
                  <a:lnTo>
                    <a:pt x="507" y="1012"/>
                  </a:lnTo>
                  <a:cubicBezTo>
                    <a:pt x="527" y="1028"/>
                    <a:pt x="553" y="1048"/>
                    <a:pt x="541" y="1048"/>
                  </a:cubicBezTo>
                  <a:lnTo>
                    <a:pt x="524" y="1048"/>
                  </a:lnTo>
                  <a:cubicBezTo>
                    <a:pt x="579" y="1075"/>
                    <a:pt x="668" y="1137"/>
                    <a:pt x="706" y="1137"/>
                  </a:cubicBezTo>
                  <a:cubicBezTo>
                    <a:pt x="709" y="1137"/>
                    <a:pt x="712" y="1137"/>
                    <a:pt x="715" y="1135"/>
                  </a:cubicBezTo>
                  <a:lnTo>
                    <a:pt x="715" y="1135"/>
                  </a:lnTo>
                  <a:lnTo>
                    <a:pt x="688" y="1162"/>
                  </a:lnTo>
                  <a:cubicBezTo>
                    <a:pt x="721" y="1162"/>
                    <a:pt x="770" y="1162"/>
                    <a:pt x="802" y="1146"/>
                  </a:cubicBezTo>
                  <a:lnTo>
                    <a:pt x="835" y="1162"/>
                  </a:lnTo>
                  <a:cubicBezTo>
                    <a:pt x="822" y="1189"/>
                    <a:pt x="808" y="1216"/>
                    <a:pt x="786" y="1216"/>
                  </a:cubicBezTo>
                  <a:cubicBezTo>
                    <a:pt x="781" y="1216"/>
                    <a:pt x="776" y="1214"/>
                    <a:pt x="770" y="1211"/>
                  </a:cubicBezTo>
                  <a:lnTo>
                    <a:pt x="770" y="1211"/>
                  </a:lnTo>
                  <a:cubicBezTo>
                    <a:pt x="786" y="1228"/>
                    <a:pt x="802" y="1244"/>
                    <a:pt x="835" y="1261"/>
                  </a:cubicBezTo>
                  <a:lnTo>
                    <a:pt x="835" y="1211"/>
                  </a:lnTo>
                  <a:cubicBezTo>
                    <a:pt x="868" y="1261"/>
                    <a:pt x="852" y="1244"/>
                    <a:pt x="884" y="1293"/>
                  </a:cubicBezTo>
                  <a:lnTo>
                    <a:pt x="933" y="1261"/>
                  </a:lnTo>
                  <a:lnTo>
                    <a:pt x="901" y="1293"/>
                  </a:lnTo>
                  <a:lnTo>
                    <a:pt x="982" y="1293"/>
                  </a:lnTo>
                  <a:lnTo>
                    <a:pt x="966" y="1342"/>
                  </a:lnTo>
                  <a:lnTo>
                    <a:pt x="1032" y="1375"/>
                  </a:lnTo>
                  <a:lnTo>
                    <a:pt x="1032" y="1375"/>
                  </a:lnTo>
                  <a:lnTo>
                    <a:pt x="1015" y="1342"/>
                  </a:lnTo>
                  <a:lnTo>
                    <a:pt x="1015" y="1342"/>
                  </a:lnTo>
                  <a:cubicBezTo>
                    <a:pt x="1035" y="1357"/>
                    <a:pt x="1051" y="1361"/>
                    <a:pt x="1066" y="1361"/>
                  </a:cubicBezTo>
                  <a:cubicBezTo>
                    <a:pt x="1090" y="1361"/>
                    <a:pt x="1111" y="1349"/>
                    <a:pt x="1132" y="1349"/>
                  </a:cubicBezTo>
                  <a:cubicBezTo>
                    <a:pt x="1142" y="1349"/>
                    <a:pt x="1152" y="1352"/>
                    <a:pt x="1163" y="1359"/>
                  </a:cubicBezTo>
                  <a:cubicBezTo>
                    <a:pt x="1163" y="1375"/>
                    <a:pt x="1130" y="1408"/>
                    <a:pt x="1163" y="1424"/>
                  </a:cubicBezTo>
                  <a:cubicBezTo>
                    <a:pt x="1163" y="1424"/>
                    <a:pt x="1195" y="1408"/>
                    <a:pt x="1228" y="1392"/>
                  </a:cubicBezTo>
                  <a:lnTo>
                    <a:pt x="1310" y="1424"/>
                  </a:lnTo>
                  <a:cubicBezTo>
                    <a:pt x="1261" y="1441"/>
                    <a:pt x="1212" y="1441"/>
                    <a:pt x="1179" y="1441"/>
                  </a:cubicBezTo>
                  <a:cubicBezTo>
                    <a:pt x="1212" y="1473"/>
                    <a:pt x="1179" y="1457"/>
                    <a:pt x="1228" y="1473"/>
                  </a:cubicBezTo>
                  <a:lnTo>
                    <a:pt x="1179" y="1473"/>
                  </a:lnTo>
                  <a:lnTo>
                    <a:pt x="1261" y="1522"/>
                  </a:lnTo>
                  <a:lnTo>
                    <a:pt x="1343" y="1522"/>
                  </a:lnTo>
                  <a:lnTo>
                    <a:pt x="1244" y="1490"/>
                  </a:lnTo>
                  <a:cubicBezTo>
                    <a:pt x="1244" y="1480"/>
                    <a:pt x="1272" y="1471"/>
                    <a:pt x="1307" y="1471"/>
                  </a:cubicBezTo>
                  <a:cubicBezTo>
                    <a:pt x="1333" y="1471"/>
                    <a:pt x="1364" y="1476"/>
                    <a:pt x="1392" y="1490"/>
                  </a:cubicBezTo>
                  <a:lnTo>
                    <a:pt x="1359" y="1539"/>
                  </a:lnTo>
                  <a:lnTo>
                    <a:pt x="1424" y="1555"/>
                  </a:lnTo>
                  <a:lnTo>
                    <a:pt x="1392" y="1555"/>
                  </a:lnTo>
                  <a:cubicBezTo>
                    <a:pt x="1400" y="1572"/>
                    <a:pt x="1416" y="1572"/>
                    <a:pt x="1435" y="1572"/>
                  </a:cubicBezTo>
                  <a:cubicBezTo>
                    <a:pt x="1453" y="1572"/>
                    <a:pt x="1474" y="1572"/>
                    <a:pt x="1490" y="1588"/>
                  </a:cubicBezTo>
                  <a:lnTo>
                    <a:pt x="1523" y="1637"/>
                  </a:lnTo>
                  <a:cubicBezTo>
                    <a:pt x="1523" y="1604"/>
                    <a:pt x="1523" y="1572"/>
                    <a:pt x="1539" y="1539"/>
                  </a:cubicBezTo>
                  <a:lnTo>
                    <a:pt x="1588" y="1572"/>
                  </a:lnTo>
                  <a:lnTo>
                    <a:pt x="1637" y="1588"/>
                  </a:lnTo>
                  <a:lnTo>
                    <a:pt x="1588" y="1637"/>
                  </a:lnTo>
                  <a:lnTo>
                    <a:pt x="1621" y="1637"/>
                  </a:lnTo>
                  <a:cubicBezTo>
                    <a:pt x="1637" y="1637"/>
                    <a:pt x="1604" y="1653"/>
                    <a:pt x="1637" y="1653"/>
                  </a:cubicBezTo>
                  <a:cubicBezTo>
                    <a:pt x="1640" y="1651"/>
                    <a:pt x="1643" y="1650"/>
                    <a:pt x="1646" y="1650"/>
                  </a:cubicBezTo>
                  <a:cubicBezTo>
                    <a:pt x="1660" y="1650"/>
                    <a:pt x="1680" y="1665"/>
                    <a:pt x="1681" y="1665"/>
                  </a:cubicBezTo>
                  <a:cubicBezTo>
                    <a:pt x="1681" y="1665"/>
                    <a:pt x="1678" y="1662"/>
                    <a:pt x="1670" y="1653"/>
                  </a:cubicBezTo>
                  <a:cubicBezTo>
                    <a:pt x="1703" y="1653"/>
                    <a:pt x="1686" y="1670"/>
                    <a:pt x="1735" y="1686"/>
                  </a:cubicBezTo>
                  <a:cubicBezTo>
                    <a:pt x="1735" y="1670"/>
                    <a:pt x="1752" y="1653"/>
                    <a:pt x="1785" y="1653"/>
                  </a:cubicBezTo>
                  <a:lnTo>
                    <a:pt x="1817" y="1670"/>
                  </a:lnTo>
                  <a:cubicBezTo>
                    <a:pt x="1883" y="1703"/>
                    <a:pt x="1915" y="1735"/>
                    <a:pt x="1981" y="1752"/>
                  </a:cubicBezTo>
                  <a:lnTo>
                    <a:pt x="1981" y="1784"/>
                  </a:lnTo>
                  <a:lnTo>
                    <a:pt x="2030" y="1801"/>
                  </a:lnTo>
                  <a:cubicBezTo>
                    <a:pt x="2032" y="1805"/>
                    <a:pt x="2033" y="1808"/>
                    <a:pt x="2033" y="1810"/>
                  </a:cubicBezTo>
                  <a:lnTo>
                    <a:pt x="2033" y="1810"/>
                  </a:lnTo>
                  <a:cubicBezTo>
                    <a:pt x="2029" y="1810"/>
                    <a:pt x="2026" y="1810"/>
                    <a:pt x="2023" y="1810"/>
                  </a:cubicBezTo>
                  <a:cubicBezTo>
                    <a:pt x="2021" y="1810"/>
                    <a:pt x="2019" y="1810"/>
                    <a:pt x="2017" y="1810"/>
                  </a:cubicBezTo>
                  <a:lnTo>
                    <a:pt x="2017" y="1810"/>
                  </a:lnTo>
                  <a:cubicBezTo>
                    <a:pt x="2010" y="1808"/>
                    <a:pt x="2003" y="1805"/>
                    <a:pt x="1999" y="1805"/>
                  </a:cubicBezTo>
                  <a:cubicBezTo>
                    <a:pt x="1995" y="1805"/>
                    <a:pt x="1993" y="1808"/>
                    <a:pt x="1997" y="1817"/>
                  </a:cubicBezTo>
                  <a:cubicBezTo>
                    <a:pt x="2002" y="1813"/>
                    <a:pt x="2009" y="1811"/>
                    <a:pt x="2017" y="1810"/>
                  </a:cubicBezTo>
                  <a:lnTo>
                    <a:pt x="2017" y="1810"/>
                  </a:lnTo>
                  <a:cubicBezTo>
                    <a:pt x="2021" y="1811"/>
                    <a:pt x="2025" y="1813"/>
                    <a:pt x="2028" y="1813"/>
                  </a:cubicBezTo>
                  <a:cubicBezTo>
                    <a:pt x="2030" y="1813"/>
                    <a:pt x="2032" y="1812"/>
                    <a:pt x="2033" y="1810"/>
                  </a:cubicBezTo>
                  <a:lnTo>
                    <a:pt x="2033" y="1810"/>
                  </a:lnTo>
                  <a:cubicBezTo>
                    <a:pt x="2053" y="1812"/>
                    <a:pt x="2077" y="1817"/>
                    <a:pt x="2096" y="1817"/>
                  </a:cubicBezTo>
                  <a:cubicBezTo>
                    <a:pt x="2096" y="1801"/>
                    <a:pt x="2030" y="1784"/>
                    <a:pt x="1997" y="1784"/>
                  </a:cubicBezTo>
                  <a:lnTo>
                    <a:pt x="2030" y="1768"/>
                  </a:lnTo>
                  <a:cubicBezTo>
                    <a:pt x="2096" y="1801"/>
                    <a:pt x="2161" y="1817"/>
                    <a:pt x="2226" y="1850"/>
                  </a:cubicBezTo>
                  <a:cubicBezTo>
                    <a:pt x="2259" y="1883"/>
                    <a:pt x="2374" y="1915"/>
                    <a:pt x="2423" y="1948"/>
                  </a:cubicBezTo>
                  <a:lnTo>
                    <a:pt x="2456" y="1948"/>
                  </a:lnTo>
                  <a:cubicBezTo>
                    <a:pt x="2554" y="1981"/>
                    <a:pt x="2636" y="2014"/>
                    <a:pt x="2718" y="2046"/>
                  </a:cubicBezTo>
                  <a:lnTo>
                    <a:pt x="2701" y="2063"/>
                  </a:lnTo>
                  <a:lnTo>
                    <a:pt x="2750" y="2063"/>
                  </a:lnTo>
                  <a:lnTo>
                    <a:pt x="2734" y="2079"/>
                  </a:lnTo>
                  <a:lnTo>
                    <a:pt x="2767" y="2063"/>
                  </a:lnTo>
                  <a:lnTo>
                    <a:pt x="2816" y="2079"/>
                  </a:lnTo>
                  <a:lnTo>
                    <a:pt x="2816" y="2095"/>
                  </a:lnTo>
                  <a:lnTo>
                    <a:pt x="2865" y="2112"/>
                  </a:lnTo>
                  <a:lnTo>
                    <a:pt x="2881" y="2112"/>
                  </a:lnTo>
                  <a:cubicBezTo>
                    <a:pt x="3421" y="2325"/>
                    <a:pt x="3814" y="2455"/>
                    <a:pt x="3814" y="2455"/>
                  </a:cubicBezTo>
                  <a:lnTo>
                    <a:pt x="3814" y="2275"/>
                  </a:lnTo>
                  <a:cubicBezTo>
                    <a:pt x="3814" y="2275"/>
                    <a:pt x="3798" y="2259"/>
                    <a:pt x="3765" y="2226"/>
                  </a:cubicBezTo>
                  <a:lnTo>
                    <a:pt x="3765" y="2177"/>
                  </a:lnTo>
                  <a:cubicBezTo>
                    <a:pt x="3716" y="2177"/>
                    <a:pt x="3716" y="2063"/>
                    <a:pt x="3634" y="2063"/>
                  </a:cubicBezTo>
                  <a:lnTo>
                    <a:pt x="3651" y="2046"/>
                  </a:lnTo>
                  <a:lnTo>
                    <a:pt x="3651" y="2046"/>
                  </a:lnTo>
                  <a:cubicBezTo>
                    <a:pt x="3646" y="2051"/>
                    <a:pt x="3642" y="2053"/>
                    <a:pt x="3637" y="2053"/>
                  </a:cubicBezTo>
                  <a:cubicBezTo>
                    <a:pt x="3624" y="2053"/>
                    <a:pt x="3609" y="2038"/>
                    <a:pt x="3585" y="2014"/>
                  </a:cubicBezTo>
                  <a:cubicBezTo>
                    <a:pt x="3503" y="1948"/>
                    <a:pt x="3487" y="1915"/>
                    <a:pt x="3389" y="1833"/>
                  </a:cubicBezTo>
                  <a:lnTo>
                    <a:pt x="3389" y="1850"/>
                  </a:lnTo>
                  <a:lnTo>
                    <a:pt x="3372" y="1817"/>
                  </a:lnTo>
                  <a:cubicBezTo>
                    <a:pt x="3323" y="1817"/>
                    <a:pt x="3421" y="1866"/>
                    <a:pt x="3389" y="1866"/>
                  </a:cubicBezTo>
                  <a:cubicBezTo>
                    <a:pt x="3372" y="1817"/>
                    <a:pt x="3241" y="1768"/>
                    <a:pt x="3258" y="1719"/>
                  </a:cubicBezTo>
                  <a:cubicBezTo>
                    <a:pt x="3249" y="1710"/>
                    <a:pt x="3244" y="1707"/>
                    <a:pt x="3240" y="1707"/>
                  </a:cubicBezTo>
                  <a:cubicBezTo>
                    <a:pt x="3232" y="1707"/>
                    <a:pt x="3232" y="1722"/>
                    <a:pt x="3220" y="1722"/>
                  </a:cubicBezTo>
                  <a:cubicBezTo>
                    <a:pt x="3217" y="1722"/>
                    <a:pt x="3213" y="1721"/>
                    <a:pt x="3209" y="1719"/>
                  </a:cubicBezTo>
                  <a:lnTo>
                    <a:pt x="3209" y="1703"/>
                  </a:lnTo>
                  <a:lnTo>
                    <a:pt x="3192" y="1703"/>
                  </a:lnTo>
                  <a:lnTo>
                    <a:pt x="3176" y="1670"/>
                  </a:lnTo>
                  <a:lnTo>
                    <a:pt x="3209" y="1670"/>
                  </a:lnTo>
                  <a:cubicBezTo>
                    <a:pt x="3194" y="1642"/>
                    <a:pt x="3144" y="1625"/>
                    <a:pt x="3130" y="1611"/>
                  </a:cubicBezTo>
                  <a:lnTo>
                    <a:pt x="3130" y="1611"/>
                  </a:lnTo>
                  <a:lnTo>
                    <a:pt x="3143" y="1637"/>
                  </a:lnTo>
                  <a:cubicBezTo>
                    <a:pt x="3061" y="1588"/>
                    <a:pt x="2963" y="1490"/>
                    <a:pt x="2865" y="1457"/>
                  </a:cubicBezTo>
                  <a:cubicBezTo>
                    <a:pt x="2799" y="1424"/>
                    <a:pt x="2832" y="1424"/>
                    <a:pt x="2750" y="1375"/>
                  </a:cubicBezTo>
                  <a:lnTo>
                    <a:pt x="2703" y="1344"/>
                  </a:lnTo>
                  <a:lnTo>
                    <a:pt x="2703" y="1344"/>
                  </a:lnTo>
                  <a:cubicBezTo>
                    <a:pt x="2697" y="1336"/>
                    <a:pt x="2677" y="1310"/>
                    <a:pt x="2701" y="1310"/>
                  </a:cubicBezTo>
                  <a:cubicBezTo>
                    <a:pt x="2660" y="1293"/>
                    <a:pt x="2652" y="1289"/>
                    <a:pt x="2646" y="1289"/>
                  </a:cubicBezTo>
                  <a:cubicBezTo>
                    <a:pt x="2640" y="1289"/>
                    <a:pt x="2636" y="1293"/>
                    <a:pt x="2603" y="1293"/>
                  </a:cubicBezTo>
                  <a:lnTo>
                    <a:pt x="2603" y="1277"/>
                  </a:lnTo>
                  <a:cubicBezTo>
                    <a:pt x="2570" y="1277"/>
                    <a:pt x="2570" y="1277"/>
                    <a:pt x="2537" y="1261"/>
                  </a:cubicBezTo>
                  <a:cubicBezTo>
                    <a:pt x="2570" y="1261"/>
                    <a:pt x="2521" y="1228"/>
                    <a:pt x="2570" y="1228"/>
                  </a:cubicBezTo>
                  <a:cubicBezTo>
                    <a:pt x="2505" y="1162"/>
                    <a:pt x="2439" y="1179"/>
                    <a:pt x="2423" y="1130"/>
                  </a:cubicBezTo>
                  <a:cubicBezTo>
                    <a:pt x="2374" y="1130"/>
                    <a:pt x="2488" y="1179"/>
                    <a:pt x="2456" y="1179"/>
                  </a:cubicBezTo>
                  <a:lnTo>
                    <a:pt x="2390" y="1162"/>
                  </a:lnTo>
                  <a:cubicBezTo>
                    <a:pt x="2375" y="1147"/>
                    <a:pt x="2388" y="1104"/>
                    <a:pt x="2338" y="1059"/>
                  </a:cubicBezTo>
                  <a:lnTo>
                    <a:pt x="2338" y="1059"/>
                  </a:lnTo>
                  <a:cubicBezTo>
                    <a:pt x="2321" y="1033"/>
                    <a:pt x="2290" y="1046"/>
                    <a:pt x="2259" y="1015"/>
                  </a:cubicBezTo>
                  <a:cubicBezTo>
                    <a:pt x="2246" y="1015"/>
                    <a:pt x="2233" y="994"/>
                    <a:pt x="2220" y="994"/>
                  </a:cubicBezTo>
                  <a:cubicBezTo>
                    <a:pt x="2217" y="994"/>
                    <a:pt x="2213" y="995"/>
                    <a:pt x="2210" y="999"/>
                  </a:cubicBezTo>
                  <a:lnTo>
                    <a:pt x="2276" y="1031"/>
                  </a:lnTo>
                  <a:cubicBezTo>
                    <a:pt x="2243" y="1015"/>
                    <a:pt x="2194" y="1031"/>
                    <a:pt x="2145" y="982"/>
                  </a:cubicBezTo>
                  <a:lnTo>
                    <a:pt x="2177" y="982"/>
                  </a:lnTo>
                  <a:lnTo>
                    <a:pt x="2145" y="950"/>
                  </a:lnTo>
                  <a:cubicBezTo>
                    <a:pt x="2146" y="948"/>
                    <a:pt x="2149" y="947"/>
                    <a:pt x="2151" y="947"/>
                  </a:cubicBezTo>
                  <a:cubicBezTo>
                    <a:pt x="2172" y="947"/>
                    <a:pt x="2216" y="999"/>
                    <a:pt x="2259" y="999"/>
                  </a:cubicBezTo>
                  <a:cubicBezTo>
                    <a:pt x="2247" y="986"/>
                    <a:pt x="2206" y="974"/>
                    <a:pt x="2201" y="969"/>
                  </a:cubicBezTo>
                  <a:lnTo>
                    <a:pt x="2201" y="969"/>
                  </a:lnTo>
                  <a:cubicBezTo>
                    <a:pt x="2201" y="969"/>
                    <a:pt x="2200" y="969"/>
                    <a:pt x="2200" y="969"/>
                  </a:cubicBezTo>
                  <a:cubicBezTo>
                    <a:pt x="2173" y="969"/>
                    <a:pt x="2156" y="917"/>
                    <a:pt x="2112" y="917"/>
                  </a:cubicBezTo>
                  <a:lnTo>
                    <a:pt x="2112" y="900"/>
                  </a:lnTo>
                  <a:lnTo>
                    <a:pt x="2079" y="884"/>
                  </a:lnTo>
                  <a:lnTo>
                    <a:pt x="2112" y="884"/>
                  </a:lnTo>
                  <a:cubicBezTo>
                    <a:pt x="2082" y="884"/>
                    <a:pt x="2071" y="860"/>
                    <a:pt x="2059" y="841"/>
                  </a:cubicBezTo>
                  <a:lnTo>
                    <a:pt x="2059" y="841"/>
                  </a:lnTo>
                  <a:cubicBezTo>
                    <a:pt x="2054" y="846"/>
                    <a:pt x="2037" y="849"/>
                    <a:pt x="2046" y="868"/>
                  </a:cubicBezTo>
                  <a:cubicBezTo>
                    <a:pt x="1948" y="835"/>
                    <a:pt x="2014" y="802"/>
                    <a:pt x="1932" y="753"/>
                  </a:cubicBezTo>
                  <a:lnTo>
                    <a:pt x="1932" y="753"/>
                  </a:lnTo>
                  <a:lnTo>
                    <a:pt x="1948" y="786"/>
                  </a:lnTo>
                  <a:lnTo>
                    <a:pt x="1899" y="737"/>
                  </a:lnTo>
                  <a:cubicBezTo>
                    <a:pt x="1883" y="729"/>
                    <a:pt x="1875" y="726"/>
                    <a:pt x="1871" y="726"/>
                  </a:cubicBezTo>
                  <a:cubicBezTo>
                    <a:pt x="1860" y="726"/>
                    <a:pt x="1891" y="753"/>
                    <a:pt x="1866" y="753"/>
                  </a:cubicBezTo>
                  <a:cubicBezTo>
                    <a:pt x="1866" y="720"/>
                    <a:pt x="1834" y="737"/>
                    <a:pt x="1801" y="720"/>
                  </a:cubicBezTo>
                  <a:lnTo>
                    <a:pt x="1817" y="704"/>
                  </a:lnTo>
                  <a:cubicBezTo>
                    <a:pt x="1797" y="689"/>
                    <a:pt x="1786" y="685"/>
                    <a:pt x="1779" y="685"/>
                  </a:cubicBezTo>
                  <a:cubicBezTo>
                    <a:pt x="1770" y="685"/>
                    <a:pt x="1766" y="691"/>
                    <a:pt x="1758" y="691"/>
                  </a:cubicBezTo>
                  <a:cubicBezTo>
                    <a:pt x="1750" y="691"/>
                    <a:pt x="1739" y="687"/>
                    <a:pt x="1719" y="671"/>
                  </a:cubicBezTo>
                  <a:lnTo>
                    <a:pt x="1768" y="671"/>
                  </a:lnTo>
                  <a:lnTo>
                    <a:pt x="1719" y="655"/>
                  </a:lnTo>
                  <a:lnTo>
                    <a:pt x="1752" y="639"/>
                  </a:lnTo>
                  <a:cubicBezTo>
                    <a:pt x="1703" y="639"/>
                    <a:pt x="1686" y="622"/>
                    <a:pt x="1654" y="606"/>
                  </a:cubicBezTo>
                  <a:cubicBezTo>
                    <a:pt x="1654" y="606"/>
                    <a:pt x="1646" y="613"/>
                    <a:pt x="1632" y="613"/>
                  </a:cubicBezTo>
                  <a:cubicBezTo>
                    <a:pt x="1624" y="613"/>
                    <a:pt x="1615" y="611"/>
                    <a:pt x="1604" y="606"/>
                  </a:cubicBezTo>
                  <a:cubicBezTo>
                    <a:pt x="1588" y="589"/>
                    <a:pt x="1621" y="589"/>
                    <a:pt x="1588" y="573"/>
                  </a:cubicBezTo>
                  <a:cubicBezTo>
                    <a:pt x="1588" y="573"/>
                    <a:pt x="1596" y="569"/>
                    <a:pt x="1604" y="569"/>
                  </a:cubicBezTo>
                  <a:cubicBezTo>
                    <a:pt x="1613" y="569"/>
                    <a:pt x="1621" y="573"/>
                    <a:pt x="1621" y="589"/>
                  </a:cubicBezTo>
                  <a:lnTo>
                    <a:pt x="1654" y="589"/>
                  </a:lnTo>
                  <a:lnTo>
                    <a:pt x="1572" y="540"/>
                  </a:lnTo>
                  <a:lnTo>
                    <a:pt x="1588" y="557"/>
                  </a:lnTo>
                  <a:lnTo>
                    <a:pt x="1506" y="524"/>
                  </a:lnTo>
                  <a:lnTo>
                    <a:pt x="1523" y="524"/>
                  </a:lnTo>
                  <a:lnTo>
                    <a:pt x="1474" y="508"/>
                  </a:lnTo>
                  <a:cubicBezTo>
                    <a:pt x="1484" y="497"/>
                    <a:pt x="1488" y="487"/>
                    <a:pt x="1497" y="485"/>
                  </a:cubicBezTo>
                  <a:lnTo>
                    <a:pt x="1497" y="485"/>
                  </a:lnTo>
                  <a:lnTo>
                    <a:pt x="1523" y="491"/>
                  </a:lnTo>
                  <a:cubicBezTo>
                    <a:pt x="1513" y="486"/>
                    <a:pt x="1506" y="484"/>
                    <a:pt x="1501" y="484"/>
                  </a:cubicBezTo>
                  <a:cubicBezTo>
                    <a:pt x="1500" y="484"/>
                    <a:pt x="1498" y="485"/>
                    <a:pt x="1497" y="485"/>
                  </a:cubicBezTo>
                  <a:lnTo>
                    <a:pt x="1497" y="485"/>
                  </a:lnTo>
                  <a:lnTo>
                    <a:pt x="1457" y="475"/>
                  </a:lnTo>
                  <a:lnTo>
                    <a:pt x="1441" y="442"/>
                  </a:lnTo>
                  <a:cubicBezTo>
                    <a:pt x="1408" y="409"/>
                    <a:pt x="1343" y="409"/>
                    <a:pt x="1310" y="377"/>
                  </a:cubicBezTo>
                  <a:lnTo>
                    <a:pt x="1277" y="377"/>
                  </a:lnTo>
                  <a:cubicBezTo>
                    <a:pt x="1244" y="344"/>
                    <a:pt x="1212" y="311"/>
                    <a:pt x="1146" y="311"/>
                  </a:cubicBezTo>
                  <a:lnTo>
                    <a:pt x="1130" y="262"/>
                  </a:lnTo>
                  <a:cubicBezTo>
                    <a:pt x="1124" y="260"/>
                    <a:pt x="1120" y="259"/>
                    <a:pt x="1118" y="259"/>
                  </a:cubicBezTo>
                  <a:cubicBezTo>
                    <a:pt x="1100" y="259"/>
                    <a:pt x="1140" y="297"/>
                    <a:pt x="1103" y="297"/>
                  </a:cubicBezTo>
                  <a:cubicBezTo>
                    <a:pt x="1097" y="297"/>
                    <a:pt x="1090" y="297"/>
                    <a:pt x="1081" y="295"/>
                  </a:cubicBezTo>
                  <a:cubicBezTo>
                    <a:pt x="1032" y="278"/>
                    <a:pt x="1064" y="262"/>
                    <a:pt x="1064" y="246"/>
                  </a:cubicBezTo>
                  <a:cubicBezTo>
                    <a:pt x="1032" y="246"/>
                    <a:pt x="966" y="246"/>
                    <a:pt x="933" y="213"/>
                  </a:cubicBezTo>
                  <a:lnTo>
                    <a:pt x="933" y="213"/>
                  </a:lnTo>
                  <a:lnTo>
                    <a:pt x="982" y="229"/>
                  </a:lnTo>
                  <a:lnTo>
                    <a:pt x="950" y="197"/>
                  </a:lnTo>
                  <a:cubicBezTo>
                    <a:pt x="974" y="197"/>
                    <a:pt x="995" y="201"/>
                    <a:pt x="1005" y="201"/>
                  </a:cubicBezTo>
                  <a:cubicBezTo>
                    <a:pt x="1015" y="201"/>
                    <a:pt x="1015" y="197"/>
                    <a:pt x="999" y="180"/>
                  </a:cubicBezTo>
                  <a:cubicBezTo>
                    <a:pt x="995" y="190"/>
                    <a:pt x="988" y="194"/>
                    <a:pt x="978" y="194"/>
                  </a:cubicBezTo>
                  <a:cubicBezTo>
                    <a:pt x="946" y="194"/>
                    <a:pt x="889" y="157"/>
                    <a:pt x="855" y="157"/>
                  </a:cubicBezTo>
                  <a:cubicBezTo>
                    <a:pt x="847" y="157"/>
                    <a:pt x="840" y="159"/>
                    <a:pt x="835" y="164"/>
                  </a:cubicBezTo>
                  <a:cubicBezTo>
                    <a:pt x="825" y="149"/>
                    <a:pt x="817" y="145"/>
                    <a:pt x="809" y="145"/>
                  </a:cubicBezTo>
                  <a:cubicBezTo>
                    <a:pt x="795" y="145"/>
                    <a:pt x="780" y="157"/>
                    <a:pt x="757" y="157"/>
                  </a:cubicBezTo>
                  <a:cubicBezTo>
                    <a:pt x="747" y="157"/>
                    <a:pt x="735" y="155"/>
                    <a:pt x="721" y="148"/>
                  </a:cubicBezTo>
                  <a:lnTo>
                    <a:pt x="704" y="131"/>
                  </a:lnTo>
                  <a:lnTo>
                    <a:pt x="655" y="115"/>
                  </a:lnTo>
                  <a:lnTo>
                    <a:pt x="671" y="115"/>
                  </a:lnTo>
                  <a:cubicBezTo>
                    <a:pt x="639" y="115"/>
                    <a:pt x="622" y="98"/>
                    <a:pt x="590" y="98"/>
                  </a:cubicBezTo>
                  <a:lnTo>
                    <a:pt x="541" y="115"/>
                  </a:lnTo>
                  <a:lnTo>
                    <a:pt x="541" y="98"/>
                  </a:lnTo>
                  <a:lnTo>
                    <a:pt x="508" y="98"/>
                  </a:lnTo>
                  <a:cubicBezTo>
                    <a:pt x="491" y="82"/>
                    <a:pt x="524" y="82"/>
                    <a:pt x="557" y="82"/>
                  </a:cubicBezTo>
                  <a:cubicBezTo>
                    <a:pt x="547" y="67"/>
                    <a:pt x="538" y="63"/>
                    <a:pt x="529" y="63"/>
                  </a:cubicBezTo>
                  <a:cubicBezTo>
                    <a:pt x="517" y="63"/>
                    <a:pt x="504" y="69"/>
                    <a:pt x="486" y="69"/>
                  </a:cubicBezTo>
                  <a:cubicBezTo>
                    <a:pt x="471" y="69"/>
                    <a:pt x="451" y="65"/>
                    <a:pt x="426" y="49"/>
                  </a:cubicBezTo>
                  <a:lnTo>
                    <a:pt x="475" y="49"/>
                  </a:lnTo>
                  <a:cubicBezTo>
                    <a:pt x="442" y="17"/>
                    <a:pt x="410" y="17"/>
                    <a:pt x="360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43"/>
            <p:cNvSpPr/>
            <p:nvPr/>
          </p:nvSpPr>
          <p:spPr>
            <a:xfrm>
              <a:off x="7479025" y="368480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43"/>
            <p:cNvSpPr/>
            <p:nvPr/>
          </p:nvSpPr>
          <p:spPr>
            <a:xfrm>
              <a:off x="7314679" y="3677321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43"/>
            <p:cNvSpPr/>
            <p:nvPr/>
          </p:nvSpPr>
          <p:spPr>
            <a:xfrm>
              <a:off x="7422235" y="365038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43"/>
            <p:cNvSpPr/>
            <p:nvPr/>
          </p:nvSpPr>
          <p:spPr>
            <a:xfrm>
              <a:off x="7447708" y="376552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16"/>
                  </a:moveTo>
                  <a:lnTo>
                    <a:pt x="0" y="0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43"/>
            <p:cNvSpPr/>
            <p:nvPr/>
          </p:nvSpPr>
          <p:spPr>
            <a:xfrm>
              <a:off x="7537368" y="3798390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43"/>
            <p:cNvSpPr/>
            <p:nvPr/>
          </p:nvSpPr>
          <p:spPr>
            <a:xfrm>
              <a:off x="7502947" y="3786429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43"/>
            <p:cNvSpPr/>
            <p:nvPr/>
          </p:nvSpPr>
          <p:spPr>
            <a:xfrm>
              <a:off x="7492173" y="3784238"/>
              <a:ext cx="4748" cy="1461"/>
            </a:xfrm>
            <a:custGeom>
              <a:rect b="b" l="l" r="r" t="t"/>
              <a:pathLst>
                <a:path extrusionOk="0" h="16" w="52">
                  <a:moveTo>
                    <a:pt x="3" y="1"/>
                  </a:moveTo>
                  <a:cubicBezTo>
                    <a:pt x="1" y="1"/>
                    <a:pt x="4" y="2"/>
                    <a:pt x="21" y="8"/>
                  </a:cubicBezTo>
                  <a:cubicBezTo>
                    <a:pt x="31" y="8"/>
                    <a:pt x="50" y="15"/>
                    <a:pt x="51" y="15"/>
                  </a:cubicBezTo>
                  <a:cubicBezTo>
                    <a:pt x="51" y="15"/>
                    <a:pt x="48" y="13"/>
                    <a:pt x="37" y="8"/>
                  </a:cubicBezTo>
                  <a:cubicBezTo>
                    <a:pt x="37" y="8"/>
                    <a:pt x="8" y="1"/>
                    <a:pt x="3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43"/>
            <p:cNvSpPr/>
            <p:nvPr/>
          </p:nvSpPr>
          <p:spPr>
            <a:xfrm>
              <a:off x="7399865" y="3744155"/>
              <a:ext cx="4565" cy="2374"/>
            </a:xfrm>
            <a:custGeom>
              <a:rect b="b" l="l" r="r" t="t"/>
              <a:pathLst>
                <a:path extrusionOk="0" h="26" w="50">
                  <a:moveTo>
                    <a:pt x="13" y="1"/>
                  </a:moveTo>
                  <a:cubicBezTo>
                    <a:pt x="4" y="1"/>
                    <a:pt x="0" y="5"/>
                    <a:pt x="0" y="21"/>
                  </a:cubicBezTo>
                  <a:cubicBezTo>
                    <a:pt x="7" y="25"/>
                    <a:pt x="12" y="26"/>
                    <a:pt x="15" y="26"/>
                  </a:cubicBezTo>
                  <a:cubicBezTo>
                    <a:pt x="25" y="26"/>
                    <a:pt x="25" y="17"/>
                    <a:pt x="34" y="17"/>
                  </a:cubicBezTo>
                  <a:cubicBezTo>
                    <a:pt x="38" y="17"/>
                    <a:pt x="42" y="18"/>
                    <a:pt x="49" y="21"/>
                  </a:cubicBezTo>
                  <a:lnTo>
                    <a:pt x="49" y="5"/>
                  </a:lnTo>
                  <a:cubicBezTo>
                    <a:pt x="33" y="5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43"/>
            <p:cNvSpPr/>
            <p:nvPr/>
          </p:nvSpPr>
          <p:spPr>
            <a:xfrm>
              <a:off x="7404339" y="3744521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43"/>
            <p:cNvSpPr/>
            <p:nvPr/>
          </p:nvSpPr>
          <p:spPr>
            <a:xfrm>
              <a:off x="7331114" y="361751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1"/>
                  </a:moveTo>
                  <a:lnTo>
                    <a:pt x="0" y="1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43"/>
            <p:cNvSpPr/>
            <p:nvPr/>
          </p:nvSpPr>
          <p:spPr>
            <a:xfrm>
              <a:off x="7371470" y="3626465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43"/>
            <p:cNvSpPr/>
            <p:nvPr/>
          </p:nvSpPr>
          <p:spPr>
            <a:xfrm>
              <a:off x="7398313" y="3635504"/>
              <a:ext cx="4656" cy="2830"/>
            </a:xfrm>
            <a:custGeom>
              <a:rect b="b" l="l" r="r" t="t"/>
              <a:pathLst>
                <a:path extrusionOk="0" h="31" w="51">
                  <a:moveTo>
                    <a:pt x="1" y="0"/>
                  </a:moveTo>
                  <a:cubicBezTo>
                    <a:pt x="24" y="11"/>
                    <a:pt x="31" y="30"/>
                    <a:pt x="38" y="30"/>
                  </a:cubicBezTo>
                  <a:cubicBezTo>
                    <a:pt x="41" y="30"/>
                    <a:pt x="45" y="27"/>
                    <a:pt x="50" y="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43"/>
            <p:cNvSpPr/>
            <p:nvPr/>
          </p:nvSpPr>
          <p:spPr>
            <a:xfrm>
              <a:off x="7674871" y="398072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43"/>
            <p:cNvSpPr/>
            <p:nvPr/>
          </p:nvSpPr>
          <p:spPr>
            <a:xfrm>
              <a:off x="7375944" y="378642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43"/>
            <p:cNvSpPr/>
            <p:nvPr/>
          </p:nvSpPr>
          <p:spPr>
            <a:xfrm>
              <a:off x="7316140" y="3835733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33"/>
                  </a:moveTo>
                  <a:lnTo>
                    <a:pt x="1" y="0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43"/>
            <p:cNvSpPr/>
            <p:nvPr/>
          </p:nvSpPr>
          <p:spPr>
            <a:xfrm>
              <a:off x="7441682" y="3812633"/>
              <a:ext cx="3104" cy="730"/>
            </a:xfrm>
            <a:custGeom>
              <a:rect b="b" l="l" r="r" t="t"/>
              <a:pathLst>
                <a:path extrusionOk="0" h="8" w="34">
                  <a:moveTo>
                    <a:pt x="14" y="1"/>
                  </a:moveTo>
                  <a:cubicBezTo>
                    <a:pt x="8" y="1"/>
                    <a:pt x="12" y="8"/>
                    <a:pt x="1" y="8"/>
                  </a:cubicBezTo>
                  <a:lnTo>
                    <a:pt x="33" y="8"/>
                  </a:lnTo>
                  <a:cubicBezTo>
                    <a:pt x="22" y="2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43"/>
            <p:cNvSpPr/>
            <p:nvPr/>
          </p:nvSpPr>
          <p:spPr>
            <a:xfrm>
              <a:off x="7619541" y="393288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43"/>
            <p:cNvSpPr/>
            <p:nvPr/>
          </p:nvSpPr>
          <p:spPr>
            <a:xfrm>
              <a:off x="7468617" y="394036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43"/>
            <p:cNvSpPr/>
            <p:nvPr/>
          </p:nvSpPr>
          <p:spPr>
            <a:xfrm>
              <a:off x="7523855" y="387006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43"/>
            <p:cNvSpPr/>
            <p:nvPr/>
          </p:nvSpPr>
          <p:spPr>
            <a:xfrm>
              <a:off x="7369918" y="389699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43"/>
            <p:cNvSpPr/>
            <p:nvPr/>
          </p:nvSpPr>
          <p:spPr>
            <a:xfrm>
              <a:off x="7365444" y="3892524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66" y="0"/>
                  </a:moveTo>
                  <a:lnTo>
                    <a:pt x="1" y="33"/>
                  </a:lnTo>
                  <a:cubicBezTo>
                    <a:pt x="34" y="33"/>
                    <a:pt x="34" y="33"/>
                    <a:pt x="50" y="49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43"/>
            <p:cNvSpPr/>
            <p:nvPr/>
          </p:nvSpPr>
          <p:spPr>
            <a:xfrm>
              <a:off x="7499934" y="3847694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43"/>
            <p:cNvSpPr/>
            <p:nvPr/>
          </p:nvSpPr>
          <p:spPr>
            <a:xfrm>
              <a:off x="7313127" y="3778942"/>
              <a:ext cx="363293" cy="212278"/>
            </a:xfrm>
            <a:custGeom>
              <a:rect b="b" l="l" r="r" t="t"/>
              <a:pathLst>
                <a:path extrusionOk="0" h="2325" w="3979">
                  <a:moveTo>
                    <a:pt x="1769" y="606"/>
                  </a:moveTo>
                  <a:cubicBezTo>
                    <a:pt x="1770" y="607"/>
                    <a:pt x="1771" y="607"/>
                    <a:pt x="1773" y="608"/>
                  </a:cubicBezTo>
                  <a:lnTo>
                    <a:pt x="1773" y="608"/>
                  </a:lnTo>
                  <a:cubicBezTo>
                    <a:pt x="1774" y="607"/>
                    <a:pt x="1773" y="606"/>
                    <a:pt x="1769" y="606"/>
                  </a:cubicBezTo>
                  <a:close/>
                  <a:moveTo>
                    <a:pt x="3275" y="1621"/>
                  </a:moveTo>
                  <a:lnTo>
                    <a:pt x="3275" y="1621"/>
                  </a:lnTo>
                  <a:cubicBezTo>
                    <a:pt x="3275" y="1623"/>
                    <a:pt x="3276" y="1625"/>
                    <a:pt x="3278" y="1628"/>
                  </a:cubicBezTo>
                  <a:lnTo>
                    <a:pt x="3278" y="1628"/>
                  </a:lnTo>
                  <a:lnTo>
                    <a:pt x="3275" y="1621"/>
                  </a:lnTo>
                  <a:close/>
                  <a:moveTo>
                    <a:pt x="1883" y="1883"/>
                  </a:moveTo>
                  <a:cubicBezTo>
                    <a:pt x="1893" y="1883"/>
                    <a:pt x="1905" y="1883"/>
                    <a:pt x="1916" y="1883"/>
                  </a:cubicBezTo>
                  <a:lnTo>
                    <a:pt x="1916" y="1883"/>
                  </a:lnTo>
                  <a:cubicBezTo>
                    <a:pt x="1916" y="1883"/>
                    <a:pt x="1916" y="1883"/>
                    <a:pt x="1916" y="1883"/>
                  </a:cubicBezTo>
                  <a:close/>
                  <a:moveTo>
                    <a:pt x="1916" y="1883"/>
                  </a:moveTo>
                  <a:cubicBezTo>
                    <a:pt x="1921" y="1892"/>
                    <a:pt x="1919" y="1895"/>
                    <a:pt x="1914" y="1895"/>
                  </a:cubicBezTo>
                  <a:cubicBezTo>
                    <a:pt x="1907" y="1895"/>
                    <a:pt x="1892" y="1887"/>
                    <a:pt x="1885" y="1887"/>
                  </a:cubicBezTo>
                  <a:cubicBezTo>
                    <a:pt x="1881" y="1887"/>
                    <a:pt x="1879" y="1890"/>
                    <a:pt x="1883" y="1899"/>
                  </a:cubicBezTo>
                  <a:lnTo>
                    <a:pt x="1982" y="1899"/>
                  </a:lnTo>
                  <a:cubicBezTo>
                    <a:pt x="1970" y="1888"/>
                    <a:pt x="1943" y="1884"/>
                    <a:pt x="1916" y="1883"/>
                  </a:cubicBezTo>
                  <a:close/>
                  <a:moveTo>
                    <a:pt x="443" y="0"/>
                  </a:moveTo>
                  <a:lnTo>
                    <a:pt x="443" y="0"/>
                  </a:lnTo>
                  <a:cubicBezTo>
                    <a:pt x="459" y="17"/>
                    <a:pt x="557" y="66"/>
                    <a:pt x="492" y="66"/>
                  </a:cubicBezTo>
                  <a:lnTo>
                    <a:pt x="443" y="66"/>
                  </a:lnTo>
                  <a:cubicBezTo>
                    <a:pt x="443" y="49"/>
                    <a:pt x="410" y="49"/>
                    <a:pt x="377" y="49"/>
                  </a:cubicBezTo>
                  <a:lnTo>
                    <a:pt x="377" y="33"/>
                  </a:lnTo>
                  <a:cubicBezTo>
                    <a:pt x="345" y="49"/>
                    <a:pt x="345" y="49"/>
                    <a:pt x="328" y="66"/>
                  </a:cubicBezTo>
                  <a:cubicBezTo>
                    <a:pt x="314" y="71"/>
                    <a:pt x="302" y="73"/>
                    <a:pt x="293" y="73"/>
                  </a:cubicBezTo>
                  <a:cubicBezTo>
                    <a:pt x="270" y="73"/>
                    <a:pt x="258" y="61"/>
                    <a:pt x="246" y="49"/>
                  </a:cubicBezTo>
                  <a:lnTo>
                    <a:pt x="246" y="49"/>
                  </a:lnTo>
                  <a:cubicBezTo>
                    <a:pt x="181" y="82"/>
                    <a:pt x="312" y="66"/>
                    <a:pt x="230" y="99"/>
                  </a:cubicBezTo>
                  <a:cubicBezTo>
                    <a:pt x="165" y="115"/>
                    <a:pt x="132" y="148"/>
                    <a:pt x="99" y="213"/>
                  </a:cubicBezTo>
                  <a:cubicBezTo>
                    <a:pt x="91" y="222"/>
                    <a:pt x="85" y="225"/>
                    <a:pt x="82" y="225"/>
                  </a:cubicBezTo>
                  <a:cubicBezTo>
                    <a:pt x="75" y="225"/>
                    <a:pt x="77" y="210"/>
                    <a:pt x="72" y="210"/>
                  </a:cubicBezTo>
                  <a:cubicBezTo>
                    <a:pt x="71" y="210"/>
                    <a:pt x="69" y="211"/>
                    <a:pt x="66" y="213"/>
                  </a:cubicBezTo>
                  <a:lnTo>
                    <a:pt x="66" y="246"/>
                  </a:lnTo>
                  <a:lnTo>
                    <a:pt x="50" y="246"/>
                  </a:lnTo>
                  <a:cubicBezTo>
                    <a:pt x="50" y="279"/>
                    <a:pt x="83" y="262"/>
                    <a:pt x="66" y="311"/>
                  </a:cubicBezTo>
                  <a:cubicBezTo>
                    <a:pt x="66" y="311"/>
                    <a:pt x="50" y="328"/>
                    <a:pt x="34" y="360"/>
                  </a:cubicBezTo>
                  <a:cubicBezTo>
                    <a:pt x="17" y="377"/>
                    <a:pt x="1" y="426"/>
                    <a:pt x="17" y="442"/>
                  </a:cubicBezTo>
                  <a:lnTo>
                    <a:pt x="1" y="442"/>
                  </a:lnTo>
                  <a:cubicBezTo>
                    <a:pt x="1" y="491"/>
                    <a:pt x="17" y="508"/>
                    <a:pt x="17" y="508"/>
                  </a:cubicBezTo>
                  <a:cubicBezTo>
                    <a:pt x="17" y="524"/>
                    <a:pt x="34" y="541"/>
                    <a:pt x="50" y="573"/>
                  </a:cubicBezTo>
                  <a:lnTo>
                    <a:pt x="34" y="622"/>
                  </a:lnTo>
                  <a:cubicBezTo>
                    <a:pt x="38" y="613"/>
                    <a:pt x="45" y="609"/>
                    <a:pt x="52" y="609"/>
                  </a:cubicBezTo>
                  <a:cubicBezTo>
                    <a:pt x="69" y="609"/>
                    <a:pt x="92" y="632"/>
                    <a:pt x="116" y="655"/>
                  </a:cubicBezTo>
                  <a:lnTo>
                    <a:pt x="116" y="671"/>
                  </a:lnTo>
                  <a:lnTo>
                    <a:pt x="132" y="688"/>
                  </a:lnTo>
                  <a:lnTo>
                    <a:pt x="99" y="688"/>
                  </a:lnTo>
                  <a:lnTo>
                    <a:pt x="116" y="655"/>
                  </a:lnTo>
                  <a:lnTo>
                    <a:pt x="50" y="655"/>
                  </a:lnTo>
                  <a:lnTo>
                    <a:pt x="66" y="671"/>
                  </a:lnTo>
                  <a:lnTo>
                    <a:pt x="83" y="688"/>
                  </a:lnTo>
                  <a:lnTo>
                    <a:pt x="50" y="704"/>
                  </a:lnTo>
                  <a:lnTo>
                    <a:pt x="66" y="704"/>
                  </a:lnTo>
                  <a:cubicBezTo>
                    <a:pt x="83" y="737"/>
                    <a:pt x="83" y="770"/>
                    <a:pt x="99" y="802"/>
                  </a:cubicBezTo>
                  <a:cubicBezTo>
                    <a:pt x="148" y="835"/>
                    <a:pt x="214" y="852"/>
                    <a:pt x="279" y="917"/>
                  </a:cubicBezTo>
                  <a:cubicBezTo>
                    <a:pt x="246" y="917"/>
                    <a:pt x="246" y="933"/>
                    <a:pt x="230" y="950"/>
                  </a:cubicBezTo>
                  <a:cubicBezTo>
                    <a:pt x="230" y="917"/>
                    <a:pt x="181" y="901"/>
                    <a:pt x="148" y="852"/>
                  </a:cubicBezTo>
                  <a:lnTo>
                    <a:pt x="148" y="868"/>
                  </a:lnTo>
                  <a:cubicBezTo>
                    <a:pt x="165" y="901"/>
                    <a:pt x="197" y="917"/>
                    <a:pt x="214" y="933"/>
                  </a:cubicBezTo>
                  <a:lnTo>
                    <a:pt x="230" y="982"/>
                  </a:lnTo>
                  <a:cubicBezTo>
                    <a:pt x="234" y="970"/>
                    <a:pt x="241" y="965"/>
                    <a:pt x="249" y="965"/>
                  </a:cubicBezTo>
                  <a:cubicBezTo>
                    <a:pt x="271" y="965"/>
                    <a:pt x="304" y="1003"/>
                    <a:pt x="328" y="1015"/>
                  </a:cubicBezTo>
                  <a:cubicBezTo>
                    <a:pt x="328" y="1022"/>
                    <a:pt x="325" y="1026"/>
                    <a:pt x="320" y="1026"/>
                  </a:cubicBezTo>
                  <a:cubicBezTo>
                    <a:pt x="312" y="1026"/>
                    <a:pt x="298" y="1018"/>
                    <a:pt x="279" y="999"/>
                  </a:cubicBezTo>
                  <a:lnTo>
                    <a:pt x="279" y="999"/>
                  </a:lnTo>
                  <a:cubicBezTo>
                    <a:pt x="296" y="1064"/>
                    <a:pt x="345" y="1015"/>
                    <a:pt x="377" y="1064"/>
                  </a:cubicBezTo>
                  <a:lnTo>
                    <a:pt x="345" y="1048"/>
                  </a:lnTo>
                  <a:lnTo>
                    <a:pt x="345" y="1048"/>
                  </a:lnTo>
                  <a:cubicBezTo>
                    <a:pt x="365" y="1058"/>
                    <a:pt x="386" y="1082"/>
                    <a:pt x="394" y="1098"/>
                  </a:cubicBezTo>
                  <a:lnTo>
                    <a:pt x="394" y="1098"/>
                  </a:lnTo>
                  <a:cubicBezTo>
                    <a:pt x="394" y="1098"/>
                    <a:pt x="394" y="1097"/>
                    <a:pt x="394" y="1097"/>
                  </a:cubicBezTo>
                  <a:lnTo>
                    <a:pt x="394" y="1113"/>
                  </a:lnTo>
                  <a:cubicBezTo>
                    <a:pt x="400" y="1113"/>
                    <a:pt x="399" y="1107"/>
                    <a:pt x="394" y="1098"/>
                  </a:cubicBezTo>
                  <a:lnTo>
                    <a:pt x="394" y="1098"/>
                  </a:lnTo>
                  <a:cubicBezTo>
                    <a:pt x="439" y="1143"/>
                    <a:pt x="538" y="1214"/>
                    <a:pt x="580" y="1214"/>
                  </a:cubicBezTo>
                  <a:cubicBezTo>
                    <a:pt x="584" y="1214"/>
                    <a:pt x="587" y="1213"/>
                    <a:pt x="590" y="1212"/>
                  </a:cubicBezTo>
                  <a:lnTo>
                    <a:pt x="590" y="1212"/>
                  </a:lnTo>
                  <a:lnTo>
                    <a:pt x="541" y="1244"/>
                  </a:lnTo>
                  <a:cubicBezTo>
                    <a:pt x="590" y="1244"/>
                    <a:pt x="623" y="1228"/>
                    <a:pt x="656" y="1228"/>
                  </a:cubicBezTo>
                  <a:lnTo>
                    <a:pt x="688" y="1244"/>
                  </a:lnTo>
                  <a:cubicBezTo>
                    <a:pt x="675" y="1271"/>
                    <a:pt x="673" y="1298"/>
                    <a:pt x="645" y="1298"/>
                  </a:cubicBezTo>
                  <a:cubicBezTo>
                    <a:pt x="639" y="1298"/>
                    <a:pt x="632" y="1297"/>
                    <a:pt x="623" y="1293"/>
                  </a:cubicBezTo>
                  <a:lnTo>
                    <a:pt x="623" y="1293"/>
                  </a:lnTo>
                  <a:cubicBezTo>
                    <a:pt x="639" y="1310"/>
                    <a:pt x="656" y="1326"/>
                    <a:pt x="688" y="1343"/>
                  </a:cubicBezTo>
                  <a:lnTo>
                    <a:pt x="705" y="1293"/>
                  </a:lnTo>
                  <a:cubicBezTo>
                    <a:pt x="721" y="1343"/>
                    <a:pt x="721" y="1326"/>
                    <a:pt x="738" y="1375"/>
                  </a:cubicBezTo>
                  <a:lnTo>
                    <a:pt x="787" y="1343"/>
                  </a:lnTo>
                  <a:lnTo>
                    <a:pt x="787" y="1343"/>
                  </a:lnTo>
                  <a:lnTo>
                    <a:pt x="754" y="1375"/>
                  </a:lnTo>
                  <a:lnTo>
                    <a:pt x="836" y="1375"/>
                  </a:lnTo>
                  <a:lnTo>
                    <a:pt x="819" y="1424"/>
                  </a:lnTo>
                  <a:lnTo>
                    <a:pt x="885" y="1457"/>
                  </a:lnTo>
                  <a:lnTo>
                    <a:pt x="868" y="1441"/>
                  </a:lnTo>
                  <a:lnTo>
                    <a:pt x="868" y="1441"/>
                  </a:lnTo>
                  <a:cubicBezTo>
                    <a:pt x="888" y="1455"/>
                    <a:pt x="904" y="1460"/>
                    <a:pt x="920" y="1460"/>
                  </a:cubicBezTo>
                  <a:cubicBezTo>
                    <a:pt x="945" y="1460"/>
                    <a:pt x="967" y="1448"/>
                    <a:pt x="993" y="1448"/>
                  </a:cubicBezTo>
                  <a:cubicBezTo>
                    <a:pt x="1005" y="1448"/>
                    <a:pt x="1018" y="1450"/>
                    <a:pt x="1032" y="1457"/>
                  </a:cubicBezTo>
                  <a:cubicBezTo>
                    <a:pt x="1016" y="1457"/>
                    <a:pt x="983" y="1490"/>
                    <a:pt x="1016" y="1523"/>
                  </a:cubicBezTo>
                  <a:cubicBezTo>
                    <a:pt x="1032" y="1523"/>
                    <a:pt x="1065" y="1506"/>
                    <a:pt x="1098" y="1490"/>
                  </a:cubicBezTo>
                  <a:lnTo>
                    <a:pt x="1163" y="1523"/>
                  </a:lnTo>
                  <a:cubicBezTo>
                    <a:pt x="1130" y="1539"/>
                    <a:pt x="1081" y="1539"/>
                    <a:pt x="1049" y="1539"/>
                  </a:cubicBezTo>
                  <a:cubicBezTo>
                    <a:pt x="1065" y="1572"/>
                    <a:pt x="1049" y="1555"/>
                    <a:pt x="1081" y="1572"/>
                  </a:cubicBezTo>
                  <a:lnTo>
                    <a:pt x="1049" y="1572"/>
                  </a:lnTo>
                  <a:lnTo>
                    <a:pt x="1130" y="1621"/>
                  </a:lnTo>
                  <a:lnTo>
                    <a:pt x="1212" y="1621"/>
                  </a:lnTo>
                  <a:lnTo>
                    <a:pt x="1098" y="1588"/>
                  </a:lnTo>
                  <a:cubicBezTo>
                    <a:pt x="1107" y="1579"/>
                    <a:pt x="1138" y="1569"/>
                    <a:pt x="1173" y="1569"/>
                  </a:cubicBezTo>
                  <a:cubicBezTo>
                    <a:pt x="1198" y="1569"/>
                    <a:pt x="1224" y="1574"/>
                    <a:pt x="1245" y="1588"/>
                  </a:cubicBezTo>
                  <a:lnTo>
                    <a:pt x="1212" y="1637"/>
                  </a:lnTo>
                  <a:lnTo>
                    <a:pt x="1278" y="1654"/>
                  </a:lnTo>
                  <a:lnTo>
                    <a:pt x="1245" y="1654"/>
                  </a:lnTo>
                  <a:cubicBezTo>
                    <a:pt x="1261" y="1670"/>
                    <a:pt x="1282" y="1670"/>
                    <a:pt x="1302" y="1670"/>
                  </a:cubicBezTo>
                  <a:cubicBezTo>
                    <a:pt x="1323" y="1670"/>
                    <a:pt x="1343" y="1670"/>
                    <a:pt x="1360" y="1686"/>
                  </a:cubicBezTo>
                  <a:lnTo>
                    <a:pt x="1392" y="1735"/>
                  </a:lnTo>
                  <a:cubicBezTo>
                    <a:pt x="1376" y="1703"/>
                    <a:pt x="1392" y="1670"/>
                    <a:pt x="1409" y="1637"/>
                  </a:cubicBezTo>
                  <a:lnTo>
                    <a:pt x="1458" y="1670"/>
                  </a:lnTo>
                  <a:lnTo>
                    <a:pt x="1507" y="1686"/>
                  </a:lnTo>
                  <a:lnTo>
                    <a:pt x="1458" y="1735"/>
                  </a:lnTo>
                  <a:lnTo>
                    <a:pt x="1490" y="1735"/>
                  </a:lnTo>
                  <a:cubicBezTo>
                    <a:pt x="1507" y="1735"/>
                    <a:pt x="1474" y="1752"/>
                    <a:pt x="1507" y="1752"/>
                  </a:cubicBezTo>
                  <a:cubicBezTo>
                    <a:pt x="1509" y="1749"/>
                    <a:pt x="1512" y="1748"/>
                    <a:pt x="1516" y="1748"/>
                  </a:cubicBezTo>
                  <a:cubicBezTo>
                    <a:pt x="1530" y="1748"/>
                    <a:pt x="1549" y="1763"/>
                    <a:pt x="1551" y="1763"/>
                  </a:cubicBezTo>
                  <a:cubicBezTo>
                    <a:pt x="1551" y="1763"/>
                    <a:pt x="1548" y="1760"/>
                    <a:pt x="1540" y="1752"/>
                  </a:cubicBezTo>
                  <a:cubicBezTo>
                    <a:pt x="1572" y="1752"/>
                    <a:pt x="1572" y="1768"/>
                    <a:pt x="1605" y="1785"/>
                  </a:cubicBezTo>
                  <a:cubicBezTo>
                    <a:pt x="1605" y="1768"/>
                    <a:pt x="1621" y="1752"/>
                    <a:pt x="1654" y="1752"/>
                  </a:cubicBezTo>
                  <a:lnTo>
                    <a:pt x="1703" y="1768"/>
                  </a:lnTo>
                  <a:cubicBezTo>
                    <a:pt x="1769" y="1801"/>
                    <a:pt x="1785" y="1817"/>
                    <a:pt x="1851" y="1850"/>
                  </a:cubicBezTo>
                  <a:lnTo>
                    <a:pt x="1867" y="1883"/>
                  </a:lnTo>
                  <a:lnTo>
                    <a:pt x="1883" y="1883"/>
                  </a:lnTo>
                  <a:lnTo>
                    <a:pt x="1916" y="1850"/>
                  </a:lnTo>
                  <a:cubicBezTo>
                    <a:pt x="1982" y="1883"/>
                    <a:pt x="2047" y="1899"/>
                    <a:pt x="2112" y="1932"/>
                  </a:cubicBezTo>
                  <a:cubicBezTo>
                    <a:pt x="2145" y="1948"/>
                    <a:pt x="2276" y="1981"/>
                    <a:pt x="2325" y="2014"/>
                  </a:cubicBezTo>
                  <a:lnTo>
                    <a:pt x="2358" y="2014"/>
                  </a:lnTo>
                  <a:cubicBezTo>
                    <a:pt x="2456" y="2046"/>
                    <a:pt x="2538" y="2063"/>
                    <a:pt x="2620" y="2096"/>
                  </a:cubicBezTo>
                  <a:lnTo>
                    <a:pt x="2653" y="2112"/>
                  </a:lnTo>
                  <a:lnTo>
                    <a:pt x="2669" y="2112"/>
                  </a:lnTo>
                  <a:lnTo>
                    <a:pt x="2734" y="2128"/>
                  </a:lnTo>
                  <a:lnTo>
                    <a:pt x="2784" y="2145"/>
                  </a:lnTo>
                  <a:lnTo>
                    <a:pt x="2800" y="2145"/>
                  </a:lnTo>
                  <a:cubicBezTo>
                    <a:pt x="3221" y="2259"/>
                    <a:pt x="3592" y="2324"/>
                    <a:pt x="3820" y="2324"/>
                  </a:cubicBezTo>
                  <a:cubicBezTo>
                    <a:pt x="3885" y="2324"/>
                    <a:pt x="3939" y="2319"/>
                    <a:pt x="3978" y="2308"/>
                  </a:cubicBezTo>
                  <a:cubicBezTo>
                    <a:pt x="3978" y="2308"/>
                    <a:pt x="3962" y="2292"/>
                    <a:pt x="3913" y="2259"/>
                  </a:cubicBezTo>
                  <a:lnTo>
                    <a:pt x="3929" y="2194"/>
                  </a:lnTo>
                  <a:cubicBezTo>
                    <a:pt x="3880" y="2194"/>
                    <a:pt x="3880" y="2096"/>
                    <a:pt x="3798" y="2096"/>
                  </a:cubicBezTo>
                  <a:lnTo>
                    <a:pt x="3815" y="2079"/>
                  </a:lnTo>
                  <a:cubicBezTo>
                    <a:pt x="3782" y="2079"/>
                    <a:pt x="3766" y="2063"/>
                    <a:pt x="3749" y="2046"/>
                  </a:cubicBezTo>
                  <a:cubicBezTo>
                    <a:pt x="3667" y="1981"/>
                    <a:pt x="3635" y="1932"/>
                    <a:pt x="3553" y="1850"/>
                  </a:cubicBezTo>
                  <a:lnTo>
                    <a:pt x="3553" y="1883"/>
                  </a:lnTo>
                  <a:lnTo>
                    <a:pt x="3520" y="1834"/>
                  </a:lnTo>
                  <a:lnTo>
                    <a:pt x="3520" y="1834"/>
                  </a:lnTo>
                  <a:cubicBezTo>
                    <a:pt x="3487" y="1850"/>
                    <a:pt x="3569" y="1883"/>
                    <a:pt x="3537" y="1899"/>
                  </a:cubicBezTo>
                  <a:cubicBezTo>
                    <a:pt x="3537" y="1850"/>
                    <a:pt x="3389" y="1785"/>
                    <a:pt x="3406" y="1735"/>
                  </a:cubicBezTo>
                  <a:cubicBezTo>
                    <a:pt x="3399" y="1732"/>
                    <a:pt x="3395" y="1731"/>
                    <a:pt x="3392" y="1731"/>
                  </a:cubicBezTo>
                  <a:cubicBezTo>
                    <a:pt x="3386" y="1731"/>
                    <a:pt x="3392" y="1740"/>
                    <a:pt x="3386" y="1740"/>
                  </a:cubicBezTo>
                  <a:cubicBezTo>
                    <a:pt x="3384" y="1740"/>
                    <a:pt x="3380" y="1739"/>
                    <a:pt x="3373" y="1735"/>
                  </a:cubicBezTo>
                  <a:lnTo>
                    <a:pt x="3373" y="1719"/>
                  </a:lnTo>
                  <a:lnTo>
                    <a:pt x="3356" y="1719"/>
                  </a:lnTo>
                  <a:lnTo>
                    <a:pt x="3340" y="1686"/>
                  </a:lnTo>
                  <a:lnTo>
                    <a:pt x="3356" y="1686"/>
                  </a:lnTo>
                  <a:cubicBezTo>
                    <a:pt x="3342" y="1658"/>
                    <a:pt x="3292" y="1642"/>
                    <a:pt x="3278" y="1628"/>
                  </a:cubicBezTo>
                  <a:lnTo>
                    <a:pt x="3278" y="1628"/>
                  </a:lnTo>
                  <a:lnTo>
                    <a:pt x="3291" y="1654"/>
                  </a:lnTo>
                  <a:cubicBezTo>
                    <a:pt x="3209" y="1604"/>
                    <a:pt x="3111" y="1506"/>
                    <a:pt x="3013" y="1474"/>
                  </a:cubicBezTo>
                  <a:cubicBezTo>
                    <a:pt x="2947" y="1441"/>
                    <a:pt x="2964" y="1424"/>
                    <a:pt x="2898" y="1392"/>
                  </a:cubicBezTo>
                  <a:lnTo>
                    <a:pt x="2833" y="1359"/>
                  </a:lnTo>
                  <a:cubicBezTo>
                    <a:pt x="2865" y="1359"/>
                    <a:pt x="2816" y="1326"/>
                    <a:pt x="2849" y="1326"/>
                  </a:cubicBezTo>
                  <a:cubicBezTo>
                    <a:pt x="2808" y="1310"/>
                    <a:pt x="2796" y="1306"/>
                    <a:pt x="2786" y="1306"/>
                  </a:cubicBezTo>
                  <a:cubicBezTo>
                    <a:pt x="2775" y="1306"/>
                    <a:pt x="2767" y="1310"/>
                    <a:pt x="2734" y="1310"/>
                  </a:cubicBezTo>
                  <a:lnTo>
                    <a:pt x="2734" y="1277"/>
                  </a:lnTo>
                  <a:cubicBezTo>
                    <a:pt x="2726" y="1277"/>
                    <a:pt x="2718" y="1281"/>
                    <a:pt x="2708" y="1281"/>
                  </a:cubicBezTo>
                  <a:cubicBezTo>
                    <a:pt x="2698" y="1281"/>
                    <a:pt x="2685" y="1277"/>
                    <a:pt x="2669" y="1261"/>
                  </a:cubicBezTo>
                  <a:lnTo>
                    <a:pt x="2669" y="1261"/>
                  </a:lnTo>
                  <a:cubicBezTo>
                    <a:pt x="2674" y="1263"/>
                    <a:pt x="2677" y="1264"/>
                    <a:pt x="2680" y="1264"/>
                  </a:cubicBezTo>
                  <a:cubicBezTo>
                    <a:pt x="2691" y="1264"/>
                    <a:pt x="2680" y="1241"/>
                    <a:pt x="2691" y="1241"/>
                  </a:cubicBezTo>
                  <a:cubicBezTo>
                    <a:pt x="2694" y="1241"/>
                    <a:pt x="2697" y="1242"/>
                    <a:pt x="2702" y="1244"/>
                  </a:cubicBezTo>
                  <a:cubicBezTo>
                    <a:pt x="2653" y="1163"/>
                    <a:pt x="2571" y="1195"/>
                    <a:pt x="2571" y="1130"/>
                  </a:cubicBezTo>
                  <a:cubicBezTo>
                    <a:pt x="2513" y="1130"/>
                    <a:pt x="2597" y="1182"/>
                    <a:pt x="2593" y="1182"/>
                  </a:cubicBezTo>
                  <a:cubicBezTo>
                    <a:pt x="2593" y="1182"/>
                    <a:pt x="2591" y="1181"/>
                    <a:pt x="2587" y="1179"/>
                  </a:cubicBezTo>
                  <a:lnTo>
                    <a:pt x="2522" y="1163"/>
                  </a:lnTo>
                  <a:cubicBezTo>
                    <a:pt x="2505" y="1146"/>
                    <a:pt x="2522" y="1097"/>
                    <a:pt x="2456" y="1064"/>
                  </a:cubicBezTo>
                  <a:lnTo>
                    <a:pt x="2473" y="1064"/>
                  </a:lnTo>
                  <a:cubicBezTo>
                    <a:pt x="2456" y="1048"/>
                    <a:pt x="2423" y="1048"/>
                    <a:pt x="2391" y="1015"/>
                  </a:cubicBezTo>
                  <a:cubicBezTo>
                    <a:pt x="2380" y="1015"/>
                    <a:pt x="2369" y="1001"/>
                    <a:pt x="2358" y="1001"/>
                  </a:cubicBezTo>
                  <a:cubicBezTo>
                    <a:pt x="2353" y="1001"/>
                    <a:pt x="2347" y="1004"/>
                    <a:pt x="2342" y="1015"/>
                  </a:cubicBezTo>
                  <a:lnTo>
                    <a:pt x="2407" y="1048"/>
                  </a:lnTo>
                  <a:cubicBezTo>
                    <a:pt x="2358" y="1032"/>
                    <a:pt x="2309" y="1032"/>
                    <a:pt x="2276" y="982"/>
                  </a:cubicBezTo>
                  <a:lnTo>
                    <a:pt x="2276" y="982"/>
                  </a:lnTo>
                  <a:lnTo>
                    <a:pt x="2309" y="999"/>
                  </a:lnTo>
                  <a:lnTo>
                    <a:pt x="2276" y="966"/>
                  </a:lnTo>
                  <a:cubicBezTo>
                    <a:pt x="2279" y="960"/>
                    <a:pt x="2284" y="957"/>
                    <a:pt x="2290" y="957"/>
                  </a:cubicBezTo>
                  <a:cubicBezTo>
                    <a:pt x="2312" y="957"/>
                    <a:pt x="2351" y="999"/>
                    <a:pt x="2391" y="999"/>
                  </a:cubicBezTo>
                  <a:cubicBezTo>
                    <a:pt x="2374" y="982"/>
                    <a:pt x="2309" y="982"/>
                    <a:pt x="2342" y="966"/>
                  </a:cubicBezTo>
                  <a:lnTo>
                    <a:pt x="2342" y="966"/>
                  </a:lnTo>
                  <a:cubicBezTo>
                    <a:pt x="2338" y="968"/>
                    <a:pt x="2335" y="969"/>
                    <a:pt x="2331" y="969"/>
                  </a:cubicBezTo>
                  <a:cubicBezTo>
                    <a:pt x="2305" y="969"/>
                    <a:pt x="2285" y="917"/>
                    <a:pt x="2227" y="917"/>
                  </a:cubicBezTo>
                  <a:lnTo>
                    <a:pt x="2243" y="901"/>
                  </a:lnTo>
                  <a:lnTo>
                    <a:pt x="2211" y="884"/>
                  </a:lnTo>
                  <a:lnTo>
                    <a:pt x="2243" y="884"/>
                  </a:lnTo>
                  <a:cubicBezTo>
                    <a:pt x="2194" y="884"/>
                    <a:pt x="2178" y="835"/>
                    <a:pt x="2145" y="819"/>
                  </a:cubicBezTo>
                  <a:lnTo>
                    <a:pt x="2145" y="819"/>
                  </a:lnTo>
                  <a:cubicBezTo>
                    <a:pt x="2211" y="868"/>
                    <a:pt x="2145" y="852"/>
                    <a:pt x="2178" y="868"/>
                  </a:cubicBezTo>
                  <a:cubicBezTo>
                    <a:pt x="2080" y="835"/>
                    <a:pt x="2145" y="802"/>
                    <a:pt x="2063" y="753"/>
                  </a:cubicBezTo>
                  <a:lnTo>
                    <a:pt x="2063" y="786"/>
                  </a:lnTo>
                  <a:lnTo>
                    <a:pt x="2031" y="737"/>
                  </a:lnTo>
                  <a:cubicBezTo>
                    <a:pt x="2014" y="729"/>
                    <a:pt x="2006" y="726"/>
                    <a:pt x="2002" y="726"/>
                  </a:cubicBezTo>
                  <a:cubicBezTo>
                    <a:pt x="1992" y="726"/>
                    <a:pt x="2022" y="753"/>
                    <a:pt x="1998" y="753"/>
                  </a:cubicBezTo>
                  <a:cubicBezTo>
                    <a:pt x="1982" y="721"/>
                    <a:pt x="1965" y="737"/>
                    <a:pt x="1932" y="721"/>
                  </a:cubicBezTo>
                  <a:lnTo>
                    <a:pt x="1932" y="704"/>
                  </a:lnTo>
                  <a:cubicBezTo>
                    <a:pt x="1915" y="692"/>
                    <a:pt x="1905" y="688"/>
                    <a:pt x="1898" y="688"/>
                  </a:cubicBezTo>
                  <a:cubicBezTo>
                    <a:pt x="1886" y="688"/>
                    <a:pt x="1883" y="698"/>
                    <a:pt x="1873" y="698"/>
                  </a:cubicBezTo>
                  <a:cubicBezTo>
                    <a:pt x="1866" y="698"/>
                    <a:pt x="1855" y="692"/>
                    <a:pt x="1834" y="671"/>
                  </a:cubicBezTo>
                  <a:lnTo>
                    <a:pt x="1883" y="671"/>
                  </a:lnTo>
                  <a:lnTo>
                    <a:pt x="1851" y="655"/>
                  </a:lnTo>
                  <a:lnTo>
                    <a:pt x="1867" y="639"/>
                  </a:lnTo>
                  <a:cubicBezTo>
                    <a:pt x="1820" y="639"/>
                    <a:pt x="1803" y="624"/>
                    <a:pt x="1773" y="608"/>
                  </a:cubicBezTo>
                  <a:lnTo>
                    <a:pt x="1773" y="608"/>
                  </a:lnTo>
                  <a:cubicBezTo>
                    <a:pt x="1771" y="610"/>
                    <a:pt x="1762" y="613"/>
                    <a:pt x="1751" y="613"/>
                  </a:cubicBezTo>
                  <a:cubicBezTo>
                    <a:pt x="1741" y="613"/>
                    <a:pt x="1731" y="611"/>
                    <a:pt x="1720" y="606"/>
                  </a:cubicBezTo>
                  <a:cubicBezTo>
                    <a:pt x="1703" y="590"/>
                    <a:pt x="1736" y="590"/>
                    <a:pt x="1703" y="573"/>
                  </a:cubicBezTo>
                  <a:cubicBezTo>
                    <a:pt x="1711" y="573"/>
                    <a:pt x="1720" y="569"/>
                    <a:pt x="1726" y="569"/>
                  </a:cubicBezTo>
                  <a:cubicBezTo>
                    <a:pt x="1732" y="569"/>
                    <a:pt x="1736" y="573"/>
                    <a:pt x="1736" y="590"/>
                  </a:cubicBezTo>
                  <a:lnTo>
                    <a:pt x="1769" y="590"/>
                  </a:lnTo>
                  <a:lnTo>
                    <a:pt x="1687" y="541"/>
                  </a:lnTo>
                  <a:lnTo>
                    <a:pt x="1703" y="557"/>
                  </a:lnTo>
                  <a:lnTo>
                    <a:pt x="1703" y="557"/>
                  </a:lnTo>
                  <a:lnTo>
                    <a:pt x="1621" y="524"/>
                  </a:lnTo>
                  <a:lnTo>
                    <a:pt x="1638" y="524"/>
                  </a:lnTo>
                  <a:lnTo>
                    <a:pt x="1589" y="508"/>
                  </a:lnTo>
                  <a:cubicBezTo>
                    <a:pt x="1599" y="498"/>
                    <a:pt x="1603" y="487"/>
                    <a:pt x="1612" y="485"/>
                  </a:cubicBezTo>
                  <a:lnTo>
                    <a:pt x="1612" y="485"/>
                  </a:lnTo>
                  <a:lnTo>
                    <a:pt x="1638" y="491"/>
                  </a:lnTo>
                  <a:cubicBezTo>
                    <a:pt x="1628" y="487"/>
                    <a:pt x="1621" y="485"/>
                    <a:pt x="1616" y="485"/>
                  </a:cubicBezTo>
                  <a:cubicBezTo>
                    <a:pt x="1615" y="485"/>
                    <a:pt x="1614" y="485"/>
                    <a:pt x="1612" y="485"/>
                  </a:cubicBezTo>
                  <a:lnTo>
                    <a:pt x="1612" y="485"/>
                  </a:lnTo>
                  <a:lnTo>
                    <a:pt x="1572" y="475"/>
                  </a:lnTo>
                  <a:lnTo>
                    <a:pt x="1556" y="442"/>
                  </a:lnTo>
                  <a:cubicBezTo>
                    <a:pt x="1523" y="410"/>
                    <a:pt x="1458" y="410"/>
                    <a:pt x="1409" y="377"/>
                  </a:cubicBezTo>
                  <a:lnTo>
                    <a:pt x="1392" y="377"/>
                  </a:lnTo>
                  <a:cubicBezTo>
                    <a:pt x="1343" y="344"/>
                    <a:pt x="1310" y="311"/>
                    <a:pt x="1245" y="295"/>
                  </a:cubicBezTo>
                  <a:lnTo>
                    <a:pt x="1229" y="262"/>
                  </a:lnTo>
                  <a:cubicBezTo>
                    <a:pt x="1223" y="260"/>
                    <a:pt x="1219" y="260"/>
                    <a:pt x="1217" y="260"/>
                  </a:cubicBezTo>
                  <a:cubicBezTo>
                    <a:pt x="1198" y="260"/>
                    <a:pt x="1239" y="298"/>
                    <a:pt x="1201" y="298"/>
                  </a:cubicBezTo>
                  <a:cubicBezTo>
                    <a:pt x="1196" y="298"/>
                    <a:pt x="1189" y="297"/>
                    <a:pt x="1179" y="295"/>
                  </a:cubicBezTo>
                  <a:cubicBezTo>
                    <a:pt x="1130" y="279"/>
                    <a:pt x="1179" y="262"/>
                    <a:pt x="1163" y="246"/>
                  </a:cubicBezTo>
                  <a:cubicBezTo>
                    <a:pt x="1130" y="246"/>
                    <a:pt x="1081" y="246"/>
                    <a:pt x="1032" y="213"/>
                  </a:cubicBezTo>
                  <a:lnTo>
                    <a:pt x="1032" y="213"/>
                  </a:lnTo>
                  <a:lnTo>
                    <a:pt x="1081" y="230"/>
                  </a:lnTo>
                  <a:lnTo>
                    <a:pt x="1049" y="197"/>
                  </a:lnTo>
                  <a:cubicBezTo>
                    <a:pt x="1073" y="197"/>
                    <a:pt x="1094" y="201"/>
                    <a:pt x="1104" y="201"/>
                  </a:cubicBezTo>
                  <a:cubicBezTo>
                    <a:pt x="1114" y="201"/>
                    <a:pt x="1114" y="197"/>
                    <a:pt x="1098" y="180"/>
                  </a:cubicBezTo>
                  <a:cubicBezTo>
                    <a:pt x="1094" y="191"/>
                    <a:pt x="1086" y="194"/>
                    <a:pt x="1075" y="194"/>
                  </a:cubicBezTo>
                  <a:cubicBezTo>
                    <a:pt x="1040" y="194"/>
                    <a:pt x="977" y="157"/>
                    <a:pt x="948" y="157"/>
                  </a:cubicBezTo>
                  <a:cubicBezTo>
                    <a:pt x="941" y="157"/>
                    <a:pt x="936" y="159"/>
                    <a:pt x="934" y="164"/>
                  </a:cubicBezTo>
                  <a:cubicBezTo>
                    <a:pt x="919" y="150"/>
                    <a:pt x="909" y="145"/>
                    <a:pt x="900" y="145"/>
                  </a:cubicBezTo>
                  <a:cubicBezTo>
                    <a:pt x="886" y="145"/>
                    <a:pt x="875" y="157"/>
                    <a:pt x="854" y="157"/>
                  </a:cubicBezTo>
                  <a:cubicBezTo>
                    <a:pt x="845" y="157"/>
                    <a:pt x="834" y="155"/>
                    <a:pt x="819" y="148"/>
                  </a:cubicBezTo>
                  <a:lnTo>
                    <a:pt x="803" y="131"/>
                  </a:lnTo>
                  <a:lnTo>
                    <a:pt x="754" y="115"/>
                  </a:lnTo>
                  <a:cubicBezTo>
                    <a:pt x="738" y="115"/>
                    <a:pt x="705" y="99"/>
                    <a:pt x="688" y="99"/>
                  </a:cubicBezTo>
                  <a:lnTo>
                    <a:pt x="623" y="115"/>
                  </a:lnTo>
                  <a:lnTo>
                    <a:pt x="639" y="99"/>
                  </a:lnTo>
                  <a:lnTo>
                    <a:pt x="590" y="99"/>
                  </a:lnTo>
                  <a:cubicBezTo>
                    <a:pt x="574" y="82"/>
                    <a:pt x="607" y="82"/>
                    <a:pt x="639" y="82"/>
                  </a:cubicBezTo>
                  <a:cubicBezTo>
                    <a:pt x="629" y="67"/>
                    <a:pt x="622" y="63"/>
                    <a:pt x="615" y="63"/>
                  </a:cubicBezTo>
                  <a:cubicBezTo>
                    <a:pt x="606" y="63"/>
                    <a:pt x="597" y="69"/>
                    <a:pt x="581" y="69"/>
                  </a:cubicBezTo>
                  <a:cubicBezTo>
                    <a:pt x="568" y="69"/>
                    <a:pt x="550" y="65"/>
                    <a:pt x="525" y="49"/>
                  </a:cubicBezTo>
                  <a:lnTo>
                    <a:pt x="557" y="49"/>
                  </a:lnTo>
                  <a:cubicBezTo>
                    <a:pt x="541" y="17"/>
                    <a:pt x="508" y="17"/>
                    <a:pt x="443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43"/>
            <p:cNvSpPr/>
            <p:nvPr/>
          </p:nvSpPr>
          <p:spPr>
            <a:xfrm>
              <a:off x="7317692" y="383874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43"/>
            <p:cNvSpPr/>
            <p:nvPr/>
          </p:nvSpPr>
          <p:spPr>
            <a:xfrm>
              <a:off x="7441682" y="381327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43"/>
            <p:cNvSpPr/>
            <p:nvPr/>
          </p:nvSpPr>
          <p:spPr>
            <a:xfrm>
              <a:off x="7446156" y="3937354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43"/>
            <p:cNvSpPr/>
            <p:nvPr/>
          </p:nvSpPr>
          <p:spPr>
            <a:xfrm>
              <a:off x="7538829" y="3965749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33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43"/>
            <p:cNvSpPr/>
            <p:nvPr/>
          </p:nvSpPr>
          <p:spPr>
            <a:xfrm>
              <a:off x="7504499" y="395680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43"/>
            <p:cNvSpPr/>
            <p:nvPr/>
          </p:nvSpPr>
          <p:spPr>
            <a:xfrm>
              <a:off x="7489525" y="3955249"/>
              <a:ext cx="7578" cy="1643"/>
            </a:xfrm>
            <a:custGeom>
              <a:rect b="b" l="l" r="r" t="t"/>
              <a:pathLst>
                <a:path extrusionOk="0" h="18" w="83">
                  <a:moveTo>
                    <a:pt x="66" y="1"/>
                  </a:moveTo>
                  <a:cubicBezTo>
                    <a:pt x="66" y="1"/>
                    <a:pt x="0" y="1"/>
                    <a:pt x="50" y="17"/>
                  </a:cubicBezTo>
                  <a:cubicBezTo>
                    <a:pt x="58" y="9"/>
                    <a:pt x="70" y="9"/>
                    <a:pt x="76" y="9"/>
                  </a:cubicBezTo>
                  <a:cubicBezTo>
                    <a:pt x="82" y="9"/>
                    <a:pt x="82" y="9"/>
                    <a:pt x="66" y="1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43"/>
            <p:cNvSpPr/>
            <p:nvPr/>
          </p:nvSpPr>
          <p:spPr>
            <a:xfrm>
              <a:off x="7396852" y="3914710"/>
              <a:ext cx="6117" cy="3287"/>
            </a:xfrm>
            <a:custGeom>
              <a:rect b="b" l="l" r="r" t="t"/>
              <a:pathLst>
                <a:path extrusionOk="0" h="36" w="67">
                  <a:moveTo>
                    <a:pt x="9" y="0"/>
                  </a:moveTo>
                  <a:cubicBezTo>
                    <a:pt x="3" y="0"/>
                    <a:pt x="1" y="5"/>
                    <a:pt x="1" y="19"/>
                  </a:cubicBezTo>
                  <a:cubicBezTo>
                    <a:pt x="14" y="28"/>
                    <a:pt x="23" y="31"/>
                    <a:pt x="29" y="31"/>
                  </a:cubicBezTo>
                  <a:cubicBezTo>
                    <a:pt x="38" y="31"/>
                    <a:pt x="41" y="24"/>
                    <a:pt x="48" y="24"/>
                  </a:cubicBezTo>
                  <a:cubicBezTo>
                    <a:pt x="52" y="24"/>
                    <a:pt x="57" y="27"/>
                    <a:pt x="66" y="36"/>
                  </a:cubicBezTo>
                  <a:lnTo>
                    <a:pt x="50" y="19"/>
                  </a:lnTo>
                  <a:cubicBezTo>
                    <a:pt x="31" y="10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43"/>
            <p:cNvSpPr/>
            <p:nvPr/>
          </p:nvSpPr>
          <p:spPr>
            <a:xfrm>
              <a:off x="7401326" y="391644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43"/>
            <p:cNvSpPr/>
            <p:nvPr/>
          </p:nvSpPr>
          <p:spPr>
            <a:xfrm>
              <a:off x="7665832" y="399113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7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43"/>
            <p:cNvSpPr/>
            <p:nvPr/>
          </p:nvSpPr>
          <p:spPr>
            <a:xfrm>
              <a:off x="7670306" y="399268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6"/>
                  </a:lnTo>
                  <a:lnTo>
                    <a:pt x="34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43"/>
            <p:cNvSpPr/>
            <p:nvPr/>
          </p:nvSpPr>
          <p:spPr>
            <a:xfrm>
              <a:off x="7349009" y="3780403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34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43"/>
            <p:cNvSpPr/>
            <p:nvPr/>
          </p:nvSpPr>
          <p:spPr>
            <a:xfrm>
              <a:off x="7390917" y="378935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43"/>
            <p:cNvSpPr/>
            <p:nvPr/>
          </p:nvSpPr>
          <p:spPr>
            <a:xfrm>
              <a:off x="7417761" y="3798390"/>
              <a:ext cx="4565" cy="2556"/>
            </a:xfrm>
            <a:custGeom>
              <a:rect b="b" l="l" r="r" t="t"/>
              <a:pathLst>
                <a:path extrusionOk="0" h="28" w="50">
                  <a:moveTo>
                    <a:pt x="1" y="0"/>
                  </a:moveTo>
                  <a:lnTo>
                    <a:pt x="22" y="7"/>
                  </a:lnTo>
                  <a:lnTo>
                    <a:pt x="22" y="7"/>
                  </a:lnTo>
                  <a:cubicBezTo>
                    <a:pt x="16" y="3"/>
                    <a:pt x="9" y="0"/>
                    <a:pt x="1" y="0"/>
                  </a:cubicBezTo>
                  <a:close/>
                  <a:moveTo>
                    <a:pt x="22" y="7"/>
                  </a:moveTo>
                  <a:cubicBezTo>
                    <a:pt x="34" y="16"/>
                    <a:pt x="43" y="28"/>
                    <a:pt x="47" y="28"/>
                  </a:cubicBezTo>
                  <a:cubicBezTo>
                    <a:pt x="49" y="28"/>
                    <a:pt x="50" y="25"/>
                    <a:pt x="50" y="17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86B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43"/>
            <p:cNvSpPr/>
            <p:nvPr/>
          </p:nvSpPr>
          <p:spPr>
            <a:xfrm>
              <a:off x="7689754" y="4040435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43"/>
            <p:cNvSpPr/>
            <p:nvPr/>
          </p:nvSpPr>
          <p:spPr>
            <a:xfrm>
              <a:off x="7683819" y="402555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43"/>
            <p:cNvSpPr/>
            <p:nvPr/>
          </p:nvSpPr>
          <p:spPr>
            <a:xfrm>
              <a:off x="7680806" y="4013592"/>
              <a:ext cx="4565" cy="9039"/>
            </a:xfrm>
            <a:custGeom>
              <a:rect b="b" l="l" r="r" t="t"/>
              <a:pathLst>
                <a:path extrusionOk="0" h="99" w="50">
                  <a:moveTo>
                    <a:pt x="33" y="0"/>
                  </a:moveTo>
                  <a:cubicBezTo>
                    <a:pt x="1" y="17"/>
                    <a:pt x="50" y="49"/>
                    <a:pt x="33" y="82"/>
                  </a:cubicBezTo>
                  <a:lnTo>
                    <a:pt x="17" y="82"/>
                  </a:lnTo>
                  <a:lnTo>
                    <a:pt x="50" y="98"/>
                  </a:lnTo>
                  <a:cubicBezTo>
                    <a:pt x="50" y="66"/>
                    <a:pt x="33" y="33"/>
                    <a:pt x="33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43"/>
            <p:cNvSpPr/>
            <p:nvPr/>
          </p:nvSpPr>
          <p:spPr>
            <a:xfrm>
              <a:off x="7691306" y="4007201"/>
              <a:ext cx="1552" cy="2009"/>
            </a:xfrm>
            <a:custGeom>
              <a:rect b="b" l="l" r="r" t="t"/>
              <a:pathLst>
                <a:path extrusionOk="0" h="22" w="17">
                  <a:moveTo>
                    <a:pt x="2" y="1"/>
                  </a:moveTo>
                  <a:cubicBezTo>
                    <a:pt x="0" y="1"/>
                    <a:pt x="0" y="5"/>
                    <a:pt x="0" y="21"/>
                  </a:cubicBezTo>
                  <a:lnTo>
                    <a:pt x="17" y="21"/>
                  </a:lnTo>
                  <a:lnTo>
                    <a:pt x="17" y="5"/>
                  </a:lnTo>
                  <a:cubicBezTo>
                    <a:pt x="8" y="5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43"/>
            <p:cNvSpPr/>
            <p:nvPr/>
          </p:nvSpPr>
          <p:spPr>
            <a:xfrm>
              <a:off x="7692767" y="400911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43"/>
            <p:cNvSpPr/>
            <p:nvPr/>
          </p:nvSpPr>
          <p:spPr>
            <a:xfrm>
              <a:off x="7691306" y="4003092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43"/>
            <p:cNvSpPr/>
            <p:nvPr/>
          </p:nvSpPr>
          <p:spPr>
            <a:xfrm>
              <a:off x="7688293" y="4000079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43"/>
            <p:cNvSpPr/>
            <p:nvPr/>
          </p:nvSpPr>
          <p:spPr>
            <a:xfrm>
              <a:off x="7689754" y="4001631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43"/>
            <p:cNvSpPr/>
            <p:nvPr/>
          </p:nvSpPr>
          <p:spPr>
            <a:xfrm>
              <a:off x="7686832" y="4004644"/>
              <a:ext cx="3013" cy="2922"/>
            </a:xfrm>
            <a:custGeom>
              <a:rect b="b" l="l" r="r" t="t"/>
              <a:pathLst>
                <a:path extrusionOk="0" h="32" w="33">
                  <a:moveTo>
                    <a:pt x="0" y="0"/>
                  </a:moveTo>
                  <a:cubicBezTo>
                    <a:pt x="7" y="22"/>
                    <a:pt x="15" y="31"/>
                    <a:pt x="21" y="31"/>
                  </a:cubicBezTo>
                  <a:cubicBezTo>
                    <a:pt x="28" y="31"/>
                    <a:pt x="33" y="18"/>
                    <a:pt x="33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43"/>
            <p:cNvSpPr/>
            <p:nvPr/>
          </p:nvSpPr>
          <p:spPr>
            <a:xfrm>
              <a:off x="7679345" y="4013592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43"/>
            <p:cNvSpPr/>
            <p:nvPr/>
          </p:nvSpPr>
          <p:spPr>
            <a:xfrm>
              <a:off x="7689754" y="399113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43"/>
            <p:cNvSpPr/>
            <p:nvPr/>
          </p:nvSpPr>
          <p:spPr>
            <a:xfrm>
              <a:off x="7688293" y="399113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0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43"/>
            <p:cNvSpPr/>
            <p:nvPr/>
          </p:nvSpPr>
          <p:spPr>
            <a:xfrm>
              <a:off x="7685280" y="4000079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33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43"/>
            <p:cNvSpPr/>
            <p:nvPr/>
          </p:nvSpPr>
          <p:spPr>
            <a:xfrm>
              <a:off x="7691306" y="3983644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43"/>
            <p:cNvSpPr/>
            <p:nvPr/>
          </p:nvSpPr>
          <p:spPr>
            <a:xfrm>
              <a:off x="7691306" y="397469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50"/>
                  </a:lnTo>
                  <a:lnTo>
                    <a:pt x="49" y="5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43"/>
            <p:cNvSpPr/>
            <p:nvPr/>
          </p:nvSpPr>
          <p:spPr>
            <a:xfrm>
              <a:off x="7689754" y="397323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34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43"/>
            <p:cNvSpPr/>
            <p:nvPr/>
          </p:nvSpPr>
          <p:spPr>
            <a:xfrm>
              <a:off x="7688293" y="398519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17"/>
                  </a:moveTo>
                  <a:lnTo>
                    <a:pt x="33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43"/>
            <p:cNvSpPr/>
            <p:nvPr/>
          </p:nvSpPr>
          <p:spPr>
            <a:xfrm>
              <a:off x="7688293" y="3985197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43"/>
            <p:cNvSpPr/>
            <p:nvPr/>
          </p:nvSpPr>
          <p:spPr>
            <a:xfrm>
              <a:off x="7688293" y="398665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43"/>
            <p:cNvSpPr/>
            <p:nvPr/>
          </p:nvSpPr>
          <p:spPr>
            <a:xfrm>
              <a:off x="7682267" y="3993505"/>
              <a:ext cx="4656" cy="2191"/>
            </a:xfrm>
            <a:custGeom>
              <a:rect b="b" l="l" r="r" t="t"/>
              <a:pathLst>
                <a:path extrusionOk="0" h="24" w="51">
                  <a:moveTo>
                    <a:pt x="15" y="1"/>
                  </a:moveTo>
                  <a:cubicBezTo>
                    <a:pt x="11" y="1"/>
                    <a:pt x="6" y="3"/>
                    <a:pt x="1" y="7"/>
                  </a:cubicBezTo>
                  <a:lnTo>
                    <a:pt x="50" y="24"/>
                  </a:lnTo>
                  <a:cubicBezTo>
                    <a:pt x="38" y="12"/>
                    <a:pt x="27" y="1"/>
                    <a:pt x="15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43"/>
            <p:cNvSpPr/>
            <p:nvPr/>
          </p:nvSpPr>
          <p:spPr>
            <a:xfrm>
              <a:off x="7685280" y="398811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4"/>
                  </a:lnTo>
                  <a:lnTo>
                    <a:pt x="33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43"/>
            <p:cNvSpPr/>
            <p:nvPr/>
          </p:nvSpPr>
          <p:spPr>
            <a:xfrm>
              <a:off x="7685280" y="398811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43"/>
            <p:cNvSpPr/>
            <p:nvPr/>
          </p:nvSpPr>
          <p:spPr>
            <a:xfrm>
              <a:off x="7686832" y="397469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3"/>
                  </a:lnTo>
                  <a:lnTo>
                    <a:pt x="16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43"/>
            <p:cNvSpPr/>
            <p:nvPr/>
          </p:nvSpPr>
          <p:spPr>
            <a:xfrm>
              <a:off x="7688293" y="398218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43"/>
            <p:cNvSpPr/>
            <p:nvPr/>
          </p:nvSpPr>
          <p:spPr>
            <a:xfrm>
              <a:off x="7686832" y="396428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43"/>
            <p:cNvSpPr/>
            <p:nvPr/>
          </p:nvSpPr>
          <p:spPr>
            <a:xfrm>
              <a:off x="7686832" y="3977710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0"/>
                  </a:moveTo>
                  <a:lnTo>
                    <a:pt x="0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43"/>
            <p:cNvSpPr/>
            <p:nvPr/>
          </p:nvSpPr>
          <p:spPr>
            <a:xfrm>
              <a:off x="7688293" y="397022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1"/>
                  </a:moveTo>
                  <a:lnTo>
                    <a:pt x="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43"/>
            <p:cNvSpPr/>
            <p:nvPr/>
          </p:nvSpPr>
          <p:spPr>
            <a:xfrm>
              <a:off x="7688293" y="398072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43"/>
            <p:cNvSpPr/>
            <p:nvPr/>
          </p:nvSpPr>
          <p:spPr>
            <a:xfrm>
              <a:off x="7686832" y="398072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43"/>
            <p:cNvSpPr/>
            <p:nvPr/>
          </p:nvSpPr>
          <p:spPr>
            <a:xfrm>
              <a:off x="7671858" y="3959449"/>
              <a:ext cx="15065" cy="7030"/>
            </a:xfrm>
            <a:custGeom>
              <a:rect b="b" l="l" r="r" t="t"/>
              <a:pathLst>
                <a:path extrusionOk="0" h="77" w="165">
                  <a:moveTo>
                    <a:pt x="30" y="1"/>
                  </a:moveTo>
                  <a:cubicBezTo>
                    <a:pt x="26" y="1"/>
                    <a:pt x="22" y="2"/>
                    <a:pt x="17" y="4"/>
                  </a:cubicBezTo>
                  <a:lnTo>
                    <a:pt x="33" y="20"/>
                  </a:lnTo>
                  <a:lnTo>
                    <a:pt x="0" y="20"/>
                  </a:lnTo>
                  <a:lnTo>
                    <a:pt x="33" y="69"/>
                  </a:lnTo>
                  <a:cubicBezTo>
                    <a:pt x="38" y="74"/>
                    <a:pt x="47" y="76"/>
                    <a:pt x="58" y="76"/>
                  </a:cubicBezTo>
                  <a:cubicBezTo>
                    <a:pt x="86" y="76"/>
                    <a:pt x="129" y="65"/>
                    <a:pt x="164" y="53"/>
                  </a:cubicBezTo>
                  <a:lnTo>
                    <a:pt x="131" y="37"/>
                  </a:lnTo>
                  <a:lnTo>
                    <a:pt x="82" y="69"/>
                  </a:lnTo>
                  <a:cubicBezTo>
                    <a:pt x="66" y="37"/>
                    <a:pt x="82" y="37"/>
                    <a:pt x="99" y="20"/>
                  </a:cubicBezTo>
                  <a:lnTo>
                    <a:pt x="99" y="20"/>
                  </a:lnTo>
                  <a:cubicBezTo>
                    <a:pt x="94" y="23"/>
                    <a:pt x="89" y="24"/>
                    <a:pt x="85" y="24"/>
                  </a:cubicBezTo>
                  <a:cubicBezTo>
                    <a:pt x="65" y="24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43"/>
            <p:cNvSpPr/>
            <p:nvPr/>
          </p:nvSpPr>
          <p:spPr>
            <a:xfrm>
              <a:off x="7686832" y="3964288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0"/>
                  </a:moveTo>
                  <a:lnTo>
                    <a:pt x="0" y="49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43"/>
            <p:cNvSpPr/>
            <p:nvPr/>
          </p:nvSpPr>
          <p:spPr>
            <a:xfrm>
              <a:off x="7680806" y="3968762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82" y="33"/>
                  </a:moveTo>
                  <a:lnTo>
                    <a:pt x="79" y="39"/>
                  </a:lnTo>
                  <a:lnTo>
                    <a:pt x="82" y="49"/>
                  </a:lnTo>
                  <a:lnTo>
                    <a:pt x="82" y="33"/>
                  </a:lnTo>
                  <a:close/>
                  <a:moveTo>
                    <a:pt x="28" y="26"/>
                  </a:moveTo>
                  <a:cubicBezTo>
                    <a:pt x="21" y="26"/>
                    <a:pt x="11" y="27"/>
                    <a:pt x="1" y="33"/>
                  </a:cubicBezTo>
                  <a:cubicBezTo>
                    <a:pt x="1" y="49"/>
                    <a:pt x="33" y="49"/>
                    <a:pt x="33" y="66"/>
                  </a:cubicBezTo>
                  <a:cubicBezTo>
                    <a:pt x="33" y="47"/>
                    <a:pt x="36" y="42"/>
                    <a:pt x="40" y="42"/>
                  </a:cubicBezTo>
                  <a:cubicBezTo>
                    <a:pt x="43" y="42"/>
                    <a:pt x="47" y="45"/>
                    <a:pt x="52" y="45"/>
                  </a:cubicBezTo>
                  <a:cubicBezTo>
                    <a:pt x="56" y="45"/>
                    <a:pt x="61" y="43"/>
                    <a:pt x="66" y="33"/>
                  </a:cubicBezTo>
                  <a:cubicBezTo>
                    <a:pt x="55" y="33"/>
                    <a:pt x="44" y="26"/>
                    <a:pt x="28" y="26"/>
                  </a:cubicBezTo>
                  <a:close/>
                  <a:moveTo>
                    <a:pt x="66" y="0"/>
                  </a:moveTo>
                  <a:lnTo>
                    <a:pt x="66" y="33"/>
                  </a:lnTo>
                  <a:lnTo>
                    <a:pt x="66" y="66"/>
                  </a:lnTo>
                  <a:lnTo>
                    <a:pt x="79" y="3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43"/>
            <p:cNvSpPr/>
            <p:nvPr/>
          </p:nvSpPr>
          <p:spPr>
            <a:xfrm>
              <a:off x="7677793" y="3992684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43"/>
            <p:cNvSpPr/>
            <p:nvPr/>
          </p:nvSpPr>
          <p:spPr>
            <a:xfrm>
              <a:off x="7677793" y="3988118"/>
              <a:ext cx="6117" cy="4656"/>
            </a:xfrm>
            <a:custGeom>
              <a:rect b="b" l="l" r="r" t="t"/>
              <a:pathLst>
                <a:path extrusionOk="0" h="51" w="67">
                  <a:moveTo>
                    <a:pt x="66" y="1"/>
                  </a:moveTo>
                  <a:lnTo>
                    <a:pt x="1" y="34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43"/>
            <p:cNvSpPr/>
            <p:nvPr/>
          </p:nvSpPr>
          <p:spPr>
            <a:xfrm>
              <a:off x="7679345" y="3979171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43"/>
            <p:cNvSpPr/>
            <p:nvPr/>
          </p:nvSpPr>
          <p:spPr>
            <a:xfrm>
              <a:off x="7686832" y="396127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33" y="33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43"/>
            <p:cNvSpPr/>
            <p:nvPr/>
          </p:nvSpPr>
          <p:spPr>
            <a:xfrm>
              <a:off x="7686832" y="395826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43"/>
            <p:cNvSpPr/>
            <p:nvPr/>
          </p:nvSpPr>
          <p:spPr>
            <a:xfrm>
              <a:off x="7610594" y="373256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43"/>
            <p:cNvSpPr/>
            <p:nvPr/>
          </p:nvSpPr>
          <p:spPr>
            <a:xfrm>
              <a:off x="7612055" y="3740047"/>
              <a:ext cx="1552" cy="91"/>
            </a:xfrm>
            <a:custGeom>
              <a:rect b="b" l="l" r="r" t="t"/>
              <a:pathLst>
                <a:path extrusionOk="0" h="1" w="17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43"/>
            <p:cNvSpPr/>
            <p:nvPr/>
          </p:nvSpPr>
          <p:spPr>
            <a:xfrm>
              <a:off x="7670306" y="3852167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43"/>
            <p:cNvSpPr/>
            <p:nvPr/>
          </p:nvSpPr>
          <p:spPr>
            <a:xfrm>
              <a:off x="7638989" y="3789351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7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43"/>
            <p:cNvSpPr/>
            <p:nvPr/>
          </p:nvSpPr>
          <p:spPr>
            <a:xfrm>
              <a:off x="7631502" y="3789351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43"/>
            <p:cNvSpPr/>
            <p:nvPr/>
          </p:nvSpPr>
          <p:spPr>
            <a:xfrm>
              <a:off x="7594159" y="3698230"/>
              <a:ext cx="3013" cy="91"/>
            </a:xfrm>
            <a:custGeom>
              <a:rect b="b" l="l" r="r" t="t"/>
              <a:pathLst>
                <a:path extrusionOk="0" h="1" w="33">
                  <a:moveTo>
                    <a:pt x="33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43"/>
            <p:cNvSpPr/>
            <p:nvPr/>
          </p:nvSpPr>
          <p:spPr>
            <a:xfrm>
              <a:off x="7680806" y="3911971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" y="49"/>
                  </a:moveTo>
                  <a:lnTo>
                    <a:pt x="17" y="0"/>
                  </a:lnTo>
                  <a:lnTo>
                    <a:pt x="1" y="49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43"/>
            <p:cNvSpPr/>
            <p:nvPr/>
          </p:nvSpPr>
          <p:spPr>
            <a:xfrm>
              <a:off x="7632963" y="3728086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43"/>
            <p:cNvSpPr/>
            <p:nvPr/>
          </p:nvSpPr>
          <p:spPr>
            <a:xfrm>
              <a:off x="7680806" y="390895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43"/>
            <p:cNvSpPr/>
            <p:nvPr/>
          </p:nvSpPr>
          <p:spPr>
            <a:xfrm>
              <a:off x="7549329" y="357122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43"/>
            <p:cNvSpPr/>
            <p:nvPr/>
          </p:nvSpPr>
          <p:spPr>
            <a:xfrm>
              <a:off x="7552251" y="352639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43"/>
            <p:cNvSpPr/>
            <p:nvPr/>
          </p:nvSpPr>
          <p:spPr>
            <a:xfrm>
              <a:off x="7685280" y="394182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43"/>
            <p:cNvSpPr/>
            <p:nvPr/>
          </p:nvSpPr>
          <p:spPr>
            <a:xfrm>
              <a:off x="7676332" y="394630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0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43"/>
            <p:cNvSpPr/>
            <p:nvPr/>
          </p:nvSpPr>
          <p:spPr>
            <a:xfrm>
              <a:off x="7665832" y="3902932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43"/>
            <p:cNvSpPr/>
            <p:nvPr/>
          </p:nvSpPr>
          <p:spPr>
            <a:xfrm>
              <a:off x="7685280" y="394182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43"/>
            <p:cNvSpPr/>
            <p:nvPr/>
          </p:nvSpPr>
          <p:spPr>
            <a:xfrm>
              <a:off x="7686832" y="3943288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43"/>
            <p:cNvSpPr/>
            <p:nvPr/>
          </p:nvSpPr>
          <p:spPr>
            <a:xfrm>
              <a:off x="7685280" y="3940367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43"/>
            <p:cNvSpPr/>
            <p:nvPr/>
          </p:nvSpPr>
          <p:spPr>
            <a:xfrm>
              <a:off x="7582198" y="363696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43"/>
            <p:cNvSpPr/>
            <p:nvPr/>
          </p:nvSpPr>
          <p:spPr>
            <a:xfrm>
              <a:off x="7641911" y="383874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43"/>
            <p:cNvSpPr/>
            <p:nvPr/>
          </p:nvSpPr>
          <p:spPr>
            <a:xfrm>
              <a:off x="7640450" y="3835733"/>
              <a:ext cx="7578" cy="3104"/>
            </a:xfrm>
            <a:custGeom>
              <a:rect b="b" l="l" r="r" t="t"/>
              <a:pathLst>
                <a:path extrusionOk="0" h="34" w="83">
                  <a:moveTo>
                    <a:pt x="1" y="0"/>
                  </a:moveTo>
                  <a:cubicBezTo>
                    <a:pt x="33" y="0"/>
                    <a:pt x="33" y="17"/>
                    <a:pt x="17" y="33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43"/>
            <p:cNvSpPr/>
            <p:nvPr/>
          </p:nvSpPr>
          <p:spPr>
            <a:xfrm>
              <a:off x="7532894" y="3520096"/>
              <a:ext cx="155488" cy="436791"/>
            </a:xfrm>
            <a:custGeom>
              <a:rect b="b" l="l" r="r" t="t"/>
              <a:pathLst>
                <a:path extrusionOk="0" h="4784" w="1703">
                  <a:moveTo>
                    <a:pt x="145" y="402"/>
                  </a:moveTo>
                  <a:lnTo>
                    <a:pt x="131" y="429"/>
                  </a:lnTo>
                  <a:cubicBezTo>
                    <a:pt x="162" y="429"/>
                    <a:pt x="147" y="416"/>
                    <a:pt x="145" y="402"/>
                  </a:cubicBezTo>
                  <a:close/>
                  <a:moveTo>
                    <a:pt x="540" y="757"/>
                  </a:moveTo>
                  <a:lnTo>
                    <a:pt x="540" y="757"/>
                  </a:lnTo>
                  <a:cubicBezTo>
                    <a:pt x="538" y="758"/>
                    <a:pt x="535" y="760"/>
                    <a:pt x="533" y="762"/>
                  </a:cubicBezTo>
                  <a:lnTo>
                    <a:pt x="533" y="762"/>
                  </a:lnTo>
                  <a:cubicBezTo>
                    <a:pt x="536" y="761"/>
                    <a:pt x="538" y="759"/>
                    <a:pt x="540" y="757"/>
                  </a:cubicBezTo>
                  <a:close/>
                  <a:moveTo>
                    <a:pt x="514" y="1417"/>
                  </a:moveTo>
                  <a:lnTo>
                    <a:pt x="514" y="1417"/>
                  </a:lnTo>
                  <a:cubicBezTo>
                    <a:pt x="513" y="1418"/>
                    <a:pt x="513" y="1419"/>
                    <a:pt x="513" y="1421"/>
                  </a:cubicBezTo>
                  <a:lnTo>
                    <a:pt x="513" y="1421"/>
                  </a:lnTo>
                  <a:cubicBezTo>
                    <a:pt x="513" y="1420"/>
                    <a:pt x="513" y="1418"/>
                    <a:pt x="514" y="1417"/>
                  </a:cubicBezTo>
                  <a:close/>
                  <a:moveTo>
                    <a:pt x="513" y="1421"/>
                  </a:moveTo>
                  <a:cubicBezTo>
                    <a:pt x="511" y="1430"/>
                    <a:pt x="512" y="1438"/>
                    <a:pt x="524" y="1444"/>
                  </a:cubicBezTo>
                  <a:cubicBezTo>
                    <a:pt x="516" y="1432"/>
                    <a:pt x="513" y="1425"/>
                    <a:pt x="513" y="1421"/>
                  </a:cubicBezTo>
                  <a:close/>
                  <a:moveTo>
                    <a:pt x="903" y="2491"/>
                  </a:moveTo>
                  <a:cubicBezTo>
                    <a:pt x="902" y="2491"/>
                    <a:pt x="901" y="2491"/>
                    <a:pt x="900" y="2492"/>
                  </a:cubicBezTo>
                  <a:lnTo>
                    <a:pt x="903" y="2494"/>
                  </a:lnTo>
                  <a:lnTo>
                    <a:pt x="903" y="2494"/>
                  </a:lnTo>
                  <a:cubicBezTo>
                    <a:pt x="903" y="2493"/>
                    <a:pt x="903" y="2492"/>
                    <a:pt x="903" y="2491"/>
                  </a:cubicBezTo>
                  <a:close/>
                  <a:moveTo>
                    <a:pt x="884" y="2492"/>
                  </a:moveTo>
                  <a:cubicBezTo>
                    <a:pt x="835" y="2508"/>
                    <a:pt x="868" y="2524"/>
                    <a:pt x="851" y="2557"/>
                  </a:cubicBezTo>
                  <a:cubicBezTo>
                    <a:pt x="851" y="2557"/>
                    <a:pt x="890" y="2505"/>
                    <a:pt x="910" y="2505"/>
                  </a:cubicBezTo>
                  <a:cubicBezTo>
                    <a:pt x="913" y="2505"/>
                    <a:pt x="915" y="2506"/>
                    <a:pt x="917" y="2508"/>
                  </a:cubicBezTo>
                  <a:lnTo>
                    <a:pt x="903" y="2494"/>
                  </a:lnTo>
                  <a:lnTo>
                    <a:pt x="903" y="2494"/>
                  </a:lnTo>
                  <a:cubicBezTo>
                    <a:pt x="902" y="2498"/>
                    <a:pt x="902" y="2503"/>
                    <a:pt x="900" y="2508"/>
                  </a:cubicBezTo>
                  <a:lnTo>
                    <a:pt x="884" y="2492"/>
                  </a:lnTo>
                  <a:close/>
                  <a:moveTo>
                    <a:pt x="1146" y="3212"/>
                  </a:moveTo>
                  <a:cubicBezTo>
                    <a:pt x="1134" y="3224"/>
                    <a:pt x="1139" y="3229"/>
                    <a:pt x="1150" y="3233"/>
                  </a:cubicBezTo>
                  <a:lnTo>
                    <a:pt x="1150" y="3233"/>
                  </a:lnTo>
                  <a:cubicBezTo>
                    <a:pt x="1147" y="3228"/>
                    <a:pt x="1146" y="3221"/>
                    <a:pt x="1146" y="3212"/>
                  </a:cubicBezTo>
                  <a:close/>
                  <a:moveTo>
                    <a:pt x="1371" y="4111"/>
                  </a:moveTo>
                  <a:lnTo>
                    <a:pt x="1371" y="4111"/>
                  </a:lnTo>
                  <a:cubicBezTo>
                    <a:pt x="1370" y="4116"/>
                    <a:pt x="1370" y="4118"/>
                    <a:pt x="1370" y="4118"/>
                  </a:cubicBezTo>
                  <a:cubicBezTo>
                    <a:pt x="1371" y="4118"/>
                    <a:pt x="1371" y="4115"/>
                    <a:pt x="1371" y="4111"/>
                  </a:cubicBezTo>
                  <a:close/>
                  <a:moveTo>
                    <a:pt x="1588" y="4685"/>
                  </a:moveTo>
                  <a:lnTo>
                    <a:pt x="1588" y="4698"/>
                  </a:lnTo>
                  <a:lnTo>
                    <a:pt x="1588" y="4698"/>
                  </a:lnTo>
                  <a:cubicBezTo>
                    <a:pt x="1591" y="4690"/>
                    <a:pt x="1593" y="4685"/>
                    <a:pt x="1588" y="4685"/>
                  </a:cubicBezTo>
                  <a:close/>
                  <a:moveTo>
                    <a:pt x="157" y="1"/>
                  </a:moveTo>
                  <a:cubicBezTo>
                    <a:pt x="154" y="1"/>
                    <a:pt x="151" y="2"/>
                    <a:pt x="147" y="4"/>
                  </a:cubicBezTo>
                  <a:cubicBezTo>
                    <a:pt x="98" y="4"/>
                    <a:pt x="82" y="85"/>
                    <a:pt x="33" y="102"/>
                  </a:cubicBezTo>
                  <a:cubicBezTo>
                    <a:pt x="82" y="102"/>
                    <a:pt x="0" y="184"/>
                    <a:pt x="82" y="200"/>
                  </a:cubicBezTo>
                  <a:lnTo>
                    <a:pt x="49" y="216"/>
                  </a:lnTo>
                  <a:cubicBezTo>
                    <a:pt x="82" y="216"/>
                    <a:pt x="82" y="216"/>
                    <a:pt x="82" y="249"/>
                  </a:cubicBezTo>
                  <a:cubicBezTo>
                    <a:pt x="115" y="298"/>
                    <a:pt x="98" y="347"/>
                    <a:pt x="115" y="413"/>
                  </a:cubicBezTo>
                  <a:lnTo>
                    <a:pt x="144" y="398"/>
                  </a:lnTo>
                  <a:lnTo>
                    <a:pt x="144" y="398"/>
                  </a:lnTo>
                  <a:cubicBezTo>
                    <a:pt x="144" y="399"/>
                    <a:pt x="144" y="401"/>
                    <a:pt x="145" y="402"/>
                  </a:cubicBezTo>
                  <a:lnTo>
                    <a:pt x="145" y="402"/>
                  </a:lnTo>
                  <a:lnTo>
                    <a:pt x="147" y="396"/>
                  </a:lnTo>
                  <a:lnTo>
                    <a:pt x="147" y="396"/>
                  </a:lnTo>
                  <a:lnTo>
                    <a:pt x="144" y="398"/>
                  </a:lnTo>
                  <a:lnTo>
                    <a:pt x="144" y="398"/>
                  </a:lnTo>
                  <a:cubicBezTo>
                    <a:pt x="145" y="391"/>
                    <a:pt x="149" y="385"/>
                    <a:pt x="164" y="380"/>
                  </a:cubicBezTo>
                  <a:lnTo>
                    <a:pt x="164" y="380"/>
                  </a:lnTo>
                  <a:cubicBezTo>
                    <a:pt x="131" y="429"/>
                    <a:pt x="213" y="495"/>
                    <a:pt x="164" y="527"/>
                  </a:cubicBezTo>
                  <a:lnTo>
                    <a:pt x="197" y="527"/>
                  </a:lnTo>
                  <a:lnTo>
                    <a:pt x="180" y="544"/>
                  </a:lnTo>
                  <a:lnTo>
                    <a:pt x="213" y="544"/>
                  </a:lnTo>
                  <a:lnTo>
                    <a:pt x="180" y="577"/>
                  </a:lnTo>
                  <a:cubicBezTo>
                    <a:pt x="164" y="593"/>
                    <a:pt x="197" y="626"/>
                    <a:pt x="197" y="626"/>
                  </a:cubicBezTo>
                  <a:lnTo>
                    <a:pt x="197" y="609"/>
                  </a:lnTo>
                  <a:cubicBezTo>
                    <a:pt x="246" y="658"/>
                    <a:pt x="262" y="740"/>
                    <a:pt x="311" y="789"/>
                  </a:cubicBezTo>
                  <a:lnTo>
                    <a:pt x="327" y="789"/>
                  </a:lnTo>
                  <a:cubicBezTo>
                    <a:pt x="360" y="822"/>
                    <a:pt x="327" y="822"/>
                    <a:pt x="360" y="871"/>
                  </a:cubicBezTo>
                  <a:lnTo>
                    <a:pt x="377" y="904"/>
                  </a:lnTo>
                  <a:lnTo>
                    <a:pt x="344" y="937"/>
                  </a:lnTo>
                  <a:cubicBezTo>
                    <a:pt x="393" y="969"/>
                    <a:pt x="377" y="953"/>
                    <a:pt x="426" y="969"/>
                  </a:cubicBezTo>
                  <a:lnTo>
                    <a:pt x="409" y="986"/>
                  </a:lnTo>
                  <a:lnTo>
                    <a:pt x="450" y="999"/>
                  </a:lnTo>
                  <a:lnTo>
                    <a:pt x="450" y="999"/>
                  </a:lnTo>
                  <a:cubicBezTo>
                    <a:pt x="442" y="1003"/>
                    <a:pt x="437" y="1022"/>
                    <a:pt x="422" y="1022"/>
                  </a:cubicBezTo>
                  <a:cubicBezTo>
                    <a:pt x="418" y="1022"/>
                    <a:pt x="414" y="1021"/>
                    <a:pt x="409" y="1018"/>
                  </a:cubicBezTo>
                  <a:lnTo>
                    <a:pt x="409" y="1018"/>
                  </a:lnTo>
                  <a:cubicBezTo>
                    <a:pt x="393" y="1084"/>
                    <a:pt x="475" y="1084"/>
                    <a:pt x="426" y="1133"/>
                  </a:cubicBezTo>
                  <a:cubicBezTo>
                    <a:pt x="484" y="1133"/>
                    <a:pt x="452" y="1081"/>
                    <a:pt x="455" y="1081"/>
                  </a:cubicBezTo>
                  <a:lnTo>
                    <a:pt x="455" y="1081"/>
                  </a:lnTo>
                  <a:cubicBezTo>
                    <a:pt x="456" y="1081"/>
                    <a:pt x="457" y="1082"/>
                    <a:pt x="458" y="1084"/>
                  </a:cubicBezTo>
                  <a:lnTo>
                    <a:pt x="508" y="1100"/>
                  </a:lnTo>
                  <a:cubicBezTo>
                    <a:pt x="508" y="1117"/>
                    <a:pt x="458" y="1166"/>
                    <a:pt x="475" y="1199"/>
                  </a:cubicBezTo>
                  <a:lnTo>
                    <a:pt x="458" y="1199"/>
                  </a:lnTo>
                  <a:cubicBezTo>
                    <a:pt x="458" y="1215"/>
                    <a:pt x="491" y="1215"/>
                    <a:pt x="475" y="1248"/>
                  </a:cubicBezTo>
                  <a:cubicBezTo>
                    <a:pt x="501" y="1248"/>
                    <a:pt x="496" y="1269"/>
                    <a:pt x="509" y="1269"/>
                  </a:cubicBezTo>
                  <a:cubicBezTo>
                    <a:pt x="513" y="1269"/>
                    <a:pt x="517" y="1267"/>
                    <a:pt x="524" y="1264"/>
                  </a:cubicBezTo>
                  <a:lnTo>
                    <a:pt x="508" y="1231"/>
                  </a:lnTo>
                  <a:lnTo>
                    <a:pt x="508" y="1231"/>
                  </a:lnTo>
                  <a:cubicBezTo>
                    <a:pt x="524" y="1248"/>
                    <a:pt x="573" y="1248"/>
                    <a:pt x="573" y="1297"/>
                  </a:cubicBezTo>
                  <a:lnTo>
                    <a:pt x="540" y="1280"/>
                  </a:lnTo>
                  <a:lnTo>
                    <a:pt x="540" y="1313"/>
                  </a:lnTo>
                  <a:cubicBezTo>
                    <a:pt x="537" y="1315"/>
                    <a:pt x="534" y="1316"/>
                    <a:pt x="531" y="1316"/>
                  </a:cubicBezTo>
                  <a:cubicBezTo>
                    <a:pt x="510" y="1316"/>
                    <a:pt x="518" y="1264"/>
                    <a:pt x="475" y="1264"/>
                  </a:cubicBezTo>
                  <a:cubicBezTo>
                    <a:pt x="458" y="1280"/>
                    <a:pt x="524" y="1297"/>
                    <a:pt x="475" y="1297"/>
                  </a:cubicBezTo>
                  <a:cubicBezTo>
                    <a:pt x="540" y="1297"/>
                    <a:pt x="491" y="1346"/>
                    <a:pt x="540" y="1362"/>
                  </a:cubicBezTo>
                  <a:lnTo>
                    <a:pt x="508" y="1362"/>
                  </a:lnTo>
                  <a:lnTo>
                    <a:pt x="540" y="1379"/>
                  </a:lnTo>
                  <a:lnTo>
                    <a:pt x="508" y="1379"/>
                  </a:lnTo>
                  <a:cubicBezTo>
                    <a:pt x="527" y="1388"/>
                    <a:pt x="518" y="1403"/>
                    <a:pt x="514" y="1417"/>
                  </a:cubicBezTo>
                  <a:lnTo>
                    <a:pt x="514" y="1417"/>
                  </a:lnTo>
                  <a:cubicBezTo>
                    <a:pt x="519" y="1409"/>
                    <a:pt x="545" y="1417"/>
                    <a:pt x="557" y="1395"/>
                  </a:cubicBezTo>
                  <a:lnTo>
                    <a:pt x="557" y="1395"/>
                  </a:lnTo>
                  <a:cubicBezTo>
                    <a:pt x="606" y="1444"/>
                    <a:pt x="508" y="1460"/>
                    <a:pt x="540" y="1526"/>
                  </a:cubicBezTo>
                  <a:lnTo>
                    <a:pt x="557" y="1493"/>
                  </a:lnTo>
                  <a:lnTo>
                    <a:pt x="540" y="1542"/>
                  </a:lnTo>
                  <a:cubicBezTo>
                    <a:pt x="548" y="1550"/>
                    <a:pt x="555" y="1554"/>
                    <a:pt x="559" y="1554"/>
                  </a:cubicBezTo>
                  <a:cubicBezTo>
                    <a:pt x="574" y="1554"/>
                    <a:pt x="577" y="1526"/>
                    <a:pt x="589" y="1526"/>
                  </a:cubicBezTo>
                  <a:cubicBezTo>
                    <a:pt x="573" y="1559"/>
                    <a:pt x="606" y="1542"/>
                    <a:pt x="622" y="1559"/>
                  </a:cubicBezTo>
                  <a:lnTo>
                    <a:pt x="606" y="1575"/>
                  </a:lnTo>
                  <a:cubicBezTo>
                    <a:pt x="606" y="1600"/>
                    <a:pt x="618" y="1600"/>
                    <a:pt x="630" y="1600"/>
                  </a:cubicBezTo>
                  <a:cubicBezTo>
                    <a:pt x="643" y="1600"/>
                    <a:pt x="655" y="1600"/>
                    <a:pt x="655" y="1624"/>
                  </a:cubicBezTo>
                  <a:lnTo>
                    <a:pt x="622" y="1608"/>
                  </a:lnTo>
                  <a:lnTo>
                    <a:pt x="622" y="1608"/>
                  </a:lnTo>
                  <a:lnTo>
                    <a:pt x="638" y="1640"/>
                  </a:lnTo>
                  <a:lnTo>
                    <a:pt x="606" y="1640"/>
                  </a:lnTo>
                  <a:cubicBezTo>
                    <a:pt x="638" y="1657"/>
                    <a:pt x="622" y="1673"/>
                    <a:pt x="622" y="1690"/>
                  </a:cubicBezTo>
                  <a:lnTo>
                    <a:pt x="688" y="1706"/>
                  </a:lnTo>
                  <a:cubicBezTo>
                    <a:pt x="671" y="1722"/>
                    <a:pt x="655" y="1706"/>
                    <a:pt x="671" y="1739"/>
                  </a:cubicBezTo>
                  <a:lnTo>
                    <a:pt x="655" y="1706"/>
                  </a:lnTo>
                  <a:lnTo>
                    <a:pt x="622" y="1706"/>
                  </a:lnTo>
                  <a:lnTo>
                    <a:pt x="638" y="1771"/>
                  </a:lnTo>
                  <a:lnTo>
                    <a:pt x="638" y="1755"/>
                  </a:lnTo>
                  <a:lnTo>
                    <a:pt x="688" y="1788"/>
                  </a:lnTo>
                  <a:lnTo>
                    <a:pt x="671" y="1788"/>
                  </a:lnTo>
                  <a:lnTo>
                    <a:pt x="688" y="1804"/>
                  </a:lnTo>
                  <a:lnTo>
                    <a:pt x="638" y="1804"/>
                  </a:lnTo>
                  <a:lnTo>
                    <a:pt x="671" y="1837"/>
                  </a:lnTo>
                  <a:lnTo>
                    <a:pt x="638" y="1870"/>
                  </a:lnTo>
                  <a:cubicBezTo>
                    <a:pt x="638" y="1902"/>
                    <a:pt x="704" y="1919"/>
                    <a:pt x="704" y="1951"/>
                  </a:cubicBezTo>
                  <a:lnTo>
                    <a:pt x="720" y="1968"/>
                  </a:lnTo>
                  <a:cubicBezTo>
                    <a:pt x="720" y="2001"/>
                    <a:pt x="704" y="2033"/>
                    <a:pt x="753" y="2050"/>
                  </a:cubicBezTo>
                  <a:lnTo>
                    <a:pt x="720" y="2082"/>
                  </a:lnTo>
                  <a:cubicBezTo>
                    <a:pt x="724" y="2089"/>
                    <a:pt x="727" y="2092"/>
                    <a:pt x="731" y="2092"/>
                  </a:cubicBezTo>
                  <a:cubicBezTo>
                    <a:pt x="741" y="2092"/>
                    <a:pt x="752" y="2073"/>
                    <a:pt x="767" y="2073"/>
                  </a:cubicBezTo>
                  <a:cubicBezTo>
                    <a:pt x="773" y="2073"/>
                    <a:pt x="779" y="2076"/>
                    <a:pt x="786" y="2082"/>
                  </a:cubicBezTo>
                  <a:cubicBezTo>
                    <a:pt x="802" y="2115"/>
                    <a:pt x="753" y="2115"/>
                    <a:pt x="753" y="2132"/>
                  </a:cubicBezTo>
                  <a:cubicBezTo>
                    <a:pt x="769" y="2132"/>
                    <a:pt x="819" y="2148"/>
                    <a:pt x="802" y="2197"/>
                  </a:cubicBezTo>
                  <a:lnTo>
                    <a:pt x="786" y="2164"/>
                  </a:lnTo>
                  <a:lnTo>
                    <a:pt x="769" y="2197"/>
                  </a:lnTo>
                  <a:cubicBezTo>
                    <a:pt x="747" y="2186"/>
                    <a:pt x="740" y="2167"/>
                    <a:pt x="732" y="2167"/>
                  </a:cubicBezTo>
                  <a:cubicBezTo>
                    <a:pt x="729" y="2167"/>
                    <a:pt x="725" y="2170"/>
                    <a:pt x="720" y="2181"/>
                  </a:cubicBezTo>
                  <a:cubicBezTo>
                    <a:pt x="725" y="2180"/>
                    <a:pt x="729" y="2179"/>
                    <a:pt x="732" y="2179"/>
                  </a:cubicBezTo>
                  <a:cubicBezTo>
                    <a:pt x="775" y="2179"/>
                    <a:pt x="764" y="2252"/>
                    <a:pt x="809" y="2252"/>
                  </a:cubicBezTo>
                  <a:cubicBezTo>
                    <a:pt x="816" y="2252"/>
                    <a:pt x="825" y="2250"/>
                    <a:pt x="835" y="2246"/>
                  </a:cubicBezTo>
                  <a:lnTo>
                    <a:pt x="835" y="2246"/>
                  </a:lnTo>
                  <a:lnTo>
                    <a:pt x="819" y="2279"/>
                  </a:lnTo>
                  <a:lnTo>
                    <a:pt x="819" y="2262"/>
                  </a:lnTo>
                  <a:lnTo>
                    <a:pt x="819" y="2262"/>
                  </a:lnTo>
                  <a:cubicBezTo>
                    <a:pt x="802" y="2287"/>
                    <a:pt x="814" y="2287"/>
                    <a:pt x="831" y="2287"/>
                  </a:cubicBezTo>
                  <a:cubicBezTo>
                    <a:pt x="847" y="2287"/>
                    <a:pt x="868" y="2287"/>
                    <a:pt x="868" y="2312"/>
                  </a:cubicBezTo>
                  <a:lnTo>
                    <a:pt x="851" y="2328"/>
                  </a:lnTo>
                  <a:lnTo>
                    <a:pt x="884" y="2361"/>
                  </a:lnTo>
                  <a:lnTo>
                    <a:pt x="868" y="2361"/>
                  </a:lnTo>
                  <a:lnTo>
                    <a:pt x="884" y="2410"/>
                  </a:lnTo>
                  <a:lnTo>
                    <a:pt x="933" y="2426"/>
                  </a:lnTo>
                  <a:lnTo>
                    <a:pt x="917" y="2426"/>
                  </a:lnTo>
                  <a:lnTo>
                    <a:pt x="933" y="2443"/>
                  </a:lnTo>
                  <a:lnTo>
                    <a:pt x="900" y="2426"/>
                  </a:lnTo>
                  <a:lnTo>
                    <a:pt x="900" y="2426"/>
                  </a:lnTo>
                  <a:cubicBezTo>
                    <a:pt x="842" y="2470"/>
                    <a:pt x="901" y="2448"/>
                    <a:pt x="903" y="2491"/>
                  </a:cubicBezTo>
                  <a:lnTo>
                    <a:pt x="903" y="2491"/>
                  </a:lnTo>
                  <a:cubicBezTo>
                    <a:pt x="911" y="2487"/>
                    <a:pt x="916" y="2485"/>
                    <a:pt x="918" y="2485"/>
                  </a:cubicBezTo>
                  <a:cubicBezTo>
                    <a:pt x="925" y="2485"/>
                    <a:pt x="917" y="2496"/>
                    <a:pt x="917" y="2508"/>
                  </a:cubicBezTo>
                  <a:lnTo>
                    <a:pt x="933" y="2541"/>
                  </a:lnTo>
                  <a:cubicBezTo>
                    <a:pt x="917" y="2541"/>
                    <a:pt x="917" y="2557"/>
                    <a:pt x="933" y="2573"/>
                  </a:cubicBezTo>
                  <a:lnTo>
                    <a:pt x="900" y="2590"/>
                  </a:lnTo>
                  <a:lnTo>
                    <a:pt x="949" y="2606"/>
                  </a:lnTo>
                  <a:lnTo>
                    <a:pt x="900" y="2655"/>
                  </a:lnTo>
                  <a:cubicBezTo>
                    <a:pt x="900" y="2661"/>
                    <a:pt x="901" y="2663"/>
                    <a:pt x="903" y="2663"/>
                  </a:cubicBezTo>
                  <a:cubicBezTo>
                    <a:pt x="909" y="2663"/>
                    <a:pt x="923" y="2639"/>
                    <a:pt x="935" y="2639"/>
                  </a:cubicBezTo>
                  <a:cubicBezTo>
                    <a:pt x="941" y="2639"/>
                    <a:pt x="945" y="2643"/>
                    <a:pt x="949" y="2655"/>
                  </a:cubicBezTo>
                  <a:cubicBezTo>
                    <a:pt x="949" y="2688"/>
                    <a:pt x="966" y="2704"/>
                    <a:pt x="999" y="2737"/>
                  </a:cubicBezTo>
                  <a:lnTo>
                    <a:pt x="982" y="2737"/>
                  </a:lnTo>
                  <a:lnTo>
                    <a:pt x="1015" y="2754"/>
                  </a:lnTo>
                  <a:lnTo>
                    <a:pt x="999" y="2754"/>
                  </a:lnTo>
                  <a:lnTo>
                    <a:pt x="1048" y="2770"/>
                  </a:lnTo>
                  <a:cubicBezTo>
                    <a:pt x="1080" y="2770"/>
                    <a:pt x="999" y="2835"/>
                    <a:pt x="1064" y="2852"/>
                  </a:cubicBezTo>
                  <a:lnTo>
                    <a:pt x="1015" y="2868"/>
                  </a:lnTo>
                  <a:cubicBezTo>
                    <a:pt x="1064" y="2901"/>
                    <a:pt x="1048" y="2884"/>
                    <a:pt x="1097" y="2917"/>
                  </a:cubicBezTo>
                  <a:lnTo>
                    <a:pt x="1080" y="2950"/>
                  </a:lnTo>
                  <a:cubicBezTo>
                    <a:pt x="1087" y="2936"/>
                    <a:pt x="1100" y="2931"/>
                    <a:pt x="1115" y="2931"/>
                  </a:cubicBezTo>
                  <a:cubicBezTo>
                    <a:pt x="1135" y="2931"/>
                    <a:pt x="1160" y="2941"/>
                    <a:pt x="1179" y="2950"/>
                  </a:cubicBezTo>
                  <a:lnTo>
                    <a:pt x="1195" y="2934"/>
                  </a:lnTo>
                  <a:lnTo>
                    <a:pt x="1228" y="2966"/>
                  </a:lnTo>
                  <a:lnTo>
                    <a:pt x="1211" y="2966"/>
                  </a:lnTo>
                  <a:lnTo>
                    <a:pt x="1146" y="2983"/>
                  </a:lnTo>
                  <a:lnTo>
                    <a:pt x="1146" y="2983"/>
                  </a:lnTo>
                  <a:lnTo>
                    <a:pt x="1162" y="2966"/>
                  </a:lnTo>
                  <a:lnTo>
                    <a:pt x="1097" y="2966"/>
                  </a:lnTo>
                  <a:lnTo>
                    <a:pt x="1113" y="2983"/>
                  </a:lnTo>
                  <a:lnTo>
                    <a:pt x="1080" y="2999"/>
                  </a:lnTo>
                  <a:lnTo>
                    <a:pt x="1097" y="2999"/>
                  </a:lnTo>
                  <a:lnTo>
                    <a:pt x="1080" y="3065"/>
                  </a:lnTo>
                  <a:cubicBezTo>
                    <a:pt x="1130" y="3081"/>
                    <a:pt x="1195" y="3097"/>
                    <a:pt x="1228" y="3146"/>
                  </a:cubicBezTo>
                  <a:cubicBezTo>
                    <a:pt x="1195" y="3146"/>
                    <a:pt x="1179" y="3163"/>
                    <a:pt x="1146" y="3163"/>
                  </a:cubicBezTo>
                  <a:cubicBezTo>
                    <a:pt x="1179" y="3146"/>
                    <a:pt x="1113" y="3130"/>
                    <a:pt x="1113" y="3097"/>
                  </a:cubicBezTo>
                  <a:lnTo>
                    <a:pt x="1097" y="3114"/>
                  </a:lnTo>
                  <a:lnTo>
                    <a:pt x="1146" y="3146"/>
                  </a:lnTo>
                  <a:cubicBezTo>
                    <a:pt x="1113" y="3163"/>
                    <a:pt x="1130" y="3163"/>
                    <a:pt x="1113" y="3179"/>
                  </a:cubicBezTo>
                  <a:cubicBezTo>
                    <a:pt x="1120" y="3177"/>
                    <a:pt x="1126" y="3176"/>
                    <a:pt x="1131" y="3176"/>
                  </a:cubicBezTo>
                  <a:cubicBezTo>
                    <a:pt x="1163" y="3176"/>
                    <a:pt x="1165" y="3214"/>
                    <a:pt x="1179" y="3228"/>
                  </a:cubicBezTo>
                  <a:cubicBezTo>
                    <a:pt x="1175" y="3232"/>
                    <a:pt x="1171" y="3235"/>
                    <a:pt x="1167" y="3237"/>
                  </a:cubicBezTo>
                  <a:lnTo>
                    <a:pt x="1167" y="3237"/>
                  </a:lnTo>
                  <a:cubicBezTo>
                    <a:pt x="1161" y="3236"/>
                    <a:pt x="1155" y="3234"/>
                    <a:pt x="1150" y="3233"/>
                  </a:cubicBezTo>
                  <a:lnTo>
                    <a:pt x="1150" y="3233"/>
                  </a:lnTo>
                  <a:cubicBezTo>
                    <a:pt x="1152" y="3237"/>
                    <a:pt x="1155" y="3239"/>
                    <a:pt x="1159" y="3239"/>
                  </a:cubicBezTo>
                  <a:cubicBezTo>
                    <a:pt x="1162" y="3239"/>
                    <a:pt x="1164" y="3238"/>
                    <a:pt x="1167" y="3237"/>
                  </a:cubicBezTo>
                  <a:lnTo>
                    <a:pt x="1167" y="3237"/>
                  </a:lnTo>
                  <a:cubicBezTo>
                    <a:pt x="1185" y="3241"/>
                    <a:pt x="1203" y="3245"/>
                    <a:pt x="1195" y="3261"/>
                  </a:cubicBezTo>
                  <a:lnTo>
                    <a:pt x="1179" y="3261"/>
                  </a:lnTo>
                  <a:lnTo>
                    <a:pt x="1179" y="3294"/>
                  </a:lnTo>
                  <a:cubicBezTo>
                    <a:pt x="1179" y="3343"/>
                    <a:pt x="1211" y="3425"/>
                    <a:pt x="1260" y="3425"/>
                  </a:cubicBezTo>
                  <a:lnTo>
                    <a:pt x="1195" y="3425"/>
                  </a:lnTo>
                  <a:lnTo>
                    <a:pt x="1359" y="3457"/>
                  </a:lnTo>
                  <a:cubicBezTo>
                    <a:pt x="1334" y="3470"/>
                    <a:pt x="1271" y="3501"/>
                    <a:pt x="1228" y="3501"/>
                  </a:cubicBezTo>
                  <a:cubicBezTo>
                    <a:pt x="1215" y="3501"/>
                    <a:pt x="1203" y="3498"/>
                    <a:pt x="1195" y="3490"/>
                  </a:cubicBezTo>
                  <a:lnTo>
                    <a:pt x="1195" y="3490"/>
                  </a:lnTo>
                  <a:lnTo>
                    <a:pt x="1211" y="3523"/>
                  </a:lnTo>
                  <a:lnTo>
                    <a:pt x="1277" y="3506"/>
                  </a:lnTo>
                  <a:lnTo>
                    <a:pt x="1277" y="3506"/>
                  </a:lnTo>
                  <a:cubicBezTo>
                    <a:pt x="1228" y="3539"/>
                    <a:pt x="1260" y="3523"/>
                    <a:pt x="1228" y="3572"/>
                  </a:cubicBezTo>
                  <a:lnTo>
                    <a:pt x="1293" y="3572"/>
                  </a:lnTo>
                  <a:lnTo>
                    <a:pt x="1228" y="3588"/>
                  </a:lnTo>
                  <a:lnTo>
                    <a:pt x="1293" y="3605"/>
                  </a:lnTo>
                  <a:lnTo>
                    <a:pt x="1228" y="3637"/>
                  </a:lnTo>
                  <a:lnTo>
                    <a:pt x="1244" y="3670"/>
                  </a:lnTo>
                  <a:lnTo>
                    <a:pt x="1260" y="3654"/>
                  </a:lnTo>
                  <a:cubicBezTo>
                    <a:pt x="1260" y="3703"/>
                    <a:pt x="1359" y="3687"/>
                    <a:pt x="1359" y="3736"/>
                  </a:cubicBezTo>
                  <a:lnTo>
                    <a:pt x="1277" y="3752"/>
                  </a:lnTo>
                  <a:cubicBezTo>
                    <a:pt x="1310" y="3752"/>
                    <a:pt x="1441" y="3768"/>
                    <a:pt x="1473" y="3801"/>
                  </a:cubicBezTo>
                  <a:lnTo>
                    <a:pt x="1457" y="3817"/>
                  </a:lnTo>
                  <a:lnTo>
                    <a:pt x="1473" y="3850"/>
                  </a:lnTo>
                  <a:cubicBezTo>
                    <a:pt x="1424" y="3834"/>
                    <a:pt x="1326" y="3801"/>
                    <a:pt x="1277" y="3785"/>
                  </a:cubicBezTo>
                  <a:cubicBezTo>
                    <a:pt x="1260" y="3801"/>
                    <a:pt x="1260" y="3785"/>
                    <a:pt x="1260" y="3817"/>
                  </a:cubicBezTo>
                  <a:lnTo>
                    <a:pt x="1228" y="3801"/>
                  </a:lnTo>
                  <a:lnTo>
                    <a:pt x="1228" y="3867"/>
                  </a:lnTo>
                  <a:cubicBezTo>
                    <a:pt x="1233" y="3864"/>
                    <a:pt x="1237" y="3863"/>
                    <a:pt x="1241" y="3863"/>
                  </a:cubicBezTo>
                  <a:cubicBezTo>
                    <a:pt x="1261" y="3863"/>
                    <a:pt x="1276" y="3886"/>
                    <a:pt x="1296" y="3886"/>
                  </a:cubicBezTo>
                  <a:cubicBezTo>
                    <a:pt x="1300" y="3886"/>
                    <a:pt x="1305" y="3885"/>
                    <a:pt x="1310" y="3883"/>
                  </a:cubicBezTo>
                  <a:lnTo>
                    <a:pt x="1260" y="3834"/>
                  </a:lnTo>
                  <a:cubicBezTo>
                    <a:pt x="1266" y="3831"/>
                    <a:pt x="1274" y="3830"/>
                    <a:pt x="1282" y="3830"/>
                  </a:cubicBezTo>
                  <a:cubicBezTo>
                    <a:pt x="1320" y="3830"/>
                    <a:pt x="1375" y="3859"/>
                    <a:pt x="1375" y="3899"/>
                  </a:cubicBezTo>
                  <a:lnTo>
                    <a:pt x="1293" y="3899"/>
                  </a:lnTo>
                  <a:lnTo>
                    <a:pt x="1310" y="3948"/>
                  </a:lnTo>
                  <a:lnTo>
                    <a:pt x="1293" y="3932"/>
                  </a:lnTo>
                  <a:lnTo>
                    <a:pt x="1293" y="3932"/>
                  </a:lnTo>
                  <a:cubicBezTo>
                    <a:pt x="1277" y="3948"/>
                    <a:pt x="1342" y="3965"/>
                    <a:pt x="1310" y="3998"/>
                  </a:cubicBezTo>
                  <a:lnTo>
                    <a:pt x="1293" y="4030"/>
                  </a:lnTo>
                  <a:cubicBezTo>
                    <a:pt x="1342" y="3998"/>
                    <a:pt x="1457" y="3981"/>
                    <a:pt x="1506" y="3981"/>
                  </a:cubicBezTo>
                  <a:lnTo>
                    <a:pt x="1457" y="4047"/>
                  </a:lnTo>
                  <a:cubicBezTo>
                    <a:pt x="1445" y="4059"/>
                    <a:pt x="1428" y="4062"/>
                    <a:pt x="1411" y="4062"/>
                  </a:cubicBezTo>
                  <a:cubicBezTo>
                    <a:pt x="1393" y="4062"/>
                    <a:pt x="1374" y="4058"/>
                    <a:pt x="1360" y="4058"/>
                  </a:cubicBezTo>
                  <a:cubicBezTo>
                    <a:pt x="1352" y="4058"/>
                    <a:pt x="1346" y="4059"/>
                    <a:pt x="1342" y="4063"/>
                  </a:cubicBezTo>
                  <a:lnTo>
                    <a:pt x="1375" y="4079"/>
                  </a:lnTo>
                  <a:lnTo>
                    <a:pt x="1342" y="4096"/>
                  </a:lnTo>
                  <a:cubicBezTo>
                    <a:pt x="1363" y="4096"/>
                    <a:pt x="1369" y="4105"/>
                    <a:pt x="1371" y="4111"/>
                  </a:cubicBezTo>
                  <a:lnTo>
                    <a:pt x="1371" y="4111"/>
                  </a:lnTo>
                  <a:cubicBezTo>
                    <a:pt x="1371" y="4108"/>
                    <a:pt x="1373" y="4103"/>
                    <a:pt x="1375" y="4096"/>
                  </a:cubicBezTo>
                  <a:cubicBezTo>
                    <a:pt x="1391" y="4112"/>
                    <a:pt x="1375" y="4128"/>
                    <a:pt x="1375" y="4145"/>
                  </a:cubicBezTo>
                  <a:lnTo>
                    <a:pt x="1490" y="4178"/>
                  </a:lnTo>
                  <a:lnTo>
                    <a:pt x="1457" y="4194"/>
                  </a:lnTo>
                  <a:cubicBezTo>
                    <a:pt x="1457" y="4243"/>
                    <a:pt x="1457" y="4259"/>
                    <a:pt x="1457" y="4309"/>
                  </a:cubicBezTo>
                  <a:lnTo>
                    <a:pt x="1424" y="4325"/>
                  </a:lnTo>
                  <a:lnTo>
                    <a:pt x="1441" y="4341"/>
                  </a:lnTo>
                  <a:cubicBezTo>
                    <a:pt x="1436" y="4350"/>
                    <a:pt x="1434" y="4353"/>
                    <a:pt x="1433" y="4353"/>
                  </a:cubicBezTo>
                  <a:cubicBezTo>
                    <a:pt x="1430" y="4353"/>
                    <a:pt x="1431" y="4338"/>
                    <a:pt x="1420" y="4338"/>
                  </a:cubicBezTo>
                  <a:cubicBezTo>
                    <a:pt x="1417" y="4338"/>
                    <a:pt x="1413" y="4339"/>
                    <a:pt x="1408" y="4341"/>
                  </a:cubicBezTo>
                  <a:lnTo>
                    <a:pt x="1457" y="4390"/>
                  </a:lnTo>
                  <a:cubicBezTo>
                    <a:pt x="1490" y="4374"/>
                    <a:pt x="1457" y="4341"/>
                    <a:pt x="1441" y="4325"/>
                  </a:cubicBezTo>
                  <a:cubicBezTo>
                    <a:pt x="1490" y="4325"/>
                    <a:pt x="1539" y="4341"/>
                    <a:pt x="1555" y="4390"/>
                  </a:cubicBezTo>
                  <a:cubicBezTo>
                    <a:pt x="1563" y="4407"/>
                    <a:pt x="1559" y="4411"/>
                    <a:pt x="1553" y="4411"/>
                  </a:cubicBezTo>
                  <a:cubicBezTo>
                    <a:pt x="1547" y="4411"/>
                    <a:pt x="1539" y="4407"/>
                    <a:pt x="1539" y="4407"/>
                  </a:cubicBezTo>
                  <a:lnTo>
                    <a:pt x="1539" y="4407"/>
                  </a:lnTo>
                  <a:cubicBezTo>
                    <a:pt x="1539" y="4472"/>
                    <a:pt x="1637" y="4456"/>
                    <a:pt x="1604" y="4521"/>
                  </a:cubicBezTo>
                  <a:cubicBezTo>
                    <a:pt x="1588" y="4530"/>
                    <a:pt x="1571" y="4530"/>
                    <a:pt x="1557" y="4530"/>
                  </a:cubicBezTo>
                  <a:cubicBezTo>
                    <a:pt x="1543" y="4530"/>
                    <a:pt x="1531" y="4530"/>
                    <a:pt x="1522" y="4538"/>
                  </a:cubicBezTo>
                  <a:cubicBezTo>
                    <a:pt x="1506" y="4505"/>
                    <a:pt x="1539" y="4489"/>
                    <a:pt x="1539" y="4472"/>
                  </a:cubicBezTo>
                  <a:lnTo>
                    <a:pt x="1539" y="4472"/>
                  </a:lnTo>
                  <a:lnTo>
                    <a:pt x="1522" y="4489"/>
                  </a:lnTo>
                  <a:lnTo>
                    <a:pt x="1506" y="4456"/>
                  </a:lnTo>
                  <a:lnTo>
                    <a:pt x="1506" y="4456"/>
                  </a:lnTo>
                  <a:cubicBezTo>
                    <a:pt x="1490" y="4472"/>
                    <a:pt x="1522" y="4570"/>
                    <a:pt x="1506" y="4620"/>
                  </a:cubicBezTo>
                  <a:lnTo>
                    <a:pt x="1539" y="4636"/>
                  </a:lnTo>
                  <a:lnTo>
                    <a:pt x="1522" y="4620"/>
                  </a:lnTo>
                  <a:lnTo>
                    <a:pt x="1571" y="4620"/>
                  </a:lnTo>
                  <a:cubicBezTo>
                    <a:pt x="1588" y="4652"/>
                    <a:pt x="1621" y="4669"/>
                    <a:pt x="1621" y="4701"/>
                  </a:cubicBezTo>
                  <a:lnTo>
                    <a:pt x="1588" y="4701"/>
                  </a:lnTo>
                  <a:lnTo>
                    <a:pt x="1588" y="4698"/>
                  </a:lnTo>
                  <a:lnTo>
                    <a:pt x="1588" y="4698"/>
                  </a:lnTo>
                  <a:cubicBezTo>
                    <a:pt x="1581" y="4712"/>
                    <a:pt x="1566" y="4734"/>
                    <a:pt x="1588" y="4734"/>
                  </a:cubicBezTo>
                  <a:lnTo>
                    <a:pt x="1621" y="4718"/>
                  </a:lnTo>
                  <a:cubicBezTo>
                    <a:pt x="1637" y="4734"/>
                    <a:pt x="1670" y="4767"/>
                    <a:pt x="1670" y="4783"/>
                  </a:cubicBezTo>
                  <a:cubicBezTo>
                    <a:pt x="1702" y="4767"/>
                    <a:pt x="1670" y="4783"/>
                    <a:pt x="1702" y="4751"/>
                  </a:cubicBezTo>
                  <a:lnTo>
                    <a:pt x="1702" y="4751"/>
                  </a:lnTo>
                  <a:cubicBezTo>
                    <a:pt x="1695" y="4755"/>
                    <a:pt x="1690" y="4757"/>
                    <a:pt x="1687" y="4757"/>
                  </a:cubicBezTo>
                  <a:cubicBezTo>
                    <a:pt x="1669" y="4757"/>
                    <a:pt x="1687" y="4711"/>
                    <a:pt x="1669" y="4711"/>
                  </a:cubicBezTo>
                  <a:cubicBezTo>
                    <a:pt x="1667" y="4711"/>
                    <a:pt x="1664" y="4712"/>
                    <a:pt x="1660" y="4714"/>
                  </a:cubicBezTo>
                  <a:lnTo>
                    <a:pt x="1660" y="4714"/>
                  </a:lnTo>
                  <a:cubicBezTo>
                    <a:pt x="1681" y="4699"/>
                    <a:pt x="1657" y="4682"/>
                    <a:pt x="1702" y="4652"/>
                  </a:cubicBezTo>
                  <a:lnTo>
                    <a:pt x="1686" y="4636"/>
                  </a:lnTo>
                  <a:lnTo>
                    <a:pt x="1670" y="4636"/>
                  </a:lnTo>
                  <a:lnTo>
                    <a:pt x="1653" y="4652"/>
                  </a:lnTo>
                  <a:cubicBezTo>
                    <a:pt x="1621" y="4636"/>
                    <a:pt x="1621" y="4603"/>
                    <a:pt x="1604" y="4603"/>
                  </a:cubicBezTo>
                  <a:lnTo>
                    <a:pt x="1637" y="4587"/>
                  </a:lnTo>
                  <a:lnTo>
                    <a:pt x="1604" y="4570"/>
                  </a:lnTo>
                  <a:cubicBezTo>
                    <a:pt x="1626" y="4570"/>
                    <a:pt x="1633" y="4556"/>
                    <a:pt x="1645" y="4556"/>
                  </a:cubicBezTo>
                  <a:cubicBezTo>
                    <a:pt x="1651" y="4556"/>
                    <a:pt x="1659" y="4560"/>
                    <a:pt x="1670" y="4570"/>
                  </a:cubicBezTo>
                  <a:lnTo>
                    <a:pt x="1653" y="4538"/>
                  </a:lnTo>
                  <a:lnTo>
                    <a:pt x="1653" y="4472"/>
                  </a:lnTo>
                  <a:lnTo>
                    <a:pt x="1653" y="4456"/>
                  </a:lnTo>
                  <a:lnTo>
                    <a:pt x="1621" y="4407"/>
                  </a:lnTo>
                  <a:lnTo>
                    <a:pt x="1637" y="4407"/>
                  </a:lnTo>
                  <a:cubicBezTo>
                    <a:pt x="1637" y="4374"/>
                    <a:pt x="1588" y="4325"/>
                    <a:pt x="1621" y="4276"/>
                  </a:cubicBezTo>
                  <a:cubicBezTo>
                    <a:pt x="1604" y="4259"/>
                    <a:pt x="1604" y="4243"/>
                    <a:pt x="1604" y="4210"/>
                  </a:cubicBezTo>
                  <a:lnTo>
                    <a:pt x="1621" y="4210"/>
                  </a:lnTo>
                  <a:lnTo>
                    <a:pt x="1604" y="4145"/>
                  </a:lnTo>
                  <a:cubicBezTo>
                    <a:pt x="1670" y="4112"/>
                    <a:pt x="1604" y="4047"/>
                    <a:pt x="1604" y="4014"/>
                  </a:cubicBezTo>
                  <a:lnTo>
                    <a:pt x="1588" y="4014"/>
                  </a:lnTo>
                  <a:cubicBezTo>
                    <a:pt x="1571" y="3998"/>
                    <a:pt x="1571" y="3965"/>
                    <a:pt x="1555" y="3948"/>
                  </a:cubicBezTo>
                  <a:lnTo>
                    <a:pt x="1522" y="3948"/>
                  </a:lnTo>
                  <a:cubicBezTo>
                    <a:pt x="1508" y="3934"/>
                    <a:pt x="1532" y="3893"/>
                    <a:pt x="1526" y="3861"/>
                  </a:cubicBezTo>
                  <a:lnTo>
                    <a:pt x="1526" y="3861"/>
                  </a:lnTo>
                  <a:cubicBezTo>
                    <a:pt x="1566" y="3799"/>
                    <a:pt x="1474" y="3767"/>
                    <a:pt x="1506" y="3719"/>
                  </a:cubicBezTo>
                  <a:lnTo>
                    <a:pt x="1490" y="3703"/>
                  </a:lnTo>
                  <a:lnTo>
                    <a:pt x="1490" y="3687"/>
                  </a:lnTo>
                  <a:lnTo>
                    <a:pt x="1473" y="3654"/>
                  </a:lnTo>
                  <a:lnTo>
                    <a:pt x="1441" y="3637"/>
                  </a:lnTo>
                  <a:cubicBezTo>
                    <a:pt x="1490" y="3621"/>
                    <a:pt x="1424" y="3605"/>
                    <a:pt x="1473" y="3588"/>
                  </a:cubicBezTo>
                  <a:cubicBezTo>
                    <a:pt x="1441" y="3588"/>
                    <a:pt x="1441" y="3539"/>
                    <a:pt x="1391" y="3539"/>
                  </a:cubicBezTo>
                  <a:lnTo>
                    <a:pt x="1391" y="3506"/>
                  </a:lnTo>
                  <a:lnTo>
                    <a:pt x="1424" y="3490"/>
                  </a:lnTo>
                  <a:lnTo>
                    <a:pt x="1375" y="3474"/>
                  </a:lnTo>
                  <a:cubicBezTo>
                    <a:pt x="1391" y="3441"/>
                    <a:pt x="1391" y="3441"/>
                    <a:pt x="1424" y="3441"/>
                  </a:cubicBezTo>
                  <a:cubicBezTo>
                    <a:pt x="1375" y="3408"/>
                    <a:pt x="1408" y="3408"/>
                    <a:pt x="1359" y="3392"/>
                  </a:cubicBezTo>
                  <a:lnTo>
                    <a:pt x="1375" y="3392"/>
                  </a:lnTo>
                  <a:lnTo>
                    <a:pt x="1359" y="3343"/>
                  </a:lnTo>
                  <a:cubicBezTo>
                    <a:pt x="1391" y="3310"/>
                    <a:pt x="1326" y="3195"/>
                    <a:pt x="1342" y="3114"/>
                  </a:cubicBezTo>
                  <a:lnTo>
                    <a:pt x="1342" y="3114"/>
                  </a:lnTo>
                  <a:cubicBezTo>
                    <a:pt x="1329" y="3120"/>
                    <a:pt x="1322" y="3123"/>
                    <a:pt x="1318" y="3123"/>
                  </a:cubicBezTo>
                  <a:cubicBezTo>
                    <a:pt x="1304" y="3123"/>
                    <a:pt x="1349" y="3081"/>
                    <a:pt x="1310" y="3081"/>
                  </a:cubicBezTo>
                  <a:lnTo>
                    <a:pt x="1342" y="3081"/>
                  </a:lnTo>
                  <a:cubicBezTo>
                    <a:pt x="1326" y="3048"/>
                    <a:pt x="1359" y="3015"/>
                    <a:pt x="1310" y="2999"/>
                  </a:cubicBezTo>
                  <a:lnTo>
                    <a:pt x="1342" y="2999"/>
                  </a:lnTo>
                  <a:lnTo>
                    <a:pt x="1326" y="2983"/>
                  </a:lnTo>
                  <a:lnTo>
                    <a:pt x="1359" y="2983"/>
                  </a:lnTo>
                  <a:cubicBezTo>
                    <a:pt x="1349" y="2964"/>
                    <a:pt x="1328" y="2956"/>
                    <a:pt x="1303" y="2956"/>
                  </a:cubicBezTo>
                  <a:cubicBezTo>
                    <a:pt x="1285" y="2956"/>
                    <a:pt x="1264" y="2960"/>
                    <a:pt x="1244" y="2966"/>
                  </a:cubicBezTo>
                  <a:cubicBezTo>
                    <a:pt x="1260" y="2934"/>
                    <a:pt x="1260" y="2934"/>
                    <a:pt x="1228" y="2934"/>
                  </a:cubicBezTo>
                  <a:lnTo>
                    <a:pt x="1260" y="2917"/>
                  </a:lnTo>
                  <a:cubicBezTo>
                    <a:pt x="1260" y="2901"/>
                    <a:pt x="1260" y="2835"/>
                    <a:pt x="1228" y="2835"/>
                  </a:cubicBezTo>
                  <a:lnTo>
                    <a:pt x="1211" y="2819"/>
                  </a:lnTo>
                  <a:cubicBezTo>
                    <a:pt x="1211" y="2786"/>
                    <a:pt x="1211" y="2786"/>
                    <a:pt x="1195" y="2754"/>
                  </a:cubicBezTo>
                  <a:lnTo>
                    <a:pt x="1195" y="2770"/>
                  </a:lnTo>
                  <a:cubicBezTo>
                    <a:pt x="1162" y="2770"/>
                    <a:pt x="1179" y="2754"/>
                    <a:pt x="1179" y="2721"/>
                  </a:cubicBezTo>
                  <a:cubicBezTo>
                    <a:pt x="1195" y="2655"/>
                    <a:pt x="1146" y="2704"/>
                    <a:pt x="1179" y="2639"/>
                  </a:cubicBezTo>
                  <a:lnTo>
                    <a:pt x="1179" y="2639"/>
                  </a:lnTo>
                  <a:lnTo>
                    <a:pt x="1146" y="2655"/>
                  </a:lnTo>
                  <a:cubicBezTo>
                    <a:pt x="1141" y="2657"/>
                    <a:pt x="1138" y="2657"/>
                    <a:pt x="1135" y="2657"/>
                  </a:cubicBezTo>
                  <a:cubicBezTo>
                    <a:pt x="1110" y="2657"/>
                    <a:pt x="1151" y="2599"/>
                    <a:pt x="1135" y="2578"/>
                  </a:cubicBezTo>
                  <a:lnTo>
                    <a:pt x="1135" y="2578"/>
                  </a:lnTo>
                  <a:lnTo>
                    <a:pt x="1179" y="2492"/>
                  </a:lnTo>
                  <a:lnTo>
                    <a:pt x="1195" y="2508"/>
                  </a:lnTo>
                  <a:cubicBezTo>
                    <a:pt x="1201" y="2489"/>
                    <a:pt x="1198" y="2485"/>
                    <a:pt x="1190" y="2485"/>
                  </a:cubicBezTo>
                  <a:cubicBezTo>
                    <a:pt x="1184" y="2485"/>
                    <a:pt x="1175" y="2488"/>
                    <a:pt x="1167" y="2488"/>
                  </a:cubicBezTo>
                  <a:cubicBezTo>
                    <a:pt x="1159" y="2488"/>
                    <a:pt x="1151" y="2485"/>
                    <a:pt x="1146" y="2475"/>
                  </a:cubicBezTo>
                  <a:lnTo>
                    <a:pt x="1195" y="2443"/>
                  </a:lnTo>
                  <a:cubicBezTo>
                    <a:pt x="1195" y="2443"/>
                    <a:pt x="1113" y="2410"/>
                    <a:pt x="1146" y="2361"/>
                  </a:cubicBezTo>
                  <a:lnTo>
                    <a:pt x="1146" y="2361"/>
                  </a:lnTo>
                  <a:lnTo>
                    <a:pt x="1097" y="2377"/>
                  </a:lnTo>
                  <a:cubicBezTo>
                    <a:pt x="1080" y="2344"/>
                    <a:pt x="1130" y="2295"/>
                    <a:pt x="1080" y="2279"/>
                  </a:cubicBezTo>
                  <a:lnTo>
                    <a:pt x="1097" y="2279"/>
                  </a:lnTo>
                  <a:cubicBezTo>
                    <a:pt x="1080" y="2262"/>
                    <a:pt x="1048" y="2230"/>
                    <a:pt x="1031" y="2230"/>
                  </a:cubicBezTo>
                  <a:cubicBezTo>
                    <a:pt x="1113" y="2181"/>
                    <a:pt x="949" y="2132"/>
                    <a:pt x="1031" y="2099"/>
                  </a:cubicBezTo>
                  <a:lnTo>
                    <a:pt x="999" y="2050"/>
                  </a:lnTo>
                  <a:lnTo>
                    <a:pt x="1015" y="2050"/>
                  </a:lnTo>
                  <a:cubicBezTo>
                    <a:pt x="999" y="2017"/>
                    <a:pt x="982" y="2001"/>
                    <a:pt x="966" y="2001"/>
                  </a:cubicBezTo>
                  <a:lnTo>
                    <a:pt x="982" y="1984"/>
                  </a:lnTo>
                  <a:cubicBezTo>
                    <a:pt x="982" y="1935"/>
                    <a:pt x="966" y="1935"/>
                    <a:pt x="917" y="1902"/>
                  </a:cubicBezTo>
                  <a:lnTo>
                    <a:pt x="933" y="1886"/>
                  </a:lnTo>
                  <a:cubicBezTo>
                    <a:pt x="917" y="1886"/>
                    <a:pt x="949" y="1804"/>
                    <a:pt x="900" y="1755"/>
                  </a:cubicBezTo>
                  <a:lnTo>
                    <a:pt x="917" y="1755"/>
                  </a:lnTo>
                  <a:cubicBezTo>
                    <a:pt x="868" y="1722"/>
                    <a:pt x="949" y="1608"/>
                    <a:pt x="835" y="1608"/>
                  </a:cubicBezTo>
                  <a:lnTo>
                    <a:pt x="802" y="1591"/>
                  </a:lnTo>
                  <a:lnTo>
                    <a:pt x="802" y="1591"/>
                  </a:lnTo>
                  <a:cubicBezTo>
                    <a:pt x="808" y="1610"/>
                    <a:pt x="803" y="1615"/>
                    <a:pt x="793" y="1615"/>
                  </a:cubicBezTo>
                  <a:cubicBezTo>
                    <a:pt x="785" y="1615"/>
                    <a:pt x="775" y="1612"/>
                    <a:pt x="767" y="1612"/>
                  </a:cubicBezTo>
                  <a:cubicBezTo>
                    <a:pt x="762" y="1612"/>
                    <a:pt x="758" y="1613"/>
                    <a:pt x="756" y="1615"/>
                  </a:cubicBezTo>
                  <a:lnTo>
                    <a:pt x="756" y="1615"/>
                  </a:lnTo>
                  <a:lnTo>
                    <a:pt x="769" y="1575"/>
                  </a:lnTo>
                  <a:lnTo>
                    <a:pt x="769" y="1591"/>
                  </a:lnTo>
                  <a:cubicBezTo>
                    <a:pt x="819" y="1575"/>
                    <a:pt x="769" y="1526"/>
                    <a:pt x="802" y="1510"/>
                  </a:cubicBezTo>
                  <a:cubicBezTo>
                    <a:pt x="769" y="1411"/>
                    <a:pt x="753" y="1313"/>
                    <a:pt x="720" y="1231"/>
                  </a:cubicBezTo>
                  <a:lnTo>
                    <a:pt x="688" y="1248"/>
                  </a:lnTo>
                  <a:lnTo>
                    <a:pt x="688" y="1215"/>
                  </a:lnTo>
                  <a:lnTo>
                    <a:pt x="720" y="1215"/>
                  </a:lnTo>
                  <a:lnTo>
                    <a:pt x="671" y="1199"/>
                  </a:lnTo>
                  <a:cubicBezTo>
                    <a:pt x="671" y="1181"/>
                    <a:pt x="677" y="1176"/>
                    <a:pt x="685" y="1176"/>
                  </a:cubicBezTo>
                  <a:cubicBezTo>
                    <a:pt x="696" y="1176"/>
                    <a:pt x="711" y="1186"/>
                    <a:pt x="717" y="1186"/>
                  </a:cubicBezTo>
                  <a:cubicBezTo>
                    <a:pt x="719" y="1186"/>
                    <a:pt x="720" y="1185"/>
                    <a:pt x="720" y="1182"/>
                  </a:cubicBezTo>
                  <a:lnTo>
                    <a:pt x="704" y="1166"/>
                  </a:lnTo>
                  <a:cubicBezTo>
                    <a:pt x="688" y="1166"/>
                    <a:pt x="671" y="1166"/>
                    <a:pt x="655" y="1133"/>
                  </a:cubicBezTo>
                  <a:lnTo>
                    <a:pt x="688" y="1117"/>
                  </a:lnTo>
                  <a:lnTo>
                    <a:pt x="671" y="1100"/>
                  </a:lnTo>
                  <a:lnTo>
                    <a:pt x="671" y="1068"/>
                  </a:lnTo>
                  <a:lnTo>
                    <a:pt x="638" y="1100"/>
                  </a:lnTo>
                  <a:cubicBezTo>
                    <a:pt x="627" y="1089"/>
                    <a:pt x="624" y="1070"/>
                    <a:pt x="617" y="1070"/>
                  </a:cubicBezTo>
                  <a:cubicBezTo>
                    <a:pt x="615" y="1070"/>
                    <a:pt x="613" y="1072"/>
                    <a:pt x="609" y="1077"/>
                  </a:cubicBezTo>
                  <a:lnTo>
                    <a:pt x="609" y="1077"/>
                  </a:lnTo>
                  <a:cubicBezTo>
                    <a:pt x="632" y="1027"/>
                    <a:pt x="557" y="936"/>
                    <a:pt x="573" y="920"/>
                  </a:cubicBezTo>
                  <a:cubicBezTo>
                    <a:pt x="540" y="904"/>
                    <a:pt x="524" y="871"/>
                    <a:pt x="524" y="855"/>
                  </a:cubicBezTo>
                  <a:cubicBezTo>
                    <a:pt x="524" y="855"/>
                    <a:pt x="509" y="862"/>
                    <a:pt x="495" y="862"/>
                  </a:cubicBezTo>
                  <a:cubicBezTo>
                    <a:pt x="488" y="862"/>
                    <a:pt x="480" y="860"/>
                    <a:pt x="475" y="855"/>
                  </a:cubicBezTo>
                  <a:cubicBezTo>
                    <a:pt x="552" y="824"/>
                    <a:pt x="498" y="793"/>
                    <a:pt x="533" y="762"/>
                  </a:cubicBezTo>
                  <a:lnTo>
                    <a:pt x="533" y="762"/>
                  </a:lnTo>
                  <a:cubicBezTo>
                    <a:pt x="531" y="763"/>
                    <a:pt x="529" y="763"/>
                    <a:pt x="527" y="763"/>
                  </a:cubicBezTo>
                  <a:cubicBezTo>
                    <a:pt x="507" y="763"/>
                    <a:pt x="492" y="717"/>
                    <a:pt x="472" y="717"/>
                  </a:cubicBezTo>
                  <a:cubicBezTo>
                    <a:pt x="468" y="717"/>
                    <a:pt x="463" y="719"/>
                    <a:pt x="458" y="724"/>
                  </a:cubicBezTo>
                  <a:lnTo>
                    <a:pt x="491" y="691"/>
                  </a:lnTo>
                  <a:cubicBezTo>
                    <a:pt x="442" y="658"/>
                    <a:pt x="458" y="577"/>
                    <a:pt x="426" y="527"/>
                  </a:cubicBezTo>
                  <a:lnTo>
                    <a:pt x="393" y="527"/>
                  </a:lnTo>
                  <a:lnTo>
                    <a:pt x="426" y="478"/>
                  </a:lnTo>
                  <a:cubicBezTo>
                    <a:pt x="417" y="478"/>
                    <a:pt x="401" y="482"/>
                    <a:pt x="391" y="482"/>
                  </a:cubicBezTo>
                  <a:cubicBezTo>
                    <a:pt x="381" y="482"/>
                    <a:pt x="377" y="478"/>
                    <a:pt x="393" y="462"/>
                  </a:cubicBezTo>
                  <a:lnTo>
                    <a:pt x="360" y="462"/>
                  </a:lnTo>
                  <a:cubicBezTo>
                    <a:pt x="360" y="331"/>
                    <a:pt x="229" y="249"/>
                    <a:pt x="246" y="85"/>
                  </a:cubicBezTo>
                  <a:lnTo>
                    <a:pt x="229" y="85"/>
                  </a:lnTo>
                  <a:lnTo>
                    <a:pt x="197" y="102"/>
                  </a:lnTo>
                  <a:lnTo>
                    <a:pt x="197" y="36"/>
                  </a:lnTo>
                  <a:cubicBezTo>
                    <a:pt x="193" y="38"/>
                    <a:pt x="190" y="39"/>
                    <a:pt x="187" y="39"/>
                  </a:cubicBezTo>
                  <a:cubicBezTo>
                    <a:pt x="169" y="39"/>
                    <a:pt x="174" y="1"/>
                    <a:pt x="157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43"/>
            <p:cNvSpPr/>
            <p:nvPr/>
          </p:nvSpPr>
          <p:spPr>
            <a:xfrm>
              <a:off x="7631502" y="379090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43"/>
            <p:cNvSpPr/>
            <p:nvPr/>
          </p:nvSpPr>
          <p:spPr>
            <a:xfrm>
              <a:off x="7597081" y="369823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43"/>
            <p:cNvSpPr/>
            <p:nvPr/>
          </p:nvSpPr>
          <p:spPr>
            <a:xfrm>
              <a:off x="7653872" y="389106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16"/>
                  </a:moveTo>
                  <a:lnTo>
                    <a:pt x="17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43"/>
            <p:cNvSpPr/>
            <p:nvPr/>
          </p:nvSpPr>
          <p:spPr>
            <a:xfrm>
              <a:off x="7686832" y="394931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43"/>
            <p:cNvSpPr/>
            <p:nvPr/>
          </p:nvSpPr>
          <p:spPr>
            <a:xfrm>
              <a:off x="7674871" y="396876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43"/>
            <p:cNvSpPr/>
            <p:nvPr/>
          </p:nvSpPr>
          <p:spPr>
            <a:xfrm>
              <a:off x="7679345" y="395378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33"/>
                  </a:lnTo>
                  <a:cubicBezTo>
                    <a:pt x="33" y="33"/>
                    <a:pt x="17" y="17"/>
                    <a:pt x="17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43"/>
            <p:cNvSpPr/>
            <p:nvPr/>
          </p:nvSpPr>
          <p:spPr>
            <a:xfrm>
              <a:off x="7679345" y="3956801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43"/>
            <p:cNvSpPr/>
            <p:nvPr/>
          </p:nvSpPr>
          <p:spPr>
            <a:xfrm>
              <a:off x="7683454" y="3937810"/>
              <a:ext cx="4200" cy="2648"/>
            </a:xfrm>
            <a:custGeom>
              <a:rect b="b" l="l" r="r" t="t"/>
              <a:pathLst>
                <a:path extrusionOk="0" h="29" w="46">
                  <a:moveTo>
                    <a:pt x="5" y="1"/>
                  </a:moveTo>
                  <a:cubicBezTo>
                    <a:pt x="1" y="1"/>
                    <a:pt x="0" y="4"/>
                    <a:pt x="4" y="12"/>
                  </a:cubicBezTo>
                  <a:lnTo>
                    <a:pt x="21" y="28"/>
                  </a:lnTo>
                  <a:cubicBezTo>
                    <a:pt x="45" y="28"/>
                    <a:pt x="15" y="1"/>
                    <a:pt x="5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43"/>
            <p:cNvSpPr/>
            <p:nvPr/>
          </p:nvSpPr>
          <p:spPr>
            <a:xfrm>
              <a:off x="7673319" y="395378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43"/>
            <p:cNvSpPr/>
            <p:nvPr/>
          </p:nvSpPr>
          <p:spPr>
            <a:xfrm>
              <a:off x="7673319" y="3944840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43"/>
            <p:cNvSpPr/>
            <p:nvPr/>
          </p:nvSpPr>
          <p:spPr>
            <a:xfrm>
              <a:off x="7674871" y="394785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43"/>
            <p:cNvSpPr/>
            <p:nvPr/>
          </p:nvSpPr>
          <p:spPr>
            <a:xfrm>
              <a:off x="7673319" y="3950775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43"/>
            <p:cNvSpPr/>
            <p:nvPr/>
          </p:nvSpPr>
          <p:spPr>
            <a:xfrm>
              <a:off x="7670306" y="391945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43"/>
            <p:cNvSpPr/>
            <p:nvPr/>
          </p:nvSpPr>
          <p:spPr>
            <a:xfrm>
              <a:off x="7664371" y="392840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43"/>
            <p:cNvSpPr/>
            <p:nvPr/>
          </p:nvSpPr>
          <p:spPr>
            <a:xfrm>
              <a:off x="7661358" y="3921102"/>
              <a:ext cx="3104" cy="1370"/>
            </a:xfrm>
            <a:custGeom>
              <a:rect b="b" l="l" r="r" t="t"/>
              <a:pathLst>
                <a:path extrusionOk="0" h="15" w="34">
                  <a:moveTo>
                    <a:pt x="6" y="0"/>
                  </a:moveTo>
                  <a:cubicBezTo>
                    <a:pt x="3" y="0"/>
                    <a:pt x="1" y="4"/>
                    <a:pt x="1" y="15"/>
                  </a:cubicBezTo>
                  <a:lnTo>
                    <a:pt x="34" y="15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43"/>
            <p:cNvSpPr/>
            <p:nvPr/>
          </p:nvSpPr>
          <p:spPr>
            <a:xfrm>
              <a:off x="7661358" y="3886498"/>
              <a:ext cx="6117" cy="1643"/>
            </a:xfrm>
            <a:custGeom>
              <a:rect b="b" l="l" r="r" t="t"/>
              <a:pathLst>
                <a:path extrusionOk="0" h="18" w="67">
                  <a:moveTo>
                    <a:pt x="66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43"/>
            <p:cNvSpPr/>
            <p:nvPr/>
          </p:nvSpPr>
          <p:spPr>
            <a:xfrm>
              <a:off x="7643463" y="3858559"/>
              <a:ext cx="4565" cy="4200"/>
            </a:xfrm>
            <a:custGeom>
              <a:rect b="b" l="l" r="r" t="t"/>
              <a:pathLst>
                <a:path extrusionOk="0" h="46" w="50">
                  <a:moveTo>
                    <a:pt x="31" y="0"/>
                  </a:moveTo>
                  <a:cubicBezTo>
                    <a:pt x="25" y="0"/>
                    <a:pt x="17" y="4"/>
                    <a:pt x="0" y="12"/>
                  </a:cubicBezTo>
                  <a:cubicBezTo>
                    <a:pt x="0" y="29"/>
                    <a:pt x="9" y="29"/>
                    <a:pt x="17" y="29"/>
                  </a:cubicBezTo>
                  <a:cubicBezTo>
                    <a:pt x="25" y="29"/>
                    <a:pt x="33" y="29"/>
                    <a:pt x="33" y="45"/>
                  </a:cubicBezTo>
                  <a:lnTo>
                    <a:pt x="49" y="12"/>
                  </a:lnTo>
                  <a:cubicBezTo>
                    <a:pt x="41" y="4"/>
                    <a:pt x="37" y="0"/>
                    <a:pt x="31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43"/>
            <p:cNvSpPr/>
            <p:nvPr/>
          </p:nvSpPr>
          <p:spPr>
            <a:xfrm>
              <a:off x="7647937" y="385965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43"/>
            <p:cNvSpPr/>
            <p:nvPr/>
          </p:nvSpPr>
          <p:spPr>
            <a:xfrm>
              <a:off x="7550790" y="351735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43"/>
            <p:cNvSpPr/>
            <p:nvPr/>
          </p:nvSpPr>
          <p:spPr>
            <a:xfrm>
              <a:off x="7546316" y="3515897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1"/>
                  </a:moveTo>
                  <a:lnTo>
                    <a:pt x="17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43"/>
            <p:cNvSpPr/>
            <p:nvPr/>
          </p:nvSpPr>
          <p:spPr>
            <a:xfrm>
              <a:off x="7612055" y="375356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6"/>
                  </a:moveTo>
                  <a:lnTo>
                    <a:pt x="1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43"/>
            <p:cNvSpPr/>
            <p:nvPr/>
          </p:nvSpPr>
          <p:spPr>
            <a:xfrm>
              <a:off x="7607581" y="373109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" y="17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43"/>
            <p:cNvSpPr/>
            <p:nvPr/>
          </p:nvSpPr>
          <p:spPr>
            <a:xfrm>
              <a:off x="7597081" y="3714025"/>
              <a:ext cx="1735" cy="2191"/>
            </a:xfrm>
            <a:custGeom>
              <a:rect b="b" l="l" r="r" t="t"/>
              <a:pathLst>
                <a:path extrusionOk="0" h="24" w="19">
                  <a:moveTo>
                    <a:pt x="16" y="1"/>
                  </a:moveTo>
                  <a:cubicBezTo>
                    <a:pt x="14" y="1"/>
                    <a:pt x="11" y="3"/>
                    <a:pt x="1" y="8"/>
                  </a:cubicBezTo>
                  <a:lnTo>
                    <a:pt x="17" y="24"/>
                  </a:lnTo>
                  <a:cubicBezTo>
                    <a:pt x="6" y="12"/>
                    <a:pt x="19" y="1"/>
                    <a:pt x="16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43"/>
            <p:cNvSpPr/>
            <p:nvPr/>
          </p:nvSpPr>
          <p:spPr>
            <a:xfrm>
              <a:off x="7978182" y="3414276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" y="0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43"/>
            <p:cNvSpPr/>
            <p:nvPr/>
          </p:nvSpPr>
          <p:spPr>
            <a:xfrm>
              <a:off x="7973708" y="3432171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7"/>
                  </a:moveTo>
                  <a:lnTo>
                    <a:pt x="1" y="1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43"/>
            <p:cNvSpPr/>
            <p:nvPr/>
          </p:nvSpPr>
          <p:spPr>
            <a:xfrm>
              <a:off x="7964760" y="3436645"/>
              <a:ext cx="7578" cy="10591"/>
            </a:xfrm>
            <a:custGeom>
              <a:rect b="b" l="l" r="r" t="t"/>
              <a:pathLst>
                <a:path extrusionOk="0" h="116" w="83">
                  <a:moveTo>
                    <a:pt x="50" y="1"/>
                  </a:moveTo>
                  <a:cubicBezTo>
                    <a:pt x="33" y="34"/>
                    <a:pt x="33" y="99"/>
                    <a:pt x="1" y="116"/>
                  </a:cubicBezTo>
                  <a:cubicBezTo>
                    <a:pt x="50" y="116"/>
                    <a:pt x="33" y="50"/>
                    <a:pt x="66" y="34"/>
                  </a:cubicBezTo>
                  <a:lnTo>
                    <a:pt x="82" y="3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43"/>
            <p:cNvSpPr/>
            <p:nvPr/>
          </p:nvSpPr>
          <p:spPr>
            <a:xfrm>
              <a:off x="7954352" y="3448606"/>
              <a:ext cx="1552" cy="2009"/>
            </a:xfrm>
            <a:custGeom>
              <a:rect b="b" l="l" r="r" t="t"/>
              <a:pathLst>
                <a:path extrusionOk="0" h="22" w="17">
                  <a:moveTo>
                    <a:pt x="16" y="1"/>
                  </a:moveTo>
                  <a:lnTo>
                    <a:pt x="0" y="17"/>
                  </a:lnTo>
                  <a:cubicBezTo>
                    <a:pt x="8" y="17"/>
                    <a:pt x="8" y="21"/>
                    <a:pt x="8" y="21"/>
                  </a:cubicBezTo>
                  <a:cubicBezTo>
                    <a:pt x="8" y="21"/>
                    <a:pt x="8" y="17"/>
                    <a:pt x="16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43"/>
            <p:cNvSpPr/>
            <p:nvPr/>
          </p:nvSpPr>
          <p:spPr>
            <a:xfrm>
              <a:off x="7955812" y="344860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43"/>
            <p:cNvSpPr/>
            <p:nvPr/>
          </p:nvSpPr>
          <p:spPr>
            <a:xfrm>
              <a:off x="7948325" y="3453171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3" y="0"/>
                  </a:moveTo>
                  <a:lnTo>
                    <a:pt x="17" y="16"/>
                  </a:lnTo>
                  <a:cubicBezTo>
                    <a:pt x="1" y="33"/>
                    <a:pt x="17" y="33"/>
                    <a:pt x="33" y="33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43"/>
            <p:cNvSpPr/>
            <p:nvPr/>
          </p:nvSpPr>
          <p:spPr>
            <a:xfrm>
              <a:off x="7952799" y="345764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43"/>
            <p:cNvSpPr/>
            <p:nvPr/>
          </p:nvSpPr>
          <p:spPr>
            <a:xfrm>
              <a:off x="7952799" y="3454632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0"/>
                  </a:moveTo>
                  <a:lnTo>
                    <a:pt x="1" y="33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43"/>
            <p:cNvSpPr/>
            <p:nvPr/>
          </p:nvSpPr>
          <p:spPr>
            <a:xfrm>
              <a:off x="7954352" y="3451801"/>
              <a:ext cx="3835" cy="2922"/>
            </a:xfrm>
            <a:custGeom>
              <a:rect b="b" l="l" r="r" t="t"/>
              <a:pathLst>
                <a:path extrusionOk="0" h="32" w="42">
                  <a:moveTo>
                    <a:pt x="26" y="0"/>
                  </a:moveTo>
                  <a:cubicBezTo>
                    <a:pt x="18" y="0"/>
                    <a:pt x="7" y="9"/>
                    <a:pt x="0" y="31"/>
                  </a:cubicBezTo>
                  <a:cubicBezTo>
                    <a:pt x="8" y="23"/>
                    <a:pt x="16" y="19"/>
                    <a:pt x="23" y="19"/>
                  </a:cubicBezTo>
                  <a:cubicBezTo>
                    <a:pt x="29" y="19"/>
                    <a:pt x="33" y="23"/>
                    <a:pt x="33" y="31"/>
                  </a:cubicBezTo>
                  <a:cubicBezTo>
                    <a:pt x="42" y="13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43"/>
            <p:cNvSpPr/>
            <p:nvPr/>
          </p:nvSpPr>
          <p:spPr>
            <a:xfrm>
              <a:off x="7967773" y="3447145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0" y="33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43"/>
            <p:cNvSpPr/>
            <p:nvPr/>
          </p:nvSpPr>
          <p:spPr>
            <a:xfrm>
              <a:off x="7942391" y="3466593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43"/>
            <p:cNvSpPr/>
            <p:nvPr/>
          </p:nvSpPr>
          <p:spPr>
            <a:xfrm>
              <a:off x="7945312" y="3468053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1"/>
                  </a:moveTo>
                  <a:lnTo>
                    <a:pt x="1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43"/>
            <p:cNvSpPr/>
            <p:nvPr/>
          </p:nvSpPr>
          <p:spPr>
            <a:xfrm>
              <a:off x="7955812" y="3456093"/>
              <a:ext cx="91" cy="6117"/>
            </a:xfrm>
            <a:custGeom>
              <a:rect b="b" l="l" r="r" t="t"/>
              <a:pathLst>
                <a:path extrusionOk="0" h="67" w="1">
                  <a:moveTo>
                    <a:pt x="0" y="66"/>
                  </a:moveTo>
                  <a:lnTo>
                    <a:pt x="0" y="1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43"/>
            <p:cNvSpPr/>
            <p:nvPr/>
          </p:nvSpPr>
          <p:spPr>
            <a:xfrm>
              <a:off x="7936365" y="3472527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1" y="1"/>
                  </a:moveTo>
                  <a:lnTo>
                    <a:pt x="17" y="50"/>
                  </a:lnTo>
                  <a:lnTo>
                    <a:pt x="17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43"/>
            <p:cNvSpPr/>
            <p:nvPr/>
          </p:nvSpPr>
          <p:spPr>
            <a:xfrm>
              <a:off x="7931891" y="348001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0" y="1"/>
                  </a:moveTo>
                  <a:lnTo>
                    <a:pt x="0" y="50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43"/>
            <p:cNvSpPr/>
            <p:nvPr/>
          </p:nvSpPr>
          <p:spPr>
            <a:xfrm>
              <a:off x="7931891" y="3484488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4"/>
                  </a:moveTo>
                  <a:lnTo>
                    <a:pt x="0" y="1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43"/>
            <p:cNvSpPr/>
            <p:nvPr/>
          </p:nvSpPr>
          <p:spPr>
            <a:xfrm>
              <a:off x="7940839" y="347408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43"/>
            <p:cNvSpPr/>
            <p:nvPr/>
          </p:nvSpPr>
          <p:spPr>
            <a:xfrm>
              <a:off x="7940839" y="347554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43"/>
            <p:cNvSpPr/>
            <p:nvPr/>
          </p:nvSpPr>
          <p:spPr>
            <a:xfrm>
              <a:off x="7943852" y="347408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43"/>
            <p:cNvSpPr/>
            <p:nvPr/>
          </p:nvSpPr>
          <p:spPr>
            <a:xfrm>
              <a:off x="7951338" y="3466593"/>
              <a:ext cx="3104" cy="3469"/>
            </a:xfrm>
            <a:custGeom>
              <a:rect b="b" l="l" r="r" t="t"/>
              <a:pathLst>
                <a:path extrusionOk="0" h="38" w="34">
                  <a:moveTo>
                    <a:pt x="0" y="0"/>
                  </a:moveTo>
                  <a:cubicBezTo>
                    <a:pt x="0" y="14"/>
                    <a:pt x="0" y="38"/>
                    <a:pt x="18" y="38"/>
                  </a:cubicBezTo>
                  <a:cubicBezTo>
                    <a:pt x="22" y="38"/>
                    <a:pt x="27" y="36"/>
                    <a:pt x="33" y="33"/>
                  </a:cubicBezTo>
                  <a:cubicBezTo>
                    <a:pt x="17" y="17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43"/>
            <p:cNvSpPr/>
            <p:nvPr/>
          </p:nvSpPr>
          <p:spPr>
            <a:xfrm>
              <a:off x="7946865" y="347106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33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43"/>
            <p:cNvSpPr/>
            <p:nvPr/>
          </p:nvSpPr>
          <p:spPr>
            <a:xfrm>
              <a:off x="7945312" y="347408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43"/>
            <p:cNvSpPr/>
            <p:nvPr/>
          </p:nvSpPr>
          <p:spPr>
            <a:xfrm>
              <a:off x="7934904" y="3484488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7" y="1"/>
                  </a:moveTo>
                  <a:lnTo>
                    <a:pt x="0" y="50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43"/>
            <p:cNvSpPr/>
            <p:nvPr/>
          </p:nvSpPr>
          <p:spPr>
            <a:xfrm>
              <a:off x="7939378" y="348001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43"/>
            <p:cNvSpPr/>
            <p:nvPr/>
          </p:nvSpPr>
          <p:spPr>
            <a:xfrm>
              <a:off x="7928878" y="349946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43"/>
            <p:cNvSpPr/>
            <p:nvPr/>
          </p:nvSpPr>
          <p:spPr>
            <a:xfrm>
              <a:off x="7937826" y="3481566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33"/>
                  </a:moveTo>
                  <a:lnTo>
                    <a:pt x="17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43"/>
            <p:cNvSpPr/>
            <p:nvPr/>
          </p:nvSpPr>
          <p:spPr>
            <a:xfrm>
              <a:off x="7930430" y="3490514"/>
              <a:ext cx="3013" cy="91"/>
            </a:xfrm>
            <a:custGeom>
              <a:rect b="b" l="l" r="r" t="t"/>
              <a:pathLst>
                <a:path extrusionOk="0" h="1" w="33">
                  <a:moveTo>
                    <a:pt x="0" y="0"/>
                  </a:moveTo>
                  <a:lnTo>
                    <a:pt x="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43"/>
            <p:cNvSpPr/>
            <p:nvPr/>
          </p:nvSpPr>
          <p:spPr>
            <a:xfrm>
              <a:off x="7939378" y="348001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43"/>
            <p:cNvSpPr/>
            <p:nvPr/>
          </p:nvSpPr>
          <p:spPr>
            <a:xfrm>
              <a:off x="7939378" y="3480014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43"/>
            <p:cNvSpPr/>
            <p:nvPr/>
          </p:nvSpPr>
          <p:spPr>
            <a:xfrm>
              <a:off x="7928878" y="3500923"/>
              <a:ext cx="10591" cy="12052"/>
            </a:xfrm>
            <a:custGeom>
              <a:rect b="b" l="l" r="r" t="t"/>
              <a:pathLst>
                <a:path extrusionOk="0" h="132" w="116">
                  <a:moveTo>
                    <a:pt x="1" y="1"/>
                  </a:moveTo>
                  <a:cubicBezTo>
                    <a:pt x="1" y="1"/>
                    <a:pt x="17" y="1"/>
                    <a:pt x="17" y="34"/>
                  </a:cubicBezTo>
                  <a:cubicBezTo>
                    <a:pt x="28" y="34"/>
                    <a:pt x="46" y="19"/>
                    <a:pt x="57" y="19"/>
                  </a:cubicBezTo>
                  <a:cubicBezTo>
                    <a:pt x="63" y="19"/>
                    <a:pt x="66" y="23"/>
                    <a:pt x="66" y="34"/>
                  </a:cubicBezTo>
                  <a:cubicBezTo>
                    <a:pt x="66" y="66"/>
                    <a:pt x="50" y="50"/>
                    <a:pt x="33" y="66"/>
                  </a:cubicBezTo>
                  <a:cubicBezTo>
                    <a:pt x="66" y="66"/>
                    <a:pt x="33" y="115"/>
                    <a:pt x="83" y="132"/>
                  </a:cubicBezTo>
                  <a:lnTo>
                    <a:pt x="83" y="99"/>
                  </a:lnTo>
                  <a:lnTo>
                    <a:pt x="99" y="115"/>
                  </a:lnTo>
                  <a:cubicBezTo>
                    <a:pt x="83" y="99"/>
                    <a:pt x="83" y="66"/>
                    <a:pt x="115" y="50"/>
                  </a:cubicBezTo>
                  <a:cubicBezTo>
                    <a:pt x="115" y="17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43"/>
            <p:cNvSpPr/>
            <p:nvPr/>
          </p:nvSpPr>
          <p:spPr>
            <a:xfrm>
              <a:off x="7927417" y="349498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49" y="0"/>
                  </a:moveTo>
                  <a:lnTo>
                    <a:pt x="0" y="17"/>
                  </a:lnTo>
                  <a:lnTo>
                    <a:pt x="17" y="4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43"/>
            <p:cNvSpPr/>
            <p:nvPr/>
          </p:nvSpPr>
          <p:spPr>
            <a:xfrm>
              <a:off x="7933352" y="3488962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17"/>
                  </a:lnTo>
                  <a:cubicBezTo>
                    <a:pt x="17" y="34"/>
                    <a:pt x="17" y="66"/>
                    <a:pt x="50" y="66"/>
                  </a:cubicBezTo>
                  <a:cubicBezTo>
                    <a:pt x="66" y="34"/>
                    <a:pt x="50" y="34"/>
                    <a:pt x="50" y="17"/>
                  </a:cubicBezTo>
                  <a:cubicBezTo>
                    <a:pt x="41" y="31"/>
                    <a:pt x="37" y="36"/>
                    <a:pt x="35" y="36"/>
                  </a:cubicBezTo>
                  <a:cubicBezTo>
                    <a:pt x="31" y="36"/>
                    <a:pt x="38" y="15"/>
                    <a:pt x="26" y="15"/>
                  </a:cubicBezTo>
                  <a:cubicBezTo>
                    <a:pt x="24" y="15"/>
                    <a:pt x="21" y="15"/>
                    <a:pt x="17" y="17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43"/>
            <p:cNvSpPr/>
            <p:nvPr/>
          </p:nvSpPr>
          <p:spPr>
            <a:xfrm>
              <a:off x="7955812" y="347408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43"/>
            <p:cNvSpPr/>
            <p:nvPr/>
          </p:nvSpPr>
          <p:spPr>
            <a:xfrm>
              <a:off x="7948325" y="3472527"/>
              <a:ext cx="7578" cy="3104"/>
            </a:xfrm>
            <a:custGeom>
              <a:rect b="b" l="l" r="r" t="t"/>
              <a:pathLst>
                <a:path extrusionOk="0" h="34" w="83">
                  <a:moveTo>
                    <a:pt x="66" y="1"/>
                  </a:moveTo>
                  <a:lnTo>
                    <a:pt x="1" y="34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43"/>
            <p:cNvSpPr/>
            <p:nvPr/>
          </p:nvSpPr>
          <p:spPr>
            <a:xfrm>
              <a:off x="7943852" y="3483027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0" y="50"/>
                  </a:lnTo>
                  <a:lnTo>
                    <a:pt x="33" y="50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43"/>
            <p:cNvSpPr/>
            <p:nvPr/>
          </p:nvSpPr>
          <p:spPr>
            <a:xfrm>
              <a:off x="7925956" y="3498001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0"/>
                  </a:moveTo>
                  <a:lnTo>
                    <a:pt x="16" y="49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43"/>
            <p:cNvSpPr/>
            <p:nvPr/>
          </p:nvSpPr>
          <p:spPr>
            <a:xfrm>
              <a:off x="7922943" y="350393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43"/>
            <p:cNvSpPr/>
            <p:nvPr/>
          </p:nvSpPr>
          <p:spPr>
            <a:xfrm>
              <a:off x="7809361" y="3793916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43"/>
            <p:cNvSpPr/>
            <p:nvPr/>
          </p:nvSpPr>
          <p:spPr>
            <a:xfrm>
              <a:off x="7810822" y="3784877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7"/>
                  </a:moveTo>
                  <a:lnTo>
                    <a:pt x="1" y="1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43"/>
            <p:cNvSpPr/>
            <p:nvPr/>
          </p:nvSpPr>
          <p:spPr>
            <a:xfrm>
              <a:off x="7854192" y="3625004"/>
              <a:ext cx="6026" cy="3104"/>
            </a:xfrm>
            <a:custGeom>
              <a:rect b="b" l="l" r="r" t="t"/>
              <a:pathLst>
                <a:path extrusionOk="0" h="34" w="66">
                  <a:moveTo>
                    <a:pt x="66" y="0"/>
                  </a:moveTo>
                  <a:cubicBezTo>
                    <a:pt x="33" y="0"/>
                    <a:pt x="0" y="17"/>
                    <a:pt x="17" y="17"/>
                  </a:cubicBezTo>
                  <a:lnTo>
                    <a:pt x="49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43"/>
            <p:cNvSpPr/>
            <p:nvPr/>
          </p:nvSpPr>
          <p:spPr>
            <a:xfrm>
              <a:off x="7830270" y="3711651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17" y="34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43"/>
            <p:cNvSpPr/>
            <p:nvPr/>
          </p:nvSpPr>
          <p:spPr>
            <a:xfrm>
              <a:off x="7836205" y="3719138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4" y="1"/>
                  </a:moveTo>
                  <a:lnTo>
                    <a:pt x="1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43"/>
            <p:cNvSpPr/>
            <p:nvPr/>
          </p:nvSpPr>
          <p:spPr>
            <a:xfrm>
              <a:off x="7792927" y="384020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17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43"/>
            <p:cNvSpPr/>
            <p:nvPr/>
          </p:nvSpPr>
          <p:spPr>
            <a:xfrm>
              <a:off x="7894548" y="3554792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33" y="0"/>
                  </a:moveTo>
                  <a:lnTo>
                    <a:pt x="0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43"/>
            <p:cNvSpPr/>
            <p:nvPr/>
          </p:nvSpPr>
          <p:spPr>
            <a:xfrm>
              <a:off x="7788453" y="378195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43"/>
            <p:cNvSpPr/>
            <p:nvPr/>
          </p:nvSpPr>
          <p:spPr>
            <a:xfrm>
              <a:off x="7891535" y="355771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3" y="1"/>
                  </a:moveTo>
                  <a:lnTo>
                    <a:pt x="1" y="50"/>
                  </a:lnTo>
                  <a:lnTo>
                    <a:pt x="17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43"/>
            <p:cNvSpPr/>
            <p:nvPr/>
          </p:nvSpPr>
          <p:spPr>
            <a:xfrm>
              <a:off x="7731662" y="4007566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43"/>
            <p:cNvSpPr/>
            <p:nvPr/>
          </p:nvSpPr>
          <p:spPr>
            <a:xfrm>
              <a:off x="7695780" y="4047922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43"/>
            <p:cNvSpPr/>
            <p:nvPr/>
          </p:nvSpPr>
          <p:spPr>
            <a:xfrm>
              <a:off x="7912443" y="352338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43"/>
            <p:cNvSpPr/>
            <p:nvPr/>
          </p:nvSpPr>
          <p:spPr>
            <a:xfrm>
              <a:off x="7922943" y="3523383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43"/>
            <p:cNvSpPr/>
            <p:nvPr/>
          </p:nvSpPr>
          <p:spPr>
            <a:xfrm>
              <a:off x="7899022" y="3578622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43"/>
            <p:cNvSpPr/>
            <p:nvPr/>
          </p:nvSpPr>
          <p:spPr>
            <a:xfrm>
              <a:off x="7912443" y="3523383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43"/>
            <p:cNvSpPr/>
            <p:nvPr/>
          </p:nvSpPr>
          <p:spPr>
            <a:xfrm>
              <a:off x="7913995" y="352183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43"/>
            <p:cNvSpPr/>
            <p:nvPr/>
          </p:nvSpPr>
          <p:spPr>
            <a:xfrm>
              <a:off x="7912443" y="352338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43"/>
            <p:cNvSpPr/>
            <p:nvPr/>
          </p:nvSpPr>
          <p:spPr>
            <a:xfrm>
              <a:off x="7755492" y="391489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43"/>
            <p:cNvSpPr/>
            <p:nvPr/>
          </p:nvSpPr>
          <p:spPr>
            <a:xfrm>
              <a:off x="7866152" y="366234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43"/>
            <p:cNvSpPr/>
            <p:nvPr/>
          </p:nvSpPr>
          <p:spPr>
            <a:xfrm>
              <a:off x="7860126" y="3660887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" y="0"/>
                  </a:moveTo>
                  <a:lnTo>
                    <a:pt x="66" y="66"/>
                  </a:lnTo>
                  <a:cubicBezTo>
                    <a:pt x="50" y="33"/>
                    <a:pt x="66" y="17"/>
                    <a:pt x="66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43"/>
            <p:cNvSpPr/>
            <p:nvPr/>
          </p:nvSpPr>
          <p:spPr>
            <a:xfrm>
              <a:off x="7691306" y="3508410"/>
              <a:ext cx="237113" cy="554571"/>
            </a:xfrm>
            <a:custGeom>
              <a:rect b="b" l="l" r="r" t="t"/>
              <a:pathLst>
                <a:path extrusionOk="0" h="6074" w="2597">
                  <a:moveTo>
                    <a:pt x="2555" y="146"/>
                  </a:moveTo>
                  <a:cubicBezTo>
                    <a:pt x="2546" y="153"/>
                    <a:pt x="2537" y="159"/>
                    <a:pt x="2537" y="164"/>
                  </a:cubicBezTo>
                  <a:lnTo>
                    <a:pt x="2555" y="146"/>
                  </a:lnTo>
                  <a:close/>
                  <a:moveTo>
                    <a:pt x="1768" y="1916"/>
                  </a:moveTo>
                  <a:cubicBezTo>
                    <a:pt x="1766" y="1916"/>
                    <a:pt x="1765" y="1917"/>
                    <a:pt x="1764" y="1918"/>
                  </a:cubicBezTo>
                  <a:lnTo>
                    <a:pt x="1764" y="1918"/>
                  </a:lnTo>
                  <a:cubicBezTo>
                    <a:pt x="1763" y="1923"/>
                    <a:pt x="1764" y="1929"/>
                    <a:pt x="1768" y="1932"/>
                  </a:cubicBezTo>
                  <a:lnTo>
                    <a:pt x="1768" y="1916"/>
                  </a:lnTo>
                  <a:close/>
                  <a:moveTo>
                    <a:pt x="851" y="4289"/>
                  </a:moveTo>
                  <a:lnTo>
                    <a:pt x="851" y="4289"/>
                  </a:lnTo>
                  <a:cubicBezTo>
                    <a:pt x="850" y="4295"/>
                    <a:pt x="849" y="4299"/>
                    <a:pt x="847" y="4303"/>
                  </a:cubicBezTo>
                  <a:lnTo>
                    <a:pt x="847" y="4303"/>
                  </a:lnTo>
                  <a:cubicBezTo>
                    <a:pt x="850" y="4299"/>
                    <a:pt x="851" y="4294"/>
                    <a:pt x="851" y="4289"/>
                  </a:cubicBezTo>
                  <a:close/>
                  <a:moveTo>
                    <a:pt x="2554" y="1"/>
                  </a:moveTo>
                  <a:cubicBezTo>
                    <a:pt x="2521" y="1"/>
                    <a:pt x="2554" y="1"/>
                    <a:pt x="2505" y="17"/>
                  </a:cubicBezTo>
                  <a:cubicBezTo>
                    <a:pt x="2570" y="17"/>
                    <a:pt x="2455" y="83"/>
                    <a:pt x="2521" y="83"/>
                  </a:cubicBezTo>
                  <a:cubicBezTo>
                    <a:pt x="2472" y="83"/>
                    <a:pt x="2488" y="115"/>
                    <a:pt x="2439" y="132"/>
                  </a:cubicBezTo>
                  <a:lnTo>
                    <a:pt x="2439" y="148"/>
                  </a:lnTo>
                  <a:lnTo>
                    <a:pt x="2439" y="164"/>
                  </a:lnTo>
                  <a:lnTo>
                    <a:pt x="2472" y="148"/>
                  </a:lnTo>
                  <a:lnTo>
                    <a:pt x="2472" y="148"/>
                  </a:lnTo>
                  <a:cubicBezTo>
                    <a:pt x="2488" y="181"/>
                    <a:pt x="2455" y="213"/>
                    <a:pt x="2455" y="246"/>
                  </a:cubicBezTo>
                  <a:lnTo>
                    <a:pt x="2439" y="230"/>
                  </a:lnTo>
                  <a:lnTo>
                    <a:pt x="2439" y="263"/>
                  </a:lnTo>
                  <a:cubicBezTo>
                    <a:pt x="2435" y="259"/>
                    <a:pt x="2431" y="258"/>
                    <a:pt x="2426" y="258"/>
                  </a:cubicBezTo>
                  <a:cubicBezTo>
                    <a:pt x="2417" y="258"/>
                    <a:pt x="2408" y="261"/>
                    <a:pt x="2401" y="261"/>
                  </a:cubicBezTo>
                  <a:cubicBezTo>
                    <a:pt x="2394" y="261"/>
                    <a:pt x="2390" y="258"/>
                    <a:pt x="2390" y="246"/>
                  </a:cubicBezTo>
                  <a:lnTo>
                    <a:pt x="2374" y="263"/>
                  </a:lnTo>
                  <a:lnTo>
                    <a:pt x="2324" y="328"/>
                  </a:lnTo>
                  <a:lnTo>
                    <a:pt x="2324" y="361"/>
                  </a:lnTo>
                  <a:lnTo>
                    <a:pt x="2308" y="426"/>
                  </a:lnTo>
                  <a:lnTo>
                    <a:pt x="2308" y="410"/>
                  </a:lnTo>
                  <a:cubicBezTo>
                    <a:pt x="2275" y="459"/>
                    <a:pt x="2275" y="541"/>
                    <a:pt x="2210" y="574"/>
                  </a:cubicBezTo>
                  <a:cubicBezTo>
                    <a:pt x="2210" y="606"/>
                    <a:pt x="2210" y="623"/>
                    <a:pt x="2177" y="639"/>
                  </a:cubicBezTo>
                  <a:lnTo>
                    <a:pt x="2161" y="639"/>
                  </a:lnTo>
                  <a:cubicBezTo>
                    <a:pt x="2144" y="672"/>
                    <a:pt x="2095" y="705"/>
                    <a:pt x="2112" y="721"/>
                  </a:cubicBezTo>
                  <a:cubicBezTo>
                    <a:pt x="2046" y="721"/>
                    <a:pt x="2046" y="819"/>
                    <a:pt x="2013" y="852"/>
                  </a:cubicBezTo>
                  <a:lnTo>
                    <a:pt x="2046" y="868"/>
                  </a:lnTo>
                  <a:cubicBezTo>
                    <a:pt x="2030" y="901"/>
                    <a:pt x="2013" y="934"/>
                    <a:pt x="2013" y="966"/>
                  </a:cubicBezTo>
                  <a:lnTo>
                    <a:pt x="2030" y="983"/>
                  </a:lnTo>
                  <a:cubicBezTo>
                    <a:pt x="2046" y="1016"/>
                    <a:pt x="1981" y="1048"/>
                    <a:pt x="1964" y="1081"/>
                  </a:cubicBezTo>
                  <a:lnTo>
                    <a:pt x="1964" y="1065"/>
                  </a:lnTo>
                  <a:cubicBezTo>
                    <a:pt x="1899" y="1097"/>
                    <a:pt x="1948" y="1196"/>
                    <a:pt x="1883" y="1228"/>
                  </a:cubicBezTo>
                  <a:lnTo>
                    <a:pt x="1866" y="1261"/>
                  </a:lnTo>
                  <a:lnTo>
                    <a:pt x="1850" y="1310"/>
                  </a:lnTo>
                  <a:lnTo>
                    <a:pt x="1833" y="1310"/>
                  </a:lnTo>
                  <a:lnTo>
                    <a:pt x="1850" y="1327"/>
                  </a:lnTo>
                  <a:lnTo>
                    <a:pt x="1866" y="1343"/>
                  </a:lnTo>
                  <a:cubicBezTo>
                    <a:pt x="1817" y="1343"/>
                    <a:pt x="1850" y="1392"/>
                    <a:pt x="1801" y="1392"/>
                  </a:cubicBezTo>
                  <a:cubicBezTo>
                    <a:pt x="1817" y="1408"/>
                    <a:pt x="1784" y="1474"/>
                    <a:pt x="1817" y="1490"/>
                  </a:cubicBezTo>
                  <a:lnTo>
                    <a:pt x="1801" y="1539"/>
                  </a:lnTo>
                  <a:lnTo>
                    <a:pt x="1768" y="1523"/>
                  </a:lnTo>
                  <a:lnTo>
                    <a:pt x="1784" y="1588"/>
                  </a:lnTo>
                  <a:cubicBezTo>
                    <a:pt x="1771" y="1595"/>
                    <a:pt x="1760" y="1599"/>
                    <a:pt x="1752" y="1599"/>
                  </a:cubicBezTo>
                  <a:cubicBezTo>
                    <a:pt x="1741" y="1599"/>
                    <a:pt x="1735" y="1591"/>
                    <a:pt x="1735" y="1572"/>
                  </a:cubicBezTo>
                  <a:cubicBezTo>
                    <a:pt x="1735" y="1638"/>
                    <a:pt x="1719" y="1621"/>
                    <a:pt x="1735" y="1670"/>
                  </a:cubicBezTo>
                  <a:lnTo>
                    <a:pt x="1719" y="1670"/>
                  </a:lnTo>
                  <a:lnTo>
                    <a:pt x="1702" y="1719"/>
                  </a:lnTo>
                  <a:cubicBezTo>
                    <a:pt x="1653" y="1736"/>
                    <a:pt x="1621" y="1883"/>
                    <a:pt x="1539" y="1965"/>
                  </a:cubicBezTo>
                  <a:cubicBezTo>
                    <a:pt x="1598" y="1965"/>
                    <a:pt x="1509" y="1992"/>
                    <a:pt x="1529" y="2009"/>
                  </a:cubicBezTo>
                  <a:lnTo>
                    <a:pt x="1529" y="2009"/>
                  </a:lnTo>
                  <a:lnTo>
                    <a:pt x="1506" y="1998"/>
                  </a:lnTo>
                  <a:cubicBezTo>
                    <a:pt x="1490" y="2063"/>
                    <a:pt x="1441" y="2063"/>
                    <a:pt x="1473" y="2112"/>
                  </a:cubicBezTo>
                  <a:lnTo>
                    <a:pt x="1441" y="2096"/>
                  </a:lnTo>
                  <a:lnTo>
                    <a:pt x="1441" y="2112"/>
                  </a:lnTo>
                  <a:lnTo>
                    <a:pt x="1424" y="2096"/>
                  </a:lnTo>
                  <a:lnTo>
                    <a:pt x="1424" y="2096"/>
                  </a:lnTo>
                  <a:cubicBezTo>
                    <a:pt x="1408" y="2145"/>
                    <a:pt x="1441" y="2161"/>
                    <a:pt x="1490" y="2194"/>
                  </a:cubicBezTo>
                  <a:cubicBezTo>
                    <a:pt x="1457" y="2210"/>
                    <a:pt x="1457" y="2210"/>
                    <a:pt x="1473" y="2243"/>
                  </a:cubicBezTo>
                  <a:cubicBezTo>
                    <a:pt x="1465" y="2243"/>
                    <a:pt x="1457" y="2247"/>
                    <a:pt x="1451" y="2247"/>
                  </a:cubicBezTo>
                  <a:cubicBezTo>
                    <a:pt x="1445" y="2247"/>
                    <a:pt x="1441" y="2243"/>
                    <a:pt x="1441" y="2227"/>
                  </a:cubicBezTo>
                  <a:cubicBezTo>
                    <a:pt x="1441" y="2243"/>
                    <a:pt x="1375" y="2309"/>
                    <a:pt x="1408" y="2325"/>
                  </a:cubicBezTo>
                  <a:lnTo>
                    <a:pt x="1408" y="2358"/>
                  </a:lnTo>
                  <a:cubicBezTo>
                    <a:pt x="1375" y="2390"/>
                    <a:pt x="1375" y="2390"/>
                    <a:pt x="1359" y="2440"/>
                  </a:cubicBezTo>
                  <a:lnTo>
                    <a:pt x="1375" y="2423"/>
                  </a:lnTo>
                  <a:lnTo>
                    <a:pt x="1375" y="2423"/>
                  </a:lnTo>
                  <a:cubicBezTo>
                    <a:pt x="1408" y="2456"/>
                    <a:pt x="1375" y="2456"/>
                    <a:pt x="1359" y="2489"/>
                  </a:cubicBezTo>
                  <a:cubicBezTo>
                    <a:pt x="1293" y="2538"/>
                    <a:pt x="1359" y="2521"/>
                    <a:pt x="1293" y="2571"/>
                  </a:cubicBezTo>
                  <a:lnTo>
                    <a:pt x="1326" y="2587"/>
                  </a:lnTo>
                  <a:cubicBezTo>
                    <a:pt x="1375" y="2620"/>
                    <a:pt x="1261" y="2636"/>
                    <a:pt x="1261" y="2685"/>
                  </a:cubicBezTo>
                  <a:lnTo>
                    <a:pt x="1293" y="2669"/>
                  </a:lnTo>
                  <a:lnTo>
                    <a:pt x="1293" y="2669"/>
                  </a:lnTo>
                  <a:cubicBezTo>
                    <a:pt x="1293" y="2701"/>
                    <a:pt x="1195" y="2701"/>
                    <a:pt x="1179" y="2718"/>
                  </a:cubicBezTo>
                  <a:lnTo>
                    <a:pt x="1162" y="2701"/>
                  </a:lnTo>
                  <a:lnTo>
                    <a:pt x="1162" y="2701"/>
                  </a:lnTo>
                  <a:cubicBezTo>
                    <a:pt x="1113" y="2734"/>
                    <a:pt x="1195" y="2718"/>
                    <a:pt x="1195" y="2767"/>
                  </a:cubicBezTo>
                  <a:cubicBezTo>
                    <a:pt x="1173" y="2767"/>
                    <a:pt x="1159" y="2752"/>
                    <a:pt x="1147" y="2752"/>
                  </a:cubicBezTo>
                  <a:cubicBezTo>
                    <a:pt x="1140" y="2752"/>
                    <a:pt x="1135" y="2756"/>
                    <a:pt x="1130" y="2767"/>
                  </a:cubicBezTo>
                  <a:cubicBezTo>
                    <a:pt x="1113" y="2767"/>
                    <a:pt x="1146" y="2865"/>
                    <a:pt x="1097" y="2882"/>
                  </a:cubicBezTo>
                  <a:lnTo>
                    <a:pt x="1146" y="2914"/>
                  </a:lnTo>
                  <a:cubicBezTo>
                    <a:pt x="1130" y="2947"/>
                    <a:pt x="1064" y="2963"/>
                    <a:pt x="1080" y="3012"/>
                  </a:cubicBezTo>
                  <a:cubicBezTo>
                    <a:pt x="1080" y="3045"/>
                    <a:pt x="1064" y="3094"/>
                    <a:pt x="1080" y="3111"/>
                  </a:cubicBezTo>
                  <a:cubicBezTo>
                    <a:pt x="1076" y="3110"/>
                    <a:pt x="1072" y="3110"/>
                    <a:pt x="1069" y="3110"/>
                  </a:cubicBezTo>
                  <a:cubicBezTo>
                    <a:pt x="996" y="3110"/>
                    <a:pt x="1049" y="3246"/>
                    <a:pt x="1000" y="3246"/>
                  </a:cubicBezTo>
                  <a:cubicBezTo>
                    <a:pt x="995" y="3246"/>
                    <a:pt x="989" y="3244"/>
                    <a:pt x="982" y="3242"/>
                  </a:cubicBezTo>
                  <a:lnTo>
                    <a:pt x="966" y="3307"/>
                  </a:lnTo>
                  <a:lnTo>
                    <a:pt x="950" y="3307"/>
                  </a:lnTo>
                  <a:cubicBezTo>
                    <a:pt x="933" y="3356"/>
                    <a:pt x="933" y="3373"/>
                    <a:pt x="950" y="3405"/>
                  </a:cubicBezTo>
                  <a:lnTo>
                    <a:pt x="933" y="3389"/>
                  </a:lnTo>
                  <a:cubicBezTo>
                    <a:pt x="900" y="3454"/>
                    <a:pt x="900" y="3454"/>
                    <a:pt x="917" y="3536"/>
                  </a:cubicBezTo>
                  <a:lnTo>
                    <a:pt x="884" y="3520"/>
                  </a:lnTo>
                  <a:lnTo>
                    <a:pt x="884" y="3520"/>
                  </a:lnTo>
                  <a:cubicBezTo>
                    <a:pt x="900" y="3553"/>
                    <a:pt x="802" y="3602"/>
                    <a:pt x="819" y="3684"/>
                  </a:cubicBezTo>
                  <a:lnTo>
                    <a:pt x="802" y="3667"/>
                  </a:lnTo>
                  <a:cubicBezTo>
                    <a:pt x="802" y="3749"/>
                    <a:pt x="655" y="3815"/>
                    <a:pt x="753" y="3880"/>
                  </a:cubicBezTo>
                  <a:lnTo>
                    <a:pt x="753" y="3929"/>
                  </a:lnTo>
                  <a:cubicBezTo>
                    <a:pt x="761" y="3918"/>
                    <a:pt x="767" y="3913"/>
                    <a:pt x="772" y="3913"/>
                  </a:cubicBezTo>
                  <a:cubicBezTo>
                    <a:pt x="786" y="3913"/>
                    <a:pt x="792" y="3948"/>
                    <a:pt x="810" y="3948"/>
                  </a:cubicBezTo>
                  <a:cubicBezTo>
                    <a:pt x="813" y="3948"/>
                    <a:pt x="816" y="3947"/>
                    <a:pt x="819" y="3945"/>
                  </a:cubicBezTo>
                  <a:lnTo>
                    <a:pt x="819" y="3945"/>
                  </a:lnTo>
                  <a:cubicBezTo>
                    <a:pt x="819" y="3957"/>
                    <a:pt x="795" y="3976"/>
                    <a:pt x="781" y="3976"/>
                  </a:cubicBezTo>
                  <a:cubicBezTo>
                    <a:pt x="774" y="3976"/>
                    <a:pt x="769" y="3972"/>
                    <a:pt x="769" y="3962"/>
                  </a:cubicBezTo>
                  <a:cubicBezTo>
                    <a:pt x="765" y="3957"/>
                    <a:pt x="761" y="3955"/>
                    <a:pt x="757" y="3955"/>
                  </a:cubicBezTo>
                  <a:cubicBezTo>
                    <a:pt x="738" y="3955"/>
                    <a:pt x="733" y="4013"/>
                    <a:pt x="711" y="4013"/>
                  </a:cubicBezTo>
                  <a:cubicBezTo>
                    <a:pt x="709" y="4013"/>
                    <a:pt x="707" y="4012"/>
                    <a:pt x="704" y="4011"/>
                  </a:cubicBezTo>
                  <a:cubicBezTo>
                    <a:pt x="655" y="4142"/>
                    <a:pt x="573" y="4240"/>
                    <a:pt x="540" y="4355"/>
                  </a:cubicBezTo>
                  <a:lnTo>
                    <a:pt x="589" y="4355"/>
                  </a:lnTo>
                  <a:lnTo>
                    <a:pt x="573" y="4404"/>
                  </a:lnTo>
                  <a:cubicBezTo>
                    <a:pt x="557" y="4404"/>
                    <a:pt x="524" y="4404"/>
                    <a:pt x="540" y="4371"/>
                  </a:cubicBezTo>
                  <a:lnTo>
                    <a:pt x="540" y="4371"/>
                  </a:lnTo>
                  <a:cubicBezTo>
                    <a:pt x="508" y="4387"/>
                    <a:pt x="540" y="4437"/>
                    <a:pt x="557" y="4437"/>
                  </a:cubicBezTo>
                  <a:cubicBezTo>
                    <a:pt x="545" y="4448"/>
                    <a:pt x="536" y="4452"/>
                    <a:pt x="529" y="4452"/>
                  </a:cubicBezTo>
                  <a:cubicBezTo>
                    <a:pt x="510" y="4452"/>
                    <a:pt x="508" y="4418"/>
                    <a:pt x="508" y="4418"/>
                  </a:cubicBezTo>
                  <a:cubicBezTo>
                    <a:pt x="508" y="4418"/>
                    <a:pt x="508" y="4419"/>
                    <a:pt x="508" y="4420"/>
                  </a:cubicBezTo>
                  <a:lnTo>
                    <a:pt x="508" y="4437"/>
                  </a:lnTo>
                  <a:cubicBezTo>
                    <a:pt x="524" y="4453"/>
                    <a:pt x="540" y="4469"/>
                    <a:pt x="524" y="4502"/>
                  </a:cubicBezTo>
                  <a:lnTo>
                    <a:pt x="491" y="4518"/>
                  </a:lnTo>
                  <a:lnTo>
                    <a:pt x="475" y="4518"/>
                  </a:lnTo>
                  <a:lnTo>
                    <a:pt x="458" y="4567"/>
                  </a:lnTo>
                  <a:lnTo>
                    <a:pt x="491" y="4567"/>
                  </a:lnTo>
                  <a:cubicBezTo>
                    <a:pt x="503" y="4591"/>
                    <a:pt x="489" y="4607"/>
                    <a:pt x="500" y="4607"/>
                  </a:cubicBezTo>
                  <a:cubicBezTo>
                    <a:pt x="503" y="4607"/>
                    <a:pt x="508" y="4605"/>
                    <a:pt x="518" y="4602"/>
                  </a:cubicBezTo>
                  <a:lnTo>
                    <a:pt x="518" y="4602"/>
                  </a:lnTo>
                  <a:cubicBezTo>
                    <a:pt x="457" y="4627"/>
                    <a:pt x="441" y="4781"/>
                    <a:pt x="409" y="4797"/>
                  </a:cubicBezTo>
                  <a:cubicBezTo>
                    <a:pt x="426" y="4846"/>
                    <a:pt x="409" y="4862"/>
                    <a:pt x="393" y="4911"/>
                  </a:cubicBezTo>
                  <a:cubicBezTo>
                    <a:pt x="397" y="4907"/>
                    <a:pt x="403" y="4905"/>
                    <a:pt x="408" y="4905"/>
                  </a:cubicBezTo>
                  <a:cubicBezTo>
                    <a:pt x="423" y="4905"/>
                    <a:pt x="438" y="4920"/>
                    <a:pt x="426" y="4944"/>
                  </a:cubicBezTo>
                  <a:cubicBezTo>
                    <a:pt x="413" y="4934"/>
                    <a:pt x="403" y="4930"/>
                    <a:pt x="395" y="4930"/>
                  </a:cubicBezTo>
                  <a:cubicBezTo>
                    <a:pt x="364" y="4930"/>
                    <a:pt x="364" y="4993"/>
                    <a:pt x="311" y="4993"/>
                  </a:cubicBezTo>
                  <a:cubicBezTo>
                    <a:pt x="356" y="4993"/>
                    <a:pt x="304" y="5077"/>
                    <a:pt x="347" y="5077"/>
                  </a:cubicBezTo>
                  <a:cubicBezTo>
                    <a:pt x="351" y="5077"/>
                    <a:pt x="355" y="5076"/>
                    <a:pt x="360" y="5075"/>
                  </a:cubicBezTo>
                  <a:lnTo>
                    <a:pt x="360" y="5075"/>
                  </a:lnTo>
                  <a:cubicBezTo>
                    <a:pt x="355" y="5086"/>
                    <a:pt x="349" y="5089"/>
                    <a:pt x="344" y="5089"/>
                  </a:cubicBezTo>
                  <a:cubicBezTo>
                    <a:pt x="333" y="5089"/>
                    <a:pt x="322" y="5075"/>
                    <a:pt x="311" y="5075"/>
                  </a:cubicBezTo>
                  <a:cubicBezTo>
                    <a:pt x="311" y="5157"/>
                    <a:pt x="246" y="5222"/>
                    <a:pt x="229" y="5304"/>
                  </a:cubicBezTo>
                  <a:lnTo>
                    <a:pt x="262" y="5320"/>
                  </a:lnTo>
                  <a:lnTo>
                    <a:pt x="197" y="5353"/>
                  </a:lnTo>
                  <a:cubicBezTo>
                    <a:pt x="197" y="5370"/>
                    <a:pt x="246" y="5386"/>
                    <a:pt x="197" y="5402"/>
                  </a:cubicBezTo>
                  <a:lnTo>
                    <a:pt x="229" y="5419"/>
                  </a:lnTo>
                  <a:cubicBezTo>
                    <a:pt x="131" y="5566"/>
                    <a:pt x="164" y="5762"/>
                    <a:pt x="33" y="5893"/>
                  </a:cubicBezTo>
                  <a:cubicBezTo>
                    <a:pt x="38" y="5889"/>
                    <a:pt x="41" y="5887"/>
                    <a:pt x="43" y="5887"/>
                  </a:cubicBezTo>
                  <a:cubicBezTo>
                    <a:pt x="49" y="5887"/>
                    <a:pt x="49" y="5898"/>
                    <a:pt x="49" y="5910"/>
                  </a:cubicBezTo>
                  <a:lnTo>
                    <a:pt x="82" y="5926"/>
                  </a:lnTo>
                  <a:lnTo>
                    <a:pt x="33" y="5975"/>
                  </a:lnTo>
                  <a:cubicBezTo>
                    <a:pt x="66" y="6008"/>
                    <a:pt x="0" y="6057"/>
                    <a:pt x="33" y="6073"/>
                  </a:cubicBezTo>
                  <a:lnTo>
                    <a:pt x="33" y="6041"/>
                  </a:lnTo>
                  <a:cubicBezTo>
                    <a:pt x="43" y="6055"/>
                    <a:pt x="56" y="6060"/>
                    <a:pt x="73" y="6060"/>
                  </a:cubicBezTo>
                  <a:cubicBezTo>
                    <a:pt x="99" y="6060"/>
                    <a:pt x="132" y="6047"/>
                    <a:pt x="161" y="6047"/>
                  </a:cubicBezTo>
                  <a:cubicBezTo>
                    <a:pt x="174" y="6047"/>
                    <a:pt x="186" y="6050"/>
                    <a:pt x="197" y="6057"/>
                  </a:cubicBezTo>
                  <a:cubicBezTo>
                    <a:pt x="147" y="6008"/>
                    <a:pt x="278" y="5992"/>
                    <a:pt x="229" y="5910"/>
                  </a:cubicBezTo>
                  <a:lnTo>
                    <a:pt x="229" y="5910"/>
                  </a:lnTo>
                  <a:lnTo>
                    <a:pt x="262" y="5926"/>
                  </a:lnTo>
                  <a:cubicBezTo>
                    <a:pt x="246" y="5910"/>
                    <a:pt x="246" y="5893"/>
                    <a:pt x="262" y="5861"/>
                  </a:cubicBezTo>
                  <a:cubicBezTo>
                    <a:pt x="278" y="5779"/>
                    <a:pt x="311" y="5746"/>
                    <a:pt x="360" y="5664"/>
                  </a:cubicBezTo>
                  <a:lnTo>
                    <a:pt x="328" y="5664"/>
                  </a:lnTo>
                  <a:lnTo>
                    <a:pt x="360" y="5631"/>
                  </a:lnTo>
                  <a:cubicBezTo>
                    <a:pt x="355" y="5626"/>
                    <a:pt x="350" y="5624"/>
                    <a:pt x="347" y="5624"/>
                  </a:cubicBezTo>
                  <a:cubicBezTo>
                    <a:pt x="335" y="5624"/>
                    <a:pt x="336" y="5656"/>
                    <a:pt x="324" y="5656"/>
                  </a:cubicBezTo>
                  <a:cubicBezTo>
                    <a:pt x="321" y="5656"/>
                    <a:pt x="317" y="5653"/>
                    <a:pt x="311" y="5648"/>
                  </a:cubicBezTo>
                  <a:cubicBezTo>
                    <a:pt x="360" y="5648"/>
                    <a:pt x="360" y="5517"/>
                    <a:pt x="409" y="5517"/>
                  </a:cubicBezTo>
                  <a:cubicBezTo>
                    <a:pt x="418" y="5501"/>
                    <a:pt x="409" y="5501"/>
                    <a:pt x="401" y="5501"/>
                  </a:cubicBezTo>
                  <a:cubicBezTo>
                    <a:pt x="393" y="5501"/>
                    <a:pt x="385" y="5501"/>
                    <a:pt x="393" y="5484"/>
                  </a:cubicBezTo>
                  <a:lnTo>
                    <a:pt x="409" y="5468"/>
                  </a:lnTo>
                  <a:lnTo>
                    <a:pt x="393" y="5468"/>
                  </a:lnTo>
                  <a:lnTo>
                    <a:pt x="442" y="5435"/>
                  </a:lnTo>
                  <a:lnTo>
                    <a:pt x="442" y="5468"/>
                  </a:lnTo>
                  <a:cubicBezTo>
                    <a:pt x="475" y="5435"/>
                    <a:pt x="458" y="5386"/>
                    <a:pt x="458" y="5370"/>
                  </a:cubicBezTo>
                  <a:lnTo>
                    <a:pt x="458" y="5370"/>
                  </a:lnTo>
                  <a:lnTo>
                    <a:pt x="442" y="5402"/>
                  </a:lnTo>
                  <a:cubicBezTo>
                    <a:pt x="458" y="5320"/>
                    <a:pt x="508" y="5222"/>
                    <a:pt x="508" y="5124"/>
                  </a:cubicBezTo>
                  <a:lnTo>
                    <a:pt x="491" y="5124"/>
                  </a:lnTo>
                  <a:cubicBezTo>
                    <a:pt x="491" y="5059"/>
                    <a:pt x="524" y="5075"/>
                    <a:pt x="540" y="5009"/>
                  </a:cubicBezTo>
                  <a:lnTo>
                    <a:pt x="540" y="4960"/>
                  </a:lnTo>
                  <a:cubicBezTo>
                    <a:pt x="540" y="4963"/>
                    <a:pt x="541" y="4964"/>
                    <a:pt x="542" y="4964"/>
                  </a:cubicBezTo>
                  <a:cubicBezTo>
                    <a:pt x="548" y="4964"/>
                    <a:pt x="561" y="4949"/>
                    <a:pt x="574" y="4949"/>
                  </a:cubicBezTo>
                  <a:cubicBezTo>
                    <a:pt x="580" y="4949"/>
                    <a:pt x="585" y="4952"/>
                    <a:pt x="589" y="4960"/>
                  </a:cubicBezTo>
                  <a:cubicBezTo>
                    <a:pt x="589" y="4879"/>
                    <a:pt x="573" y="4928"/>
                    <a:pt x="557" y="4862"/>
                  </a:cubicBezTo>
                  <a:lnTo>
                    <a:pt x="573" y="4862"/>
                  </a:lnTo>
                  <a:cubicBezTo>
                    <a:pt x="557" y="4829"/>
                    <a:pt x="557" y="4829"/>
                    <a:pt x="557" y="4797"/>
                  </a:cubicBezTo>
                  <a:lnTo>
                    <a:pt x="557" y="4797"/>
                  </a:lnTo>
                  <a:cubicBezTo>
                    <a:pt x="557" y="4806"/>
                    <a:pt x="560" y="4809"/>
                    <a:pt x="564" y="4809"/>
                  </a:cubicBezTo>
                  <a:cubicBezTo>
                    <a:pt x="569" y="4809"/>
                    <a:pt x="575" y="4806"/>
                    <a:pt x="582" y="4806"/>
                  </a:cubicBezTo>
                  <a:cubicBezTo>
                    <a:pt x="591" y="4806"/>
                    <a:pt x="599" y="4810"/>
                    <a:pt x="606" y="4829"/>
                  </a:cubicBezTo>
                  <a:cubicBezTo>
                    <a:pt x="671" y="4764"/>
                    <a:pt x="606" y="4698"/>
                    <a:pt x="671" y="4682"/>
                  </a:cubicBezTo>
                  <a:cubicBezTo>
                    <a:pt x="665" y="4673"/>
                    <a:pt x="660" y="4670"/>
                    <a:pt x="655" y="4670"/>
                  </a:cubicBezTo>
                  <a:cubicBezTo>
                    <a:pt x="637" y="4670"/>
                    <a:pt x="626" y="4721"/>
                    <a:pt x="623" y="4721"/>
                  </a:cubicBezTo>
                  <a:cubicBezTo>
                    <a:pt x="622" y="4721"/>
                    <a:pt x="622" y="4719"/>
                    <a:pt x="622" y="4715"/>
                  </a:cubicBezTo>
                  <a:lnTo>
                    <a:pt x="606" y="4649"/>
                  </a:lnTo>
                  <a:cubicBezTo>
                    <a:pt x="606" y="4633"/>
                    <a:pt x="688" y="4649"/>
                    <a:pt x="704" y="4584"/>
                  </a:cubicBezTo>
                  <a:lnTo>
                    <a:pt x="704" y="4600"/>
                  </a:lnTo>
                  <a:cubicBezTo>
                    <a:pt x="720" y="4584"/>
                    <a:pt x="704" y="4551"/>
                    <a:pt x="720" y="4535"/>
                  </a:cubicBezTo>
                  <a:cubicBezTo>
                    <a:pt x="704" y="4502"/>
                    <a:pt x="737" y="4502"/>
                    <a:pt x="704" y="4486"/>
                  </a:cubicBezTo>
                  <a:lnTo>
                    <a:pt x="688" y="4535"/>
                  </a:lnTo>
                  <a:cubicBezTo>
                    <a:pt x="688" y="4502"/>
                    <a:pt x="655" y="4453"/>
                    <a:pt x="688" y="4420"/>
                  </a:cubicBezTo>
                  <a:lnTo>
                    <a:pt x="704" y="4453"/>
                  </a:lnTo>
                  <a:lnTo>
                    <a:pt x="737" y="4404"/>
                  </a:lnTo>
                  <a:lnTo>
                    <a:pt x="737" y="4404"/>
                  </a:lnTo>
                  <a:cubicBezTo>
                    <a:pt x="769" y="4437"/>
                    <a:pt x="720" y="4486"/>
                    <a:pt x="737" y="4518"/>
                  </a:cubicBezTo>
                  <a:cubicBezTo>
                    <a:pt x="750" y="4518"/>
                    <a:pt x="731" y="4476"/>
                    <a:pt x="749" y="4476"/>
                  </a:cubicBezTo>
                  <a:cubicBezTo>
                    <a:pt x="753" y="4476"/>
                    <a:pt x="760" y="4479"/>
                    <a:pt x="769" y="4486"/>
                  </a:cubicBezTo>
                  <a:cubicBezTo>
                    <a:pt x="720" y="4437"/>
                    <a:pt x="802" y="4437"/>
                    <a:pt x="769" y="4371"/>
                  </a:cubicBezTo>
                  <a:lnTo>
                    <a:pt x="769" y="4371"/>
                  </a:lnTo>
                  <a:lnTo>
                    <a:pt x="786" y="4387"/>
                  </a:lnTo>
                  <a:lnTo>
                    <a:pt x="786" y="4355"/>
                  </a:lnTo>
                  <a:lnTo>
                    <a:pt x="802" y="4387"/>
                  </a:lnTo>
                  <a:cubicBezTo>
                    <a:pt x="793" y="4358"/>
                    <a:pt x="812" y="4341"/>
                    <a:pt x="829" y="4324"/>
                  </a:cubicBezTo>
                  <a:lnTo>
                    <a:pt x="829" y="4324"/>
                  </a:lnTo>
                  <a:cubicBezTo>
                    <a:pt x="829" y="4324"/>
                    <a:pt x="829" y="4324"/>
                    <a:pt x="829" y="4324"/>
                  </a:cubicBezTo>
                  <a:cubicBezTo>
                    <a:pt x="836" y="4324"/>
                    <a:pt x="841" y="4320"/>
                    <a:pt x="847" y="4303"/>
                  </a:cubicBezTo>
                  <a:lnTo>
                    <a:pt x="847" y="4303"/>
                  </a:lnTo>
                  <a:cubicBezTo>
                    <a:pt x="843" y="4311"/>
                    <a:pt x="836" y="4317"/>
                    <a:pt x="829" y="4324"/>
                  </a:cubicBezTo>
                  <a:lnTo>
                    <a:pt x="829" y="4324"/>
                  </a:lnTo>
                  <a:cubicBezTo>
                    <a:pt x="821" y="4324"/>
                    <a:pt x="812" y="4318"/>
                    <a:pt x="800" y="4318"/>
                  </a:cubicBezTo>
                  <a:cubicBezTo>
                    <a:pt x="796" y="4318"/>
                    <a:pt x="791" y="4319"/>
                    <a:pt x="786" y="4322"/>
                  </a:cubicBezTo>
                  <a:cubicBezTo>
                    <a:pt x="786" y="4224"/>
                    <a:pt x="868" y="4289"/>
                    <a:pt x="884" y="4207"/>
                  </a:cubicBezTo>
                  <a:lnTo>
                    <a:pt x="884" y="4207"/>
                  </a:lnTo>
                  <a:lnTo>
                    <a:pt x="851" y="4224"/>
                  </a:lnTo>
                  <a:lnTo>
                    <a:pt x="900" y="4191"/>
                  </a:lnTo>
                  <a:cubicBezTo>
                    <a:pt x="906" y="4167"/>
                    <a:pt x="904" y="4161"/>
                    <a:pt x="898" y="4161"/>
                  </a:cubicBezTo>
                  <a:cubicBezTo>
                    <a:pt x="891" y="4161"/>
                    <a:pt x="881" y="4168"/>
                    <a:pt x="874" y="4168"/>
                  </a:cubicBezTo>
                  <a:cubicBezTo>
                    <a:pt x="870" y="4168"/>
                    <a:pt x="868" y="4166"/>
                    <a:pt x="868" y="4158"/>
                  </a:cubicBezTo>
                  <a:cubicBezTo>
                    <a:pt x="900" y="4142"/>
                    <a:pt x="868" y="4126"/>
                    <a:pt x="868" y="4093"/>
                  </a:cubicBezTo>
                  <a:lnTo>
                    <a:pt x="884" y="4093"/>
                  </a:lnTo>
                  <a:cubicBezTo>
                    <a:pt x="933" y="4044"/>
                    <a:pt x="835" y="4060"/>
                    <a:pt x="884" y="4011"/>
                  </a:cubicBezTo>
                  <a:lnTo>
                    <a:pt x="884" y="4011"/>
                  </a:lnTo>
                  <a:lnTo>
                    <a:pt x="917" y="4044"/>
                  </a:lnTo>
                  <a:lnTo>
                    <a:pt x="917" y="4011"/>
                  </a:lnTo>
                  <a:lnTo>
                    <a:pt x="933" y="4027"/>
                  </a:lnTo>
                  <a:cubicBezTo>
                    <a:pt x="933" y="3995"/>
                    <a:pt x="933" y="3978"/>
                    <a:pt x="966" y="3945"/>
                  </a:cubicBezTo>
                  <a:lnTo>
                    <a:pt x="966" y="3945"/>
                  </a:lnTo>
                  <a:cubicBezTo>
                    <a:pt x="960" y="3948"/>
                    <a:pt x="954" y="3950"/>
                    <a:pt x="950" y="3950"/>
                  </a:cubicBezTo>
                  <a:cubicBezTo>
                    <a:pt x="928" y="3950"/>
                    <a:pt x="920" y="3923"/>
                    <a:pt x="933" y="3896"/>
                  </a:cubicBezTo>
                  <a:cubicBezTo>
                    <a:pt x="936" y="3894"/>
                    <a:pt x="938" y="3893"/>
                    <a:pt x="940" y="3893"/>
                  </a:cubicBezTo>
                  <a:cubicBezTo>
                    <a:pt x="945" y="3893"/>
                    <a:pt x="948" y="3903"/>
                    <a:pt x="949" y="3903"/>
                  </a:cubicBezTo>
                  <a:cubicBezTo>
                    <a:pt x="950" y="3903"/>
                    <a:pt x="950" y="3897"/>
                    <a:pt x="950" y="3880"/>
                  </a:cubicBezTo>
                  <a:cubicBezTo>
                    <a:pt x="966" y="3896"/>
                    <a:pt x="982" y="3913"/>
                    <a:pt x="950" y="3929"/>
                  </a:cubicBezTo>
                  <a:lnTo>
                    <a:pt x="982" y="3945"/>
                  </a:lnTo>
                  <a:cubicBezTo>
                    <a:pt x="994" y="3933"/>
                    <a:pt x="998" y="3912"/>
                    <a:pt x="998" y="3895"/>
                  </a:cubicBezTo>
                  <a:lnTo>
                    <a:pt x="998" y="3895"/>
                  </a:lnTo>
                  <a:lnTo>
                    <a:pt x="999" y="3896"/>
                  </a:lnTo>
                  <a:lnTo>
                    <a:pt x="999" y="3880"/>
                  </a:lnTo>
                  <a:cubicBezTo>
                    <a:pt x="999" y="3884"/>
                    <a:pt x="999" y="3889"/>
                    <a:pt x="998" y="3895"/>
                  </a:cubicBezTo>
                  <a:lnTo>
                    <a:pt x="998" y="3895"/>
                  </a:lnTo>
                  <a:lnTo>
                    <a:pt x="982" y="3815"/>
                  </a:lnTo>
                  <a:lnTo>
                    <a:pt x="999" y="3831"/>
                  </a:lnTo>
                  <a:lnTo>
                    <a:pt x="999" y="3782"/>
                  </a:lnTo>
                  <a:cubicBezTo>
                    <a:pt x="1015" y="3798"/>
                    <a:pt x="1048" y="3815"/>
                    <a:pt x="1048" y="3831"/>
                  </a:cubicBezTo>
                  <a:lnTo>
                    <a:pt x="1048" y="3765"/>
                  </a:lnTo>
                  <a:lnTo>
                    <a:pt x="1080" y="3765"/>
                  </a:lnTo>
                  <a:cubicBezTo>
                    <a:pt x="1113" y="3733"/>
                    <a:pt x="1080" y="3667"/>
                    <a:pt x="1097" y="3634"/>
                  </a:cubicBezTo>
                  <a:lnTo>
                    <a:pt x="1097" y="3618"/>
                  </a:lnTo>
                  <a:cubicBezTo>
                    <a:pt x="1113" y="3569"/>
                    <a:pt x="1162" y="3553"/>
                    <a:pt x="1146" y="3487"/>
                  </a:cubicBezTo>
                  <a:lnTo>
                    <a:pt x="1195" y="3487"/>
                  </a:lnTo>
                  <a:cubicBezTo>
                    <a:pt x="1195" y="3471"/>
                    <a:pt x="1188" y="3467"/>
                    <a:pt x="1179" y="3467"/>
                  </a:cubicBezTo>
                  <a:cubicBezTo>
                    <a:pt x="1171" y="3467"/>
                    <a:pt x="1163" y="3469"/>
                    <a:pt x="1156" y="3469"/>
                  </a:cubicBezTo>
                  <a:cubicBezTo>
                    <a:pt x="1146" y="3469"/>
                    <a:pt x="1139" y="3464"/>
                    <a:pt x="1146" y="3438"/>
                  </a:cubicBezTo>
                  <a:cubicBezTo>
                    <a:pt x="1146" y="3421"/>
                    <a:pt x="1150" y="3416"/>
                    <a:pt x="1156" y="3416"/>
                  </a:cubicBezTo>
                  <a:cubicBezTo>
                    <a:pt x="1164" y="3416"/>
                    <a:pt x="1177" y="3425"/>
                    <a:pt x="1186" y="3425"/>
                  </a:cubicBezTo>
                  <a:cubicBezTo>
                    <a:pt x="1190" y="3425"/>
                    <a:pt x="1193" y="3424"/>
                    <a:pt x="1195" y="3422"/>
                  </a:cubicBezTo>
                  <a:cubicBezTo>
                    <a:pt x="1195" y="3389"/>
                    <a:pt x="1162" y="3340"/>
                    <a:pt x="1211" y="3307"/>
                  </a:cubicBezTo>
                  <a:lnTo>
                    <a:pt x="1211" y="3356"/>
                  </a:lnTo>
                  <a:lnTo>
                    <a:pt x="1228" y="3323"/>
                  </a:lnTo>
                  <a:cubicBezTo>
                    <a:pt x="1255" y="3364"/>
                    <a:pt x="1237" y="3393"/>
                    <a:pt x="1258" y="3393"/>
                  </a:cubicBezTo>
                  <a:cubicBezTo>
                    <a:pt x="1262" y="3393"/>
                    <a:pt x="1268" y="3392"/>
                    <a:pt x="1277" y="3389"/>
                  </a:cubicBezTo>
                  <a:cubicBezTo>
                    <a:pt x="1211" y="3356"/>
                    <a:pt x="1310" y="3258"/>
                    <a:pt x="1244" y="3225"/>
                  </a:cubicBezTo>
                  <a:lnTo>
                    <a:pt x="1261" y="3225"/>
                  </a:lnTo>
                  <a:cubicBezTo>
                    <a:pt x="1310" y="3209"/>
                    <a:pt x="1228" y="3176"/>
                    <a:pt x="1261" y="3143"/>
                  </a:cubicBezTo>
                  <a:lnTo>
                    <a:pt x="1293" y="3127"/>
                  </a:lnTo>
                  <a:lnTo>
                    <a:pt x="1293" y="3094"/>
                  </a:lnTo>
                  <a:lnTo>
                    <a:pt x="1310" y="3029"/>
                  </a:lnTo>
                  <a:lnTo>
                    <a:pt x="1293" y="2980"/>
                  </a:lnTo>
                  <a:lnTo>
                    <a:pt x="1310" y="2996"/>
                  </a:lnTo>
                  <a:lnTo>
                    <a:pt x="1310" y="2947"/>
                  </a:lnTo>
                  <a:lnTo>
                    <a:pt x="1326" y="2996"/>
                  </a:lnTo>
                  <a:cubicBezTo>
                    <a:pt x="1408" y="2996"/>
                    <a:pt x="1326" y="2963"/>
                    <a:pt x="1391" y="2931"/>
                  </a:cubicBezTo>
                  <a:lnTo>
                    <a:pt x="1391" y="2931"/>
                  </a:lnTo>
                  <a:lnTo>
                    <a:pt x="1391" y="2963"/>
                  </a:lnTo>
                  <a:cubicBezTo>
                    <a:pt x="1441" y="2947"/>
                    <a:pt x="1424" y="2931"/>
                    <a:pt x="1473" y="2898"/>
                  </a:cubicBezTo>
                  <a:cubicBezTo>
                    <a:pt x="1462" y="2898"/>
                    <a:pt x="1422" y="2920"/>
                    <a:pt x="1397" y="2920"/>
                  </a:cubicBezTo>
                  <a:cubicBezTo>
                    <a:pt x="1384" y="2920"/>
                    <a:pt x="1375" y="2914"/>
                    <a:pt x="1375" y="2898"/>
                  </a:cubicBezTo>
                  <a:cubicBezTo>
                    <a:pt x="1391" y="2898"/>
                    <a:pt x="1391" y="2882"/>
                    <a:pt x="1391" y="2865"/>
                  </a:cubicBezTo>
                  <a:cubicBezTo>
                    <a:pt x="1408" y="2865"/>
                    <a:pt x="1408" y="2849"/>
                    <a:pt x="1424" y="2816"/>
                  </a:cubicBezTo>
                  <a:lnTo>
                    <a:pt x="1457" y="2832"/>
                  </a:lnTo>
                  <a:cubicBezTo>
                    <a:pt x="1457" y="2816"/>
                    <a:pt x="1441" y="2800"/>
                    <a:pt x="1424" y="2783"/>
                  </a:cubicBezTo>
                  <a:cubicBezTo>
                    <a:pt x="1432" y="2767"/>
                    <a:pt x="1445" y="2763"/>
                    <a:pt x="1457" y="2763"/>
                  </a:cubicBezTo>
                  <a:cubicBezTo>
                    <a:pt x="1469" y="2763"/>
                    <a:pt x="1482" y="2767"/>
                    <a:pt x="1490" y="2767"/>
                  </a:cubicBezTo>
                  <a:cubicBezTo>
                    <a:pt x="1501" y="2751"/>
                    <a:pt x="1499" y="2747"/>
                    <a:pt x="1492" y="2747"/>
                  </a:cubicBezTo>
                  <a:cubicBezTo>
                    <a:pt x="1487" y="2747"/>
                    <a:pt x="1478" y="2749"/>
                    <a:pt x="1471" y="2749"/>
                  </a:cubicBezTo>
                  <a:cubicBezTo>
                    <a:pt x="1460" y="2749"/>
                    <a:pt x="1450" y="2744"/>
                    <a:pt x="1457" y="2718"/>
                  </a:cubicBezTo>
                  <a:cubicBezTo>
                    <a:pt x="1490" y="2701"/>
                    <a:pt x="1490" y="2669"/>
                    <a:pt x="1490" y="2603"/>
                  </a:cubicBezTo>
                  <a:lnTo>
                    <a:pt x="1522" y="2620"/>
                  </a:lnTo>
                  <a:lnTo>
                    <a:pt x="1506" y="2587"/>
                  </a:lnTo>
                  <a:cubicBezTo>
                    <a:pt x="1506" y="2571"/>
                    <a:pt x="1490" y="2571"/>
                    <a:pt x="1490" y="2538"/>
                  </a:cubicBezTo>
                  <a:cubicBezTo>
                    <a:pt x="1457" y="2505"/>
                    <a:pt x="1572" y="2505"/>
                    <a:pt x="1539" y="2440"/>
                  </a:cubicBezTo>
                  <a:lnTo>
                    <a:pt x="1539" y="2440"/>
                  </a:lnTo>
                  <a:lnTo>
                    <a:pt x="1572" y="2456"/>
                  </a:lnTo>
                  <a:cubicBezTo>
                    <a:pt x="1572" y="2390"/>
                    <a:pt x="1572" y="2407"/>
                    <a:pt x="1555" y="2341"/>
                  </a:cubicBezTo>
                  <a:lnTo>
                    <a:pt x="1588" y="2325"/>
                  </a:lnTo>
                  <a:lnTo>
                    <a:pt x="1588" y="2325"/>
                  </a:lnTo>
                  <a:cubicBezTo>
                    <a:pt x="1583" y="2327"/>
                    <a:pt x="1579" y="2328"/>
                    <a:pt x="1575" y="2328"/>
                  </a:cubicBezTo>
                  <a:cubicBezTo>
                    <a:pt x="1551" y="2328"/>
                    <a:pt x="1539" y="2288"/>
                    <a:pt x="1539" y="2260"/>
                  </a:cubicBezTo>
                  <a:lnTo>
                    <a:pt x="1506" y="2260"/>
                  </a:lnTo>
                  <a:lnTo>
                    <a:pt x="1506" y="2210"/>
                  </a:lnTo>
                  <a:lnTo>
                    <a:pt x="1522" y="2227"/>
                  </a:lnTo>
                  <a:lnTo>
                    <a:pt x="1522" y="2210"/>
                  </a:lnTo>
                  <a:lnTo>
                    <a:pt x="1572" y="2243"/>
                  </a:lnTo>
                  <a:lnTo>
                    <a:pt x="1539" y="2243"/>
                  </a:lnTo>
                  <a:lnTo>
                    <a:pt x="1588" y="2292"/>
                  </a:lnTo>
                  <a:lnTo>
                    <a:pt x="1588" y="2276"/>
                  </a:lnTo>
                  <a:lnTo>
                    <a:pt x="1604" y="2292"/>
                  </a:lnTo>
                  <a:lnTo>
                    <a:pt x="1604" y="2276"/>
                  </a:lnTo>
                  <a:lnTo>
                    <a:pt x="1637" y="2276"/>
                  </a:lnTo>
                  <a:lnTo>
                    <a:pt x="1621" y="2260"/>
                  </a:lnTo>
                  <a:lnTo>
                    <a:pt x="1686" y="2210"/>
                  </a:lnTo>
                  <a:cubicBezTo>
                    <a:pt x="1670" y="2161"/>
                    <a:pt x="1621" y="2096"/>
                    <a:pt x="1637" y="2014"/>
                  </a:cubicBezTo>
                  <a:lnTo>
                    <a:pt x="1637" y="2014"/>
                  </a:lnTo>
                  <a:cubicBezTo>
                    <a:pt x="1670" y="2047"/>
                    <a:pt x="1686" y="2047"/>
                    <a:pt x="1719" y="2047"/>
                  </a:cubicBezTo>
                  <a:cubicBezTo>
                    <a:pt x="1670" y="2063"/>
                    <a:pt x="1702" y="2112"/>
                    <a:pt x="1686" y="2145"/>
                  </a:cubicBezTo>
                  <a:lnTo>
                    <a:pt x="1702" y="2145"/>
                  </a:lnTo>
                  <a:lnTo>
                    <a:pt x="1702" y="2063"/>
                  </a:lnTo>
                  <a:cubicBezTo>
                    <a:pt x="1712" y="2068"/>
                    <a:pt x="1719" y="2070"/>
                    <a:pt x="1724" y="2070"/>
                  </a:cubicBezTo>
                  <a:cubicBezTo>
                    <a:pt x="1737" y="2070"/>
                    <a:pt x="1740" y="2058"/>
                    <a:pt x="1752" y="2047"/>
                  </a:cubicBezTo>
                  <a:cubicBezTo>
                    <a:pt x="1702" y="2047"/>
                    <a:pt x="1735" y="1998"/>
                    <a:pt x="1735" y="1965"/>
                  </a:cubicBezTo>
                  <a:cubicBezTo>
                    <a:pt x="1752" y="1965"/>
                    <a:pt x="1768" y="1981"/>
                    <a:pt x="1752" y="2014"/>
                  </a:cubicBezTo>
                  <a:cubicBezTo>
                    <a:pt x="1799" y="1998"/>
                    <a:pt x="1724" y="1936"/>
                    <a:pt x="1764" y="1918"/>
                  </a:cubicBezTo>
                  <a:lnTo>
                    <a:pt x="1764" y="1918"/>
                  </a:lnTo>
                  <a:cubicBezTo>
                    <a:pt x="1765" y="1901"/>
                    <a:pt x="1780" y="1880"/>
                    <a:pt x="1793" y="1880"/>
                  </a:cubicBezTo>
                  <a:cubicBezTo>
                    <a:pt x="1796" y="1880"/>
                    <a:pt x="1798" y="1881"/>
                    <a:pt x="1801" y="1883"/>
                  </a:cubicBezTo>
                  <a:lnTo>
                    <a:pt x="1801" y="1899"/>
                  </a:lnTo>
                  <a:cubicBezTo>
                    <a:pt x="1832" y="1852"/>
                    <a:pt x="1864" y="1745"/>
                    <a:pt x="1837" y="1722"/>
                  </a:cubicBezTo>
                  <a:lnTo>
                    <a:pt x="1837" y="1722"/>
                  </a:lnTo>
                  <a:lnTo>
                    <a:pt x="1883" y="1752"/>
                  </a:lnTo>
                  <a:lnTo>
                    <a:pt x="1883" y="1752"/>
                  </a:lnTo>
                  <a:lnTo>
                    <a:pt x="1784" y="1588"/>
                  </a:lnTo>
                  <a:lnTo>
                    <a:pt x="1784" y="1588"/>
                  </a:lnTo>
                  <a:cubicBezTo>
                    <a:pt x="1817" y="1621"/>
                    <a:pt x="1915" y="1621"/>
                    <a:pt x="1915" y="1687"/>
                  </a:cubicBezTo>
                  <a:cubicBezTo>
                    <a:pt x="1932" y="1670"/>
                    <a:pt x="1948" y="1654"/>
                    <a:pt x="1948" y="1621"/>
                  </a:cubicBezTo>
                  <a:lnTo>
                    <a:pt x="1883" y="1605"/>
                  </a:lnTo>
                  <a:cubicBezTo>
                    <a:pt x="1948" y="1605"/>
                    <a:pt x="1915" y="1605"/>
                    <a:pt x="1964" y="1572"/>
                  </a:cubicBezTo>
                  <a:lnTo>
                    <a:pt x="1915" y="1523"/>
                  </a:lnTo>
                  <a:lnTo>
                    <a:pt x="1981" y="1556"/>
                  </a:lnTo>
                  <a:lnTo>
                    <a:pt x="1981" y="1556"/>
                  </a:lnTo>
                  <a:lnTo>
                    <a:pt x="1948" y="1490"/>
                  </a:lnTo>
                  <a:lnTo>
                    <a:pt x="2013" y="1507"/>
                  </a:lnTo>
                  <a:lnTo>
                    <a:pt x="2046" y="1457"/>
                  </a:lnTo>
                  <a:lnTo>
                    <a:pt x="2013" y="1474"/>
                  </a:lnTo>
                  <a:cubicBezTo>
                    <a:pt x="2046" y="1408"/>
                    <a:pt x="1964" y="1376"/>
                    <a:pt x="1997" y="1327"/>
                  </a:cubicBezTo>
                  <a:lnTo>
                    <a:pt x="1997" y="1327"/>
                  </a:lnTo>
                  <a:lnTo>
                    <a:pt x="2079" y="1343"/>
                  </a:lnTo>
                  <a:cubicBezTo>
                    <a:pt x="2063" y="1327"/>
                    <a:pt x="1964" y="1228"/>
                    <a:pt x="1964" y="1163"/>
                  </a:cubicBezTo>
                  <a:lnTo>
                    <a:pt x="1997" y="1163"/>
                  </a:lnTo>
                  <a:lnTo>
                    <a:pt x="1997" y="1114"/>
                  </a:lnTo>
                  <a:cubicBezTo>
                    <a:pt x="2030" y="1163"/>
                    <a:pt x="2079" y="1277"/>
                    <a:pt x="2095" y="1327"/>
                  </a:cubicBezTo>
                  <a:cubicBezTo>
                    <a:pt x="2128" y="1310"/>
                    <a:pt x="2128" y="1327"/>
                    <a:pt x="2128" y="1294"/>
                  </a:cubicBezTo>
                  <a:lnTo>
                    <a:pt x="2144" y="1343"/>
                  </a:lnTo>
                  <a:lnTo>
                    <a:pt x="2194" y="1261"/>
                  </a:lnTo>
                  <a:cubicBezTo>
                    <a:pt x="2161" y="1261"/>
                    <a:pt x="2194" y="1196"/>
                    <a:pt x="2161" y="1179"/>
                  </a:cubicBezTo>
                  <a:lnTo>
                    <a:pt x="2144" y="1277"/>
                  </a:lnTo>
                  <a:cubicBezTo>
                    <a:pt x="2112" y="1261"/>
                    <a:pt x="2079" y="1179"/>
                    <a:pt x="2112" y="1146"/>
                  </a:cubicBezTo>
                  <a:lnTo>
                    <a:pt x="2112" y="1146"/>
                  </a:lnTo>
                  <a:lnTo>
                    <a:pt x="2177" y="1179"/>
                  </a:lnTo>
                  <a:lnTo>
                    <a:pt x="2194" y="1130"/>
                  </a:lnTo>
                  <a:lnTo>
                    <a:pt x="2194" y="1163"/>
                  </a:lnTo>
                  <a:cubicBezTo>
                    <a:pt x="2226" y="1130"/>
                    <a:pt x="2177" y="1081"/>
                    <a:pt x="2226" y="1065"/>
                  </a:cubicBezTo>
                  <a:lnTo>
                    <a:pt x="2275" y="1048"/>
                  </a:lnTo>
                  <a:cubicBezTo>
                    <a:pt x="2226" y="1048"/>
                    <a:pt x="2095" y="983"/>
                    <a:pt x="2079" y="966"/>
                  </a:cubicBezTo>
                  <a:cubicBezTo>
                    <a:pt x="2079" y="950"/>
                    <a:pt x="2144" y="917"/>
                    <a:pt x="2177" y="917"/>
                  </a:cubicBezTo>
                  <a:cubicBezTo>
                    <a:pt x="2210" y="917"/>
                    <a:pt x="2226" y="983"/>
                    <a:pt x="2259" y="983"/>
                  </a:cubicBezTo>
                  <a:lnTo>
                    <a:pt x="2243" y="950"/>
                  </a:lnTo>
                  <a:cubicBezTo>
                    <a:pt x="2251" y="950"/>
                    <a:pt x="2259" y="954"/>
                    <a:pt x="2267" y="954"/>
                  </a:cubicBezTo>
                  <a:cubicBezTo>
                    <a:pt x="2275" y="954"/>
                    <a:pt x="2284" y="950"/>
                    <a:pt x="2292" y="934"/>
                  </a:cubicBezTo>
                  <a:cubicBezTo>
                    <a:pt x="2269" y="922"/>
                    <a:pt x="2286" y="903"/>
                    <a:pt x="2282" y="903"/>
                  </a:cubicBezTo>
                  <a:lnTo>
                    <a:pt x="2282" y="903"/>
                  </a:lnTo>
                  <a:cubicBezTo>
                    <a:pt x="2280" y="903"/>
                    <a:pt x="2274" y="907"/>
                    <a:pt x="2259" y="917"/>
                  </a:cubicBezTo>
                  <a:cubicBezTo>
                    <a:pt x="2259" y="885"/>
                    <a:pt x="2292" y="885"/>
                    <a:pt x="2292" y="852"/>
                  </a:cubicBezTo>
                  <a:cubicBezTo>
                    <a:pt x="2275" y="852"/>
                    <a:pt x="2243" y="786"/>
                    <a:pt x="2243" y="754"/>
                  </a:cubicBezTo>
                  <a:lnTo>
                    <a:pt x="2243" y="754"/>
                  </a:lnTo>
                  <a:lnTo>
                    <a:pt x="2275" y="770"/>
                  </a:lnTo>
                  <a:cubicBezTo>
                    <a:pt x="2308" y="721"/>
                    <a:pt x="2341" y="705"/>
                    <a:pt x="2357" y="655"/>
                  </a:cubicBezTo>
                  <a:lnTo>
                    <a:pt x="2406" y="639"/>
                  </a:lnTo>
                  <a:lnTo>
                    <a:pt x="2406" y="606"/>
                  </a:lnTo>
                  <a:cubicBezTo>
                    <a:pt x="2411" y="604"/>
                    <a:pt x="2414" y="603"/>
                    <a:pt x="2416" y="603"/>
                  </a:cubicBezTo>
                  <a:cubicBezTo>
                    <a:pt x="2427" y="603"/>
                    <a:pt x="2397" y="639"/>
                    <a:pt x="2439" y="639"/>
                  </a:cubicBezTo>
                  <a:cubicBezTo>
                    <a:pt x="2423" y="623"/>
                    <a:pt x="2423" y="590"/>
                    <a:pt x="2423" y="557"/>
                  </a:cubicBezTo>
                  <a:cubicBezTo>
                    <a:pt x="2390" y="557"/>
                    <a:pt x="2390" y="606"/>
                    <a:pt x="2390" y="639"/>
                  </a:cubicBezTo>
                  <a:cubicBezTo>
                    <a:pt x="2357" y="606"/>
                    <a:pt x="2324" y="557"/>
                    <a:pt x="2341" y="492"/>
                  </a:cubicBezTo>
                  <a:cubicBezTo>
                    <a:pt x="2347" y="474"/>
                    <a:pt x="2352" y="469"/>
                    <a:pt x="2358" y="469"/>
                  </a:cubicBezTo>
                  <a:cubicBezTo>
                    <a:pt x="2365" y="469"/>
                    <a:pt x="2370" y="479"/>
                    <a:pt x="2372" y="479"/>
                  </a:cubicBezTo>
                  <a:cubicBezTo>
                    <a:pt x="2373" y="479"/>
                    <a:pt x="2374" y="478"/>
                    <a:pt x="2374" y="475"/>
                  </a:cubicBezTo>
                  <a:cubicBezTo>
                    <a:pt x="2423" y="410"/>
                    <a:pt x="2341" y="377"/>
                    <a:pt x="2406" y="328"/>
                  </a:cubicBezTo>
                  <a:cubicBezTo>
                    <a:pt x="2413" y="325"/>
                    <a:pt x="2418" y="324"/>
                    <a:pt x="2423" y="324"/>
                  </a:cubicBezTo>
                  <a:cubicBezTo>
                    <a:pt x="2445" y="324"/>
                    <a:pt x="2459" y="348"/>
                    <a:pt x="2472" y="361"/>
                  </a:cubicBezTo>
                  <a:cubicBezTo>
                    <a:pt x="2472" y="394"/>
                    <a:pt x="2439" y="394"/>
                    <a:pt x="2423" y="426"/>
                  </a:cubicBezTo>
                  <a:lnTo>
                    <a:pt x="2455" y="394"/>
                  </a:lnTo>
                  <a:lnTo>
                    <a:pt x="2455" y="394"/>
                  </a:lnTo>
                  <a:lnTo>
                    <a:pt x="2439" y="443"/>
                  </a:lnTo>
                  <a:cubicBezTo>
                    <a:pt x="2472" y="443"/>
                    <a:pt x="2505" y="328"/>
                    <a:pt x="2570" y="279"/>
                  </a:cubicBezTo>
                  <a:lnTo>
                    <a:pt x="2554" y="246"/>
                  </a:lnTo>
                  <a:lnTo>
                    <a:pt x="2537" y="263"/>
                  </a:lnTo>
                  <a:cubicBezTo>
                    <a:pt x="2509" y="263"/>
                    <a:pt x="2529" y="226"/>
                    <a:pt x="2515" y="226"/>
                  </a:cubicBezTo>
                  <a:cubicBezTo>
                    <a:pt x="2513" y="226"/>
                    <a:pt x="2509" y="227"/>
                    <a:pt x="2505" y="230"/>
                  </a:cubicBezTo>
                  <a:cubicBezTo>
                    <a:pt x="2505" y="197"/>
                    <a:pt x="2505" y="148"/>
                    <a:pt x="2537" y="132"/>
                  </a:cubicBezTo>
                  <a:lnTo>
                    <a:pt x="2570" y="132"/>
                  </a:lnTo>
                  <a:lnTo>
                    <a:pt x="2555" y="146"/>
                  </a:lnTo>
                  <a:lnTo>
                    <a:pt x="2555" y="146"/>
                  </a:lnTo>
                  <a:cubicBezTo>
                    <a:pt x="2573" y="134"/>
                    <a:pt x="2597" y="120"/>
                    <a:pt x="2586" y="99"/>
                  </a:cubicBezTo>
                  <a:lnTo>
                    <a:pt x="2586" y="99"/>
                  </a:lnTo>
                  <a:lnTo>
                    <a:pt x="2537" y="115"/>
                  </a:lnTo>
                  <a:cubicBezTo>
                    <a:pt x="2537" y="66"/>
                    <a:pt x="2537" y="17"/>
                    <a:pt x="2554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7836205" y="371767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7791375" y="3840207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7897561" y="3596609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33" y="0"/>
                  </a:moveTo>
                  <a:lnTo>
                    <a:pt x="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7916917" y="3512884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34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7940839" y="3499462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7"/>
                  </a:move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7925956" y="3511605"/>
              <a:ext cx="3013" cy="2922"/>
            </a:xfrm>
            <a:custGeom>
              <a:rect b="b" l="l" r="r" t="t"/>
              <a:pathLst>
                <a:path extrusionOk="0" h="32" w="33">
                  <a:moveTo>
                    <a:pt x="11" y="1"/>
                  </a:moveTo>
                  <a:cubicBezTo>
                    <a:pt x="0" y="1"/>
                    <a:pt x="0" y="20"/>
                    <a:pt x="0" y="31"/>
                  </a:cubicBezTo>
                  <a:lnTo>
                    <a:pt x="33" y="15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7928878" y="350996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6"/>
                  </a:moveTo>
                  <a:lnTo>
                    <a:pt x="1" y="0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7909978" y="3526123"/>
              <a:ext cx="2556" cy="3287"/>
            </a:xfrm>
            <a:custGeom>
              <a:rect b="b" l="l" r="r" t="t"/>
              <a:pathLst>
                <a:path extrusionOk="0" h="36" w="28">
                  <a:moveTo>
                    <a:pt x="8" y="1"/>
                  </a:moveTo>
                  <a:cubicBezTo>
                    <a:pt x="1" y="1"/>
                    <a:pt x="7" y="35"/>
                    <a:pt x="17" y="35"/>
                  </a:cubicBezTo>
                  <a:cubicBezTo>
                    <a:pt x="20" y="35"/>
                    <a:pt x="24" y="31"/>
                    <a:pt x="28" y="19"/>
                  </a:cubicBezTo>
                  <a:lnTo>
                    <a:pt x="11" y="3"/>
                  </a:lnTo>
                  <a:cubicBezTo>
                    <a:pt x="10" y="2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7930430" y="351589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16" y="33"/>
                  </a:lnTo>
                  <a:lnTo>
                    <a:pt x="16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7924404" y="352484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1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7925956" y="3523383"/>
              <a:ext cx="0" cy="1552"/>
            </a:xfrm>
            <a:custGeom>
              <a:rect b="b" l="l" r="r" t="t"/>
              <a:pathLst>
                <a:path extrusionOk="0" h="17" w="0">
                  <a:moveTo>
                    <a:pt x="0" y="17"/>
                  </a:move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7928878" y="3520370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1"/>
                  </a:moveTo>
                  <a:lnTo>
                    <a:pt x="17" y="17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7907969" y="3554792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1" y="0"/>
                  </a:moveTo>
                  <a:lnTo>
                    <a:pt x="1" y="33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7916917" y="3550227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7915456" y="3557714"/>
              <a:ext cx="1552" cy="3561"/>
            </a:xfrm>
            <a:custGeom>
              <a:rect b="b" l="l" r="r" t="t"/>
              <a:pathLst>
                <a:path extrusionOk="0" h="39" w="17">
                  <a:moveTo>
                    <a:pt x="0" y="1"/>
                  </a:moveTo>
                  <a:cubicBezTo>
                    <a:pt x="0" y="12"/>
                    <a:pt x="0" y="38"/>
                    <a:pt x="6" y="38"/>
                  </a:cubicBezTo>
                  <a:cubicBezTo>
                    <a:pt x="8" y="38"/>
                    <a:pt x="12" y="33"/>
                    <a:pt x="17" y="1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7885600" y="3593596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49" y="33"/>
                  </a:moveTo>
                  <a:lnTo>
                    <a:pt x="49" y="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7878113" y="3633952"/>
              <a:ext cx="7578" cy="4565"/>
            </a:xfrm>
            <a:custGeom>
              <a:rect b="b" l="l" r="r" t="t"/>
              <a:pathLst>
                <a:path extrusionOk="0" h="50" w="83">
                  <a:moveTo>
                    <a:pt x="49" y="1"/>
                  </a:moveTo>
                  <a:lnTo>
                    <a:pt x="17" y="17"/>
                  </a:lnTo>
                  <a:cubicBezTo>
                    <a:pt x="17" y="50"/>
                    <a:pt x="0" y="50"/>
                    <a:pt x="49" y="50"/>
                  </a:cubicBezTo>
                  <a:cubicBezTo>
                    <a:pt x="82" y="33"/>
                    <a:pt x="17" y="33"/>
                    <a:pt x="49" y="1"/>
                  </a:cubicBez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7879574" y="3633952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7688293" y="4058422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7688293" y="4062896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0"/>
                  </a:moveTo>
                  <a:lnTo>
                    <a:pt x="33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7822783" y="376999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7807809" y="3796837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4" y="17"/>
                  </a:moveTo>
                  <a:lnTo>
                    <a:pt x="34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7801327" y="3820759"/>
              <a:ext cx="3652" cy="3104"/>
            </a:xfrm>
            <a:custGeom>
              <a:rect b="b" l="l" r="r" t="t"/>
              <a:pathLst>
                <a:path extrusionOk="0" h="34" w="40">
                  <a:moveTo>
                    <a:pt x="39" y="1"/>
                  </a:moveTo>
                  <a:lnTo>
                    <a:pt x="28" y="24"/>
                  </a:lnTo>
                  <a:lnTo>
                    <a:pt x="28" y="24"/>
                  </a:lnTo>
                  <a:cubicBezTo>
                    <a:pt x="34" y="19"/>
                    <a:pt x="39" y="12"/>
                    <a:pt x="39" y="1"/>
                  </a:cubicBezTo>
                  <a:close/>
                  <a:moveTo>
                    <a:pt x="28" y="24"/>
                  </a:moveTo>
                  <a:cubicBezTo>
                    <a:pt x="16" y="33"/>
                    <a:pt x="1" y="33"/>
                    <a:pt x="23" y="33"/>
                  </a:cubicBezTo>
                  <a:lnTo>
                    <a:pt x="28" y="24"/>
                  </a:lnTo>
                  <a:close/>
                </a:path>
              </a:pathLst>
            </a:custGeom>
            <a:solidFill>
              <a:srgbClr val="C0E9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7885600" y="4418614"/>
              <a:ext cx="1552" cy="6026"/>
            </a:xfrm>
            <a:custGeom>
              <a:rect b="b" l="l" r="r" t="t"/>
              <a:pathLst>
                <a:path extrusionOk="0" h="66" w="17">
                  <a:moveTo>
                    <a:pt x="16" y="0"/>
                  </a:moveTo>
                  <a:lnTo>
                    <a:pt x="4" y="49"/>
                  </a:lnTo>
                  <a:lnTo>
                    <a:pt x="4" y="49"/>
                  </a:lnTo>
                  <a:cubicBezTo>
                    <a:pt x="9" y="36"/>
                    <a:pt x="16" y="22"/>
                    <a:pt x="16" y="0"/>
                  </a:cubicBezTo>
                  <a:close/>
                  <a:moveTo>
                    <a:pt x="4" y="49"/>
                  </a:moveTo>
                  <a:cubicBezTo>
                    <a:pt x="2" y="55"/>
                    <a:pt x="0" y="60"/>
                    <a:pt x="0" y="66"/>
                  </a:cubicBezTo>
                  <a:lnTo>
                    <a:pt x="4" y="49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7492538" y="417346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7902035" y="4049474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7507695" y="4403367"/>
              <a:ext cx="1370" cy="1826"/>
            </a:xfrm>
            <a:custGeom>
              <a:rect b="b" l="l" r="r" t="t"/>
              <a:pathLst>
                <a:path extrusionOk="0" h="20" w="15">
                  <a:moveTo>
                    <a:pt x="2" y="1"/>
                  </a:moveTo>
                  <a:cubicBezTo>
                    <a:pt x="1" y="1"/>
                    <a:pt x="5" y="10"/>
                    <a:pt x="14" y="20"/>
                  </a:cubicBezTo>
                  <a:cubicBezTo>
                    <a:pt x="7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7900482" y="426467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7896009" y="4264677"/>
              <a:ext cx="4565" cy="10500"/>
            </a:xfrm>
            <a:custGeom>
              <a:rect b="b" l="l" r="r" t="t"/>
              <a:pathLst>
                <a:path extrusionOk="0" h="115" w="50">
                  <a:moveTo>
                    <a:pt x="50" y="0"/>
                  </a:moveTo>
                  <a:lnTo>
                    <a:pt x="1" y="33"/>
                  </a:lnTo>
                  <a:lnTo>
                    <a:pt x="50" y="115"/>
                  </a:lnTo>
                  <a:cubicBezTo>
                    <a:pt x="33" y="66"/>
                    <a:pt x="50" y="33"/>
                    <a:pt x="50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7525408" y="446791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7492538" y="4007566"/>
              <a:ext cx="415518" cy="557584"/>
            </a:xfrm>
            <a:custGeom>
              <a:rect b="b" l="l" r="r" t="t"/>
              <a:pathLst>
                <a:path extrusionOk="0" h="6107" w="4551">
                  <a:moveTo>
                    <a:pt x="7" y="2011"/>
                  </a:moveTo>
                  <a:lnTo>
                    <a:pt x="0" y="2047"/>
                  </a:lnTo>
                  <a:cubicBezTo>
                    <a:pt x="5" y="2042"/>
                    <a:pt x="7" y="2029"/>
                    <a:pt x="7" y="2011"/>
                  </a:cubicBezTo>
                  <a:close/>
                  <a:moveTo>
                    <a:pt x="4469" y="2538"/>
                  </a:moveTo>
                  <a:cubicBezTo>
                    <a:pt x="4468" y="2541"/>
                    <a:pt x="4468" y="2543"/>
                    <a:pt x="4468" y="2545"/>
                  </a:cubicBezTo>
                  <a:lnTo>
                    <a:pt x="4468" y="2545"/>
                  </a:lnTo>
                  <a:cubicBezTo>
                    <a:pt x="4468" y="2544"/>
                    <a:pt x="4469" y="2541"/>
                    <a:pt x="4469" y="2538"/>
                  </a:cubicBezTo>
                  <a:close/>
                  <a:moveTo>
                    <a:pt x="17" y="3094"/>
                  </a:moveTo>
                  <a:lnTo>
                    <a:pt x="17" y="3094"/>
                  </a:lnTo>
                  <a:cubicBezTo>
                    <a:pt x="17" y="3100"/>
                    <a:pt x="17" y="3104"/>
                    <a:pt x="18" y="3107"/>
                  </a:cubicBezTo>
                  <a:lnTo>
                    <a:pt x="18" y="3107"/>
                  </a:lnTo>
                  <a:cubicBezTo>
                    <a:pt x="17" y="3103"/>
                    <a:pt x="17" y="3099"/>
                    <a:pt x="17" y="3094"/>
                  </a:cubicBezTo>
                  <a:close/>
                  <a:moveTo>
                    <a:pt x="4420" y="3487"/>
                  </a:moveTo>
                  <a:lnTo>
                    <a:pt x="4420" y="3487"/>
                  </a:lnTo>
                  <a:cubicBezTo>
                    <a:pt x="4417" y="3494"/>
                    <a:pt x="4415" y="3501"/>
                    <a:pt x="4414" y="3507"/>
                  </a:cubicBezTo>
                  <a:lnTo>
                    <a:pt x="4414" y="3507"/>
                  </a:lnTo>
                  <a:cubicBezTo>
                    <a:pt x="4415" y="3518"/>
                    <a:pt x="4417" y="3528"/>
                    <a:pt x="4420" y="3536"/>
                  </a:cubicBezTo>
                  <a:lnTo>
                    <a:pt x="4420" y="3487"/>
                  </a:lnTo>
                  <a:close/>
                  <a:moveTo>
                    <a:pt x="4405" y="3893"/>
                  </a:moveTo>
                  <a:cubicBezTo>
                    <a:pt x="4401" y="3938"/>
                    <a:pt x="4411" y="3998"/>
                    <a:pt x="4407" y="4060"/>
                  </a:cubicBezTo>
                  <a:lnTo>
                    <a:pt x="4407" y="4060"/>
                  </a:lnTo>
                  <a:cubicBezTo>
                    <a:pt x="4409" y="4053"/>
                    <a:pt x="4412" y="4050"/>
                    <a:pt x="4415" y="4050"/>
                  </a:cubicBezTo>
                  <a:cubicBezTo>
                    <a:pt x="4417" y="4050"/>
                    <a:pt x="4420" y="4054"/>
                    <a:pt x="4420" y="4060"/>
                  </a:cubicBezTo>
                  <a:cubicBezTo>
                    <a:pt x="4420" y="4027"/>
                    <a:pt x="4420" y="4011"/>
                    <a:pt x="4420" y="3978"/>
                  </a:cubicBezTo>
                  <a:lnTo>
                    <a:pt x="4405" y="3893"/>
                  </a:lnTo>
                  <a:close/>
                  <a:moveTo>
                    <a:pt x="4407" y="4060"/>
                  </a:moveTo>
                  <a:lnTo>
                    <a:pt x="4407" y="4060"/>
                  </a:lnTo>
                  <a:cubicBezTo>
                    <a:pt x="4405" y="4067"/>
                    <a:pt x="4403" y="4078"/>
                    <a:pt x="4403" y="4093"/>
                  </a:cubicBezTo>
                  <a:cubicBezTo>
                    <a:pt x="4405" y="4082"/>
                    <a:pt x="4406" y="4071"/>
                    <a:pt x="4407" y="4060"/>
                  </a:cubicBezTo>
                  <a:close/>
                  <a:moveTo>
                    <a:pt x="4338" y="4289"/>
                  </a:moveTo>
                  <a:cubicBezTo>
                    <a:pt x="4354" y="4306"/>
                    <a:pt x="4338" y="4338"/>
                    <a:pt x="4322" y="4355"/>
                  </a:cubicBezTo>
                  <a:lnTo>
                    <a:pt x="4322" y="4355"/>
                  </a:lnTo>
                  <a:cubicBezTo>
                    <a:pt x="4338" y="4338"/>
                    <a:pt x="4338" y="4322"/>
                    <a:pt x="4338" y="4289"/>
                  </a:cubicBezTo>
                  <a:close/>
                  <a:moveTo>
                    <a:pt x="4305" y="4568"/>
                  </a:moveTo>
                  <a:lnTo>
                    <a:pt x="4305" y="4568"/>
                  </a:lnTo>
                  <a:cubicBezTo>
                    <a:pt x="4302" y="4571"/>
                    <a:pt x="4298" y="4575"/>
                    <a:pt x="4295" y="4580"/>
                  </a:cubicBezTo>
                  <a:lnTo>
                    <a:pt x="4295" y="4580"/>
                  </a:lnTo>
                  <a:cubicBezTo>
                    <a:pt x="4298" y="4577"/>
                    <a:pt x="4301" y="4573"/>
                    <a:pt x="4305" y="4568"/>
                  </a:cubicBezTo>
                  <a:close/>
                  <a:moveTo>
                    <a:pt x="251" y="4756"/>
                  </a:moveTo>
                  <a:cubicBezTo>
                    <a:pt x="252" y="4762"/>
                    <a:pt x="255" y="4773"/>
                    <a:pt x="261" y="4792"/>
                  </a:cubicBezTo>
                  <a:lnTo>
                    <a:pt x="261" y="4792"/>
                  </a:lnTo>
                  <a:cubicBezTo>
                    <a:pt x="257" y="4780"/>
                    <a:pt x="254" y="4768"/>
                    <a:pt x="251" y="4756"/>
                  </a:cubicBezTo>
                  <a:close/>
                  <a:moveTo>
                    <a:pt x="261" y="4792"/>
                  </a:moveTo>
                  <a:cubicBezTo>
                    <a:pt x="266" y="4810"/>
                    <a:pt x="271" y="4828"/>
                    <a:pt x="278" y="4846"/>
                  </a:cubicBezTo>
                  <a:cubicBezTo>
                    <a:pt x="271" y="4823"/>
                    <a:pt x="265" y="4806"/>
                    <a:pt x="261" y="4792"/>
                  </a:cubicBezTo>
                  <a:close/>
                  <a:moveTo>
                    <a:pt x="2329" y="6086"/>
                  </a:moveTo>
                  <a:cubicBezTo>
                    <a:pt x="2323" y="6087"/>
                    <a:pt x="2317" y="6088"/>
                    <a:pt x="2312" y="6089"/>
                  </a:cubicBezTo>
                  <a:lnTo>
                    <a:pt x="2312" y="6089"/>
                  </a:lnTo>
                  <a:cubicBezTo>
                    <a:pt x="2318" y="6088"/>
                    <a:pt x="2323" y="6087"/>
                    <a:pt x="2329" y="6086"/>
                  </a:cubicBezTo>
                  <a:close/>
                  <a:moveTo>
                    <a:pt x="4469" y="1"/>
                  </a:moveTo>
                  <a:cubicBezTo>
                    <a:pt x="4469" y="17"/>
                    <a:pt x="4420" y="17"/>
                    <a:pt x="4387" y="17"/>
                  </a:cubicBezTo>
                  <a:cubicBezTo>
                    <a:pt x="4338" y="34"/>
                    <a:pt x="4305" y="34"/>
                    <a:pt x="4272" y="34"/>
                  </a:cubicBezTo>
                  <a:cubicBezTo>
                    <a:pt x="4272" y="50"/>
                    <a:pt x="4305" y="50"/>
                    <a:pt x="4354" y="50"/>
                  </a:cubicBezTo>
                  <a:cubicBezTo>
                    <a:pt x="4403" y="50"/>
                    <a:pt x="4452" y="34"/>
                    <a:pt x="4501" y="34"/>
                  </a:cubicBezTo>
                  <a:cubicBezTo>
                    <a:pt x="4485" y="50"/>
                    <a:pt x="4452" y="50"/>
                    <a:pt x="4436" y="66"/>
                  </a:cubicBezTo>
                  <a:lnTo>
                    <a:pt x="3994" y="66"/>
                  </a:lnTo>
                  <a:cubicBezTo>
                    <a:pt x="3945" y="58"/>
                    <a:pt x="3859" y="58"/>
                    <a:pt x="3769" y="58"/>
                  </a:cubicBezTo>
                  <a:cubicBezTo>
                    <a:pt x="3679" y="58"/>
                    <a:pt x="3585" y="58"/>
                    <a:pt x="3519" y="50"/>
                  </a:cubicBezTo>
                  <a:lnTo>
                    <a:pt x="3454" y="66"/>
                  </a:lnTo>
                  <a:lnTo>
                    <a:pt x="2897" y="66"/>
                  </a:lnTo>
                  <a:lnTo>
                    <a:pt x="2897" y="50"/>
                  </a:lnTo>
                  <a:lnTo>
                    <a:pt x="2832" y="66"/>
                  </a:lnTo>
                  <a:lnTo>
                    <a:pt x="2816" y="66"/>
                  </a:lnTo>
                  <a:lnTo>
                    <a:pt x="2832" y="50"/>
                  </a:lnTo>
                  <a:lnTo>
                    <a:pt x="2799" y="66"/>
                  </a:lnTo>
                  <a:lnTo>
                    <a:pt x="98" y="66"/>
                  </a:lnTo>
                  <a:lnTo>
                    <a:pt x="98" y="230"/>
                  </a:lnTo>
                  <a:cubicBezTo>
                    <a:pt x="82" y="263"/>
                    <a:pt x="66" y="295"/>
                    <a:pt x="49" y="295"/>
                  </a:cubicBezTo>
                  <a:cubicBezTo>
                    <a:pt x="82" y="377"/>
                    <a:pt x="0" y="508"/>
                    <a:pt x="49" y="639"/>
                  </a:cubicBezTo>
                  <a:cubicBezTo>
                    <a:pt x="49" y="647"/>
                    <a:pt x="49" y="651"/>
                    <a:pt x="47" y="651"/>
                  </a:cubicBezTo>
                  <a:cubicBezTo>
                    <a:pt x="45" y="651"/>
                    <a:pt x="41" y="647"/>
                    <a:pt x="33" y="639"/>
                  </a:cubicBezTo>
                  <a:lnTo>
                    <a:pt x="33" y="639"/>
                  </a:lnTo>
                  <a:cubicBezTo>
                    <a:pt x="49" y="672"/>
                    <a:pt x="49" y="705"/>
                    <a:pt x="49" y="786"/>
                  </a:cubicBezTo>
                  <a:lnTo>
                    <a:pt x="33" y="770"/>
                  </a:lnTo>
                  <a:lnTo>
                    <a:pt x="33" y="770"/>
                  </a:lnTo>
                  <a:cubicBezTo>
                    <a:pt x="49" y="983"/>
                    <a:pt x="33" y="1081"/>
                    <a:pt x="17" y="1327"/>
                  </a:cubicBezTo>
                  <a:lnTo>
                    <a:pt x="33" y="1310"/>
                  </a:lnTo>
                  <a:lnTo>
                    <a:pt x="33" y="1310"/>
                  </a:lnTo>
                  <a:cubicBezTo>
                    <a:pt x="33" y="1359"/>
                    <a:pt x="33" y="1359"/>
                    <a:pt x="17" y="1392"/>
                  </a:cubicBezTo>
                  <a:cubicBezTo>
                    <a:pt x="20" y="1400"/>
                    <a:pt x="23" y="1403"/>
                    <a:pt x="25" y="1403"/>
                  </a:cubicBezTo>
                  <a:cubicBezTo>
                    <a:pt x="33" y="1403"/>
                    <a:pt x="33" y="1368"/>
                    <a:pt x="33" y="1343"/>
                  </a:cubicBezTo>
                  <a:cubicBezTo>
                    <a:pt x="33" y="1316"/>
                    <a:pt x="33" y="1290"/>
                    <a:pt x="42" y="1290"/>
                  </a:cubicBezTo>
                  <a:cubicBezTo>
                    <a:pt x="44" y="1290"/>
                    <a:pt x="46" y="1291"/>
                    <a:pt x="49" y="1294"/>
                  </a:cubicBezTo>
                  <a:cubicBezTo>
                    <a:pt x="17" y="1359"/>
                    <a:pt x="49" y="1654"/>
                    <a:pt x="17" y="1703"/>
                  </a:cubicBezTo>
                  <a:cubicBezTo>
                    <a:pt x="17" y="1723"/>
                    <a:pt x="17" y="1732"/>
                    <a:pt x="17" y="1736"/>
                  </a:cubicBezTo>
                  <a:cubicBezTo>
                    <a:pt x="23" y="1736"/>
                    <a:pt x="27" y="1733"/>
                    <a:pt x="29" y="1733"/>
                  </a:cubicBezTo>
                  <a:cubicBezTo>
                    <a:pt x="33" y="1733"/>
                    <a:pt x="33" y="1739"/>
                    <a:pt x="33" y="1769"/>
                  </a:cubicBezTo>
                  <a:lnTo>
                    <a:pt x="17" y="1785"/>
                  </a:lnTo>
                  <a:lnTo>
                    <a:pt x="33" y="1801"/>
                  </a:lnTo>
                  <a:cubicBezTo>
                    <a:pt x="33" y="1850"/>
                    <a:pt x="17" y="1883"/>
                    <a:pt x="17" y="1883"/>
                  </a:cubicBezTo>
                  <a:lnTo>
                    <a:pt x="0" y="1834"/>
                  </a:lnTo>
                  <a:lnTo>
                    <a:pt x="0" y="1834"/>
                  </a:lnTo>
                  <a:cubicBezTo>
                    <a:pt x="0" y="1882"/>
                    <a:pt x="9" y="1964"/>
                    <a:pt x="7" y="2011"/>
                  </a:cubicBezTo>
                  <a:lnTo>
                    <a:pt x="7" y="2011"/>
                  </a:lnTo>
                  <a:lnTo>
                    <a:pt x="17" y="1965"/>
                  </a:lnTo>
                  <a:cubicBezTo>
                    <a:pt x="17" y="2194"/>
                    <a:pt x="17" y="2456"/>
                    <a:pt x="33" y="2669"/>
                  </a:cubicBezTo>
                  <a:lnTo>
                    <a:pt x="33" y="2652"/>
                  </a:lnTo>
                  <a:cubicBezTo>
                    <a:pt x="49" y="2800"/>
                    <a:pt x="33" y="2767"/>
                    <a:pt x="33" y="2947"/>
                  </a:cubicBezTo>
                  <a:cubicBezTo>
                    <a:pt x="49" y="2980"/>
                    <a:pt x="49" y="3029"/>
                    <a:pt x="49" y="3078"/>
                  </a:cubicBezTo>
                  <a:cubicBezTo>
                    <a:pt x="49" y="3066"/>
                    <a:pt x="47" y="3060"/>
                    <a:pt x="44" y="3060"/>
                  </a:cubicBezTo>
                  <a:cubicBezTo>
                    <a:pt x="39" y="3060"/>
                    <a:pt x="33" y="3074"/>
                    <a:pt x="33" y="3094"/>
                  </a:cubicBezTo>
                  <a:cubicBezTo>
                    <a:pt x="33" y="3104"/>
                    <a:pt x="27" y="3113"/>
                    <a:pt x="23" y="3113"/>
                  </a:cubicBezTo>
                  <a:cubicBezTo>
                    <a:pt x="21" y="3113"/>
                    <a:pt x="19" y="3111"/>
                    <a:pt x="18" y="3107"/>
                  </a:cubicBezTo>
                  <a:lnTo>
                    <a:pt x="18" y="3107"/>
                  </a:lnTo>
                  <a:cubicBezTo>
                    <a:pt x="33" y="3270"/>
                    <a:pt x="34" y="3179"/>
                    <a:pt x="66" y="3291"/>
                  </a:cubicBezTo>
                  <a:lnTo>
                    <a:pt x="49" y="3324"/>
                  </a:lnTo>
                  <a:cubicBezTo>
                    <a:pt x="66" y="3356"/>
                    <a:pt x="66" y="3373"/>
                    <a:pt x="66" y="3455"/>
                  </a:cubicBezTo>
                  <a:cubicBezTo>
                    <a:pt x="66" y="3438"/>
                    <a:pt x="66" y="3434"/>
                    <a:pt x="64" y="3434"/>
                  </a:cubicBezTo>
                  <a:cubicBezTo>
                    <a:pt x="62" y="3434"/>
                    <a:pt x="57" y="3438"/>
                    <a:pt x="49" y="3438"/>
                  </a:cubicBezTo>
                  <a:cubicBezTo>
                    <a:pt x="49" y="3448"/>
                    <a:pt x="49" y="3457"/>
                    <a:pt x="46" y="3457"/>
                  </a:cubicBezTo>
                  <a:cubicBezTo>
                    <a:pt x="44" y="3457"/>
                    <a:pt x="40" y="3452"/>
                    <a:pt x="33" y="3438"/>
                  </a:cubicBezTo>
                  <a:lnTo>
                    <a:pt x="33" y="3438"/>
                  </a:lnTo>
                  <a:cubicBezTo>
                    <a:pt x="17" y="3618"/>
                    <a:pt x="82" y="3700"/>
                    <a:pt x="49" y="3798"/>
                  </a:cubicBezTo>
                  <a:cubicBezTo>
                    <a:pt x="53" y="3806"/>
                    <a:pt x="56" y="3809"/>
                    <a:pt x="58" y="3809"/>
                  </a:cubicBezTo>
                  <a:cubicBezTo>
                    <a:pt x="66" y="3809"/>
                    <a:pt x="66" y="3774"/>
                    <a:pt x="66" y="3749"/>
                  </a:cubicBezTo>
                  <a:cubicBezTo>
                    <a:pt x="66" y="3723"/>
                    <a:pt x="66" y="3698"/>
                    <a:pt x="66" y="3684"/>
                  </a:cubicBezTo>
                  <a:cubicBezTo>
                    <a:pt x="68" y="3675"/>
                    <a:pt x="71" y="3672"/>
                    <a:pt x="74" y="3672"/>
                  </a:cubicBezTo>
                  <a:cubicBezTo>
                    <a:pt x="87" y="3672"/>
                    <a:pt x="98" y="3758"/>
                    <a:pt x="98" y="3798"/>
                  </a:cubicBezTo>
                  <a:cubicBezTo>
                    <a:pt x="115" y="3864"/>
                    <a:pt x="66" y="3913"/>
                    <a:pt x="98" y="4060"/>
                  </a:cubicBezTo>
                  <a:lnTo>
                    <a:pt x="82" y="4027"/>
                  </a:lnTo>
                  <a:lnTo>
                    <a:pt x="82" y="4027"/>
                  </a:lnTo>
                  <a:cubicBezTo>
                    <a:pt x="82" y="4093"/>
                    <a:pt x="115" y="4126"/>
                    <a:pt x="115" y="4207"/>
                  </a:cubicBezTo>
                  <a:cubicBezTo>
                    <a:pt x="147" y="4240"/>
                    <a:pt x="131" y="4289"/>
                    <a:pt x="164" y="4289"/>
                  </a:cubicBezTo>
                  <a:lnTo>
                    <a:pt x="138" y="4188"/>
                  </a:lnTo>
                  <a:lnTo>
                    <a:pt x="138" y="4188"/>
                  </a:lnTo>
                  <a:cubicBezTo>
                    <a:pt x="159" y="4257"/>
                    <a:pt x="199" y="4320"/>
                    <a:pt x="213" y="4420"/>
                  </a:cubicBezTo>
                  <a:lnTo>
                    <a:pt x="180" y="4355"/>
                  </a:lnTo>
                  <a:lnTo>
                    <a:pt x="180" y="4355"/>
                  </a:lnTo>
                  <a:cubicBezTo>
                    <a:pt x="180" y="4404"/>
                    <a:pt x="197" y="4437"/>
                    <a:pt x="213" y="4469"/>
                  </a:cubicBezTo>
                  <a:cubicBezTo>
                    <a:pt x="180" y="4469"/>
                    <a:pt x="147" y="4306"/>
                    <a:pt x="115" y="4240"/>
                  </a:cubicBezTo>
                  <a:lnTo>
                    <a:pt x="115" y="4240"/>
                  </a:lnTo>
                  <a:cubicBezTo>
                    <a:pt x="115" y="4269"/>
                    <a:pt x="165" y="4361"/>
                    <a:pt x="144" y="4361"/>
                  </a:cubicBezTo>
                  <a:cubicBezTo>
                    <a:pt x="141" y="4361"/>
                    <a:pt x="137" y="4359"/>
                    <a:pt x="131" y="4355"/>
                  </a:cubicBezTo>
                  <a:lnTo>
                    <a:pt x="131" y="4355"/>
                  </a:lnTo>
                  <a:cubicBezTo>
                    <a:pt x="180" y="4404"/>
                    <a:pt x="164" y="4502"/>
                    <a:pt x="229" y="4584"/>
                  </a:cubicBezTo>
                  <a:lnTo>
                    <a:pt x="213" y="4584"/>
                  </a:lnTo>
                  <a:cubicBezTo>
                    <a:pt x="213" y="4600"/>
                    <a:pt x="229" y="4633"/>
                    <a:pt x="246" y="4649"/>
                  </a:cubicBezTo>
                  <a:lnTo>
                    <a:pt x="197" y="4617"/>
                  </a:lnTo>
                  <a:lnTo>
                    <a:pt x="197" y="4617"/>
                  </a:lnTo>
                  <a:cubicBezTo>
                    <a:pt x="227" y="4658"/>
                    <a:pt x="239" y="4706"/>
                    <a:pt x="251" y="4756"/>
                  </a:cubicBezTo>
                  <a:lnTo>
                    <a:pt x="251" y="4756"/>
                  </a:lnTo>
                  <a:cubicBezTo>
                    <a:pt x="251" y="4748"/>
                    <a:pt x="255" y="4748"/>
                    <a:pt x="262" y="4748"/>
                  </a:cubicBezTo>
                  <a:cubicBezTo>
                    <a:pt x="262" y="4748"/>
                    <a:pt x="278" y="4748"/>
                    <a:pt x="278" y="4731"/>
                  </a:cubicBezTo>
                  <a:cubicBezTo>
                    <a:pt x="360" y="4895"/>
                    <a:pt x="278" y="4862"/>
                    <a:pt x="360" y="5042"/>
                  </a:cubicBezTo>
                  <a:cubicBezTo>
                    <a:pt x="360" y="5017"/>
                    <a:pt x="351" y="4982"/>
                    <a:pt x="354" y="4982"/>
                  </a:cubicBezTo>
                  <a:lnTo>
                    <a:pt x="354" y="4982"/>
                  </a:lnTo>
                  <a:cubicBezTo>
                    <a:pt x="354" y="4982"/>
                    <a:pt x="356" y="4986"/>
                    <a:pt x="360" y="4993"/>
                  </a:cubicBezTo>
                  <a:cubicBezTo>
                    <a:pt x="377" y="5026"/>
                    <a:pt x="409" y="5091"/>
                    <a:pt x="409" y="5108"/>
                  </a:cubicBezTo>
                  <a:cubicBezTo>
                    <a:pt x="436" y="5152"/>
                    <a:pt x="443" y="5167"/>
                    <a:pt x="444" y="5167"/>
                  </a:cubicBezTo>
                  <a:cubicBezTo>
                    <a:pt x="446" y="5167"/>
                    <a:pt x="442" y="5156"/>
                    <a:pt x="442" y="5140"/>
                  </a:cubicBezTo>
                  <a:cubicBezTo>
                    <a:pt x="442" y="5132"/>
                    <a:pt x="442" y="5128"/>
                    <a:pt x="444" y="5128"/>
                  </a:cubicBezTo>
                  <a:cubicBezTo>
                    <a:pt x="446" y="5128"/>
                    <a:pt x="450" y="5132"/>
                    <a:pt x="458" y="5140"/>
                  </a:cubicBezTo>
                  <a:cubicBezTo>
                    <a:pt x="458" y="5190"/>
                    <a:pt x="491" y="5206"/>
                    <a:pt x="540" y="5255"/>
                  </a:cubicBezTo>
                  <a:lnTo>
                    <a:pt x="524" y="5255"/>
                  </a:lnTo>
                  <a:cubicBezTo>
                    <a:pt x="622" y="5419"/>
                    <a:pt x="573" y="5288"/>
                    <a:pt x="671" y="5419"/>
                  </a:cubicBezTo>
                  <a:lnTo>
                    <a:pt x="606" y="5370"/>
                  </a:lnTo>
                  <a:lnTo>
                    <a:pt x="655" y="5435"/>
                  </a:lnTo>
                  <a:lnTo>
                    <a:pt x="639" y="5435"/>
                  </a:lnTo>
                  <a:cubicBezTo>
                    <a:pt x="671" y="5468"/>
                    <a:pt x="688" y="5484"/>
                    <a:pt x="704" y="5501"/>
                  </a:cubicBezTo>
                  <a:cubicBezTo>
                    <a:pt x="737" y="5533"/>
                    <a:pt x="753" y="5550"/>
                    <a:pt x="786" y="5582"/>
                  </a:cubicBezTo>
                  <a:cubicBezTo>
                    <a:pt x="780" y="5576"/>
                    <a:pt x="780" y="5573"/>
                    <a:pt x="787" y="5573"/>
                  </a:cubicBezTo>
                  <a:cubicBezTo>
                    <a:pt x="798" y="5573"/>
                    <a:pt x="826" y="5584"/>
                    <a:pt x="868" y="5615"/>
                  </a:cubicBezTo>
                  <a:cubicBezTo>
                    <a:pt x="900" y="5664"/>
                    <a:pt x="835" y="5615"/>
                    <a:pt x="917" y="5681"/>
                  </a:cubicBezTo>
                  <a:cubicBezTo>
                    <a:pt x="900" y="5681"/>
                    <a:pt x="868" y="5681"/>
                    <a:pt x="835" y="5632"/>
                  </a:cubicBezTo>
                  <a:lnTo>
                    <a:pt x="802" y="5615"/>
                  </a:lnTo>
                  <a:lnTo>
                    <a:pt x="802" y="5615"/>
                  </a:lnTo>
                  <a:cubicBezTo>
                    <a:pt x="835" y="5664"/>
                    <a:pt x="917" y="5713"/>
                    <a:pt x="950" y="5746"/>
                  </a:cubicBezTo>
                  <a:lnTo>
                    <a:pt x="917" y="5713"/>
                  </a:lnTo>
                  <a:lnTo>
                    <a:pt x="917" y="5713"/>
                  </a:lnTo>
                  <a:lnTo>
                    <a:pt x="982" y="5746"/>
                  </a:lnTo>
                  <a:lnTo>
                    <a:pt x="1064" y="5779"/>
                  </a:lnTo>
                  <a:lnTo>
                    <a:pt x="1031" y="5795"/>
                  </a:lnTo>
                  <a:cubicBezTo>
                    <a:pt x="1064" y="5812"/>
                    <a:pt x="1097" y="5812"/>
                    <a:pt x="1130" y="5828"/>
                  </a:cubicBezTo>
                  <a:cubicBezTo>
                    <a:pt x="1118" y="5840"/>
                    <a:pt x="1115" y="5851"/>
                    <a:pt x="1096" y="5851"/>
                  </a:cubicBezTo>
                  <a:cubicBezTo>
                    <a:pt x="1089" y="5851"/>
                    <a:pt x="1078" y="5849"/>
                    <a:pt x="1064" y="5844"/>
                  </a:cubicBezTo>
                  <a:lnTo>
                    <a:pt x="1064" y="5844"/>
                  </a:lnTo>
                  <a:cubicBezTo>
                    <a:pt x="1113" y="5861"/>
                    <a:pt x="1146" y="5877"/>
                    <a:pt x="1195" y="5893"/>
                  </a:cubicBezTo>
                  <a:lnTo>
                    <a:pt x="1228" y="5926"/>
                  </a:lnTo>
                  <a:lnTo>
                    <a:pt x="1228" y="5943"/>
                  </a:lnTo>
                  <a:cubicBezTo>
                    <a:pt x="1277" y="5959"/>
                    <a:pt x="1326" y="5975"/>
                    <a:pt x="1375" y="5992"/>
                  </a:cubicBezTo>
                  <a:cubicBezTo>
                    <a:pt x="1441" y="5992"/>
                    <a:pt x="1506" y="6008"/>
                    <a:pt x="1555" y="6024"/>
                  </a:cubicBezTo>
                  <a:lnTo>
                    <a:pt x="1588" y="6024"/>
                  </a:lnTo>
                  <a:cubicBezTo>
                    <a:pt x="1653" y="6041"/>
                    <a:pt x="1702" y="6057"/>
                    <a:pt x="1752" y="6057"/>
                  </a:cubicBezTo>
                  <a:cubicBezTo>
                    <a:pt x="1776" y="6065"/>
                    <a:pt x="1805" y="6069"/>
                    <a:pt x="1833" y="6069"/>
                  </a:cubicBezTo>
                  <a:cubicBezTo>
                    <a:pt x="1862" y="6069"/>
                    <a:pt x="1891" y="6065"/>
                    <a:pt x="1915" y="6057"/>
                  </a:cubicBezTo>
                  <a:lnTo>
                    <a:pt x="1981" y="6090"/>
                  </a:lnTo>
                  <a:cubicBezTo>
                    <a:pt x="2079" y="6090"/>
                    <a:pt x="1899" y="6057"/>
                    <a:pt x="2063" y="6041"/>
                  </a:cubicBezTo>
                  <a:cubicBezTo>
                    <a:pt x="2161" y="6041"/>
                    <a:pt x="2095" y="6073"/>
                    <a:pt x="2128" y="6073"/>
                  </a:cubicBezTo>
                  <a:cubicBezTo>
                    <a:pt x="2174" y="6062"/>
                    <a:pt x="2237" y="6050"/>
                    <a:pt x="2304" y="6050"/>
                  </a:cubicBezTo>
                  <a:cubicBezTo>
                    <a:pt x="2332" y="6050"/>
                    <a:pt x="2361" y="6052"/>
                    <a:pt x="2390" y="6057"/>
                  </a:cubicBezTo>
                  <a:lnTo>
                    <a:pt x="2292" y="6057"/>
                  </a:lnTo>
                  <a:lnTo>
                    <a:pt x="2374" y="6073"/>
                  </a:lnTo>
                  <a:cubicBezTo>
                    <a:pt x="2358" y="6079"/>
                    <a:pt x="2342" y="6083"/>
                    <a:pt x="2329" y="6086"/>
                  </a:cubicBezTo>
                  <a:lnTo>
                    <a:pt x="2329" y="6086"/>
                  </a:lnTo>
                  <a:cubicBezTo>
                    <a:pt x="2357" y="6082"/>
                    <a:pt x="2399" y="6082"/>
                    <a:pt x="2441" y="6082"/>
                  </a:cubicBezTo>
                  <a:cubicBezTo>
                    <a:pt x="2517" y="6082"/>
                    <a:pt x="2595" y="6082"/>
                    <a:pt x="2603" y="6057"/>
                  </a:cubicBezTo>
                  <a:lnTo>
                    <a:pt x="2652" y="6073"/>
                  </a:lnTo>
                  <a:lnTo>
                    <a:pt x="2619" y="6073"/>
                  </a:lnTo>
                  <a:cubicBezTo>
                    <a:pt x="2633" y="6078"/>
                    <a:pt x="2645" y="6080"/>
                    <a:pt x="2655" y="6080"/>
                  </a:cubicBezTo>
                  <a:cubicBezTo>
                    <a:pt x="2679" y="6080"/>
                    <a:pt x="2694" y="6069"/>
                    <a:pt x="2717" y="6057"/>
                  </a:cubicBezTo>
                  <a:cubicBezTo>
                    <a:pt x="2734" y="6041"/>
                    <a:pt x="2766" y="6041"/>
                    <a:pt x="2816" y="6041"/>
                  </a:cubicBezTo>
                  <a:lnTo>
                    <a:pt x="2881" y="6041"/>
                  </a:lnTo>
                  <a:lnTo>
                    <a:pt x="2881" y="6057"/>
                  </a:lnTo>
                  <a:cubicBezTo>
                    <a:pt x="2914" y="6041"/>
                    <a:pt x="2946" y="6024"/>
                    <a:pt x="2979" y="6024"/>
                  </a:cubicBezTo>
                  <a:lnTo>
                    <a:pt x="2996" y="6024"/>
                  </a:lnTo>
                  <a:cubicBezTo>
                    <a:pt x="3045" y="6008"/>
                    <a:pt x="3094" y="5992"/>
                    <a:pt x="3127" y="5975"/>
                  </a:cubicBezTo>
                  <a:lnTo>
                    <a:pt x="3208" y="5910"/>
                  </a:lnTo>
                  <a:cubicBezTo>
                    <a:pt x="3257" y="5910"/>
                    <a:pt x="3192" y="5926"/>
                    <a:pt x="3208" y="5926"/>
                  </a:cubicBezTo>
                  <a:cubicBezTo>
                    <a:pt x="3241" y="5910"/>
                    <a:pt x="3257" y="5893"/>
                    <a:pt x="3274" y="5877"/>
                  </a:cubicBezTo>
                  <a:cubicBezTo>
                    <a:pt x="3323" y="5877"/>
                    <a:pt x="3257" y="5926"/>
                    <a:pt x="3208" y="5943"/>
                  </a:cubicBezTo>
                  <a:cubicBezTo>
                    <a:pt x="3223" y="5947"/>
                    <a:pt x="3234" y="5949"/>
                    <a:pt x="3244" y="5949"/>
                  </a:cubicBezTo>
                  <a:cubicBezTo>
                    <a:pt x="3267" y="5949"/>
                    <a:pt x="3279" y="5938"/>
                    <a:pt x="3290" y="5926"/>
                  </a:cubicBezTo>
                  <a:cubicBezTo>
                    <a:pt x="3323" y="5910"/>
                    <a:pt x="3356" y="5877"/>
                    <a:pt x="3438" y="5844"/>
                  </a:cubicBezTo>
                  <a:lnTo>
                    <a:pt x="3438" y="5844"/>
                  </a:lnTo>
                  <a:lnTo>
                    <a:pt x="3372" y="5893"/>
                  </a:lnTo>
                  <a:cubicBezTo>
                    <a:pt x="3421" y="5893"/>
                    <a:pt x="3487" y="5844"/>
                    <a:pt x="3568" y="5812"/>
                  </a:cubicBezTo>
                  <a:cubicBezTo>
                    <a:pt x="3558" y="5812"/>
                    <a:pt x="3481" y="5841"/>
                    <a:pt x="3451" y="5841"/>
                  </a:cubicBezTo>
                  <a:cubicBezTo>
                    <a:pt x="3436" y="5841"/>
                    <a:pt x="3432" y="5833"/>
                    <a:pt x="3454" y="5812"/>
                  </a:cubicBezTo>
                  <a:lnTo>
                    <a:pt x="3454" y="5812"/>
                  </a:lnTo>
                  <a:lnTo>
                    <a:pt x="3388" y="5861"/>
                  </a:lnTo>
                  <a:cubicBezTo>
                    <a:pt x="3388" y="5828"/>
                    <a:pt x="3421" y="5828"/>
                    <a:pt x="3454" y="5812"/>
                  </a:cubicBezTo>
                  <a:cubicBezTo>
                    <a:pt x="3487" y="5795"/>
                    <a:pt x="3519" y="5779"/>
                    <a:pt x="3552" y="5746"/>
                  </a:cubicBezTo>
                  <a:cubicBezTo>
                    <a:pt x="3555" y="5749"/>
                    <a:pt x="3558" y="5750"/>
                    <a:pt x="3562" y="5750"/>
                  </a:cubicBezTo>
                  <a:cubicBezTo>
                    <a:pt x="3581" y="5750"/>
                    <a:pt x="3610" y="5721"/>
                    <a:pt x="3650" y="5681"/>
                  </a:cubicBezTo>
                  <a:lnTo>
                    <a:pt x="3667" y="5713"/>
                  </a:lnTo>
                  <a:cubicBezTo>
                    <a:pt x="3716" y="5664"/>
                    <a:pt x="3699" y="5648"/>
                    <a:pt x="3716" y="5615"/>
                  </a:cubicBezTo>
                  <a:cubicBezTo>
                    <a:pt x="3781" y="5566"/>
                    <a:pt x="3798" y="5566"/>
                    <a:pt x="3830" y="5566"/>
                  </a:cubicBezTo>
                  <a:cubicBezTo>
                    <a:pt x="3850" y="5537"/>
                    <a:pt x="3852" y="5531"/>
                    <a:pt x="3847" y="5531"/>
                  </a:cubicBezTo>
                  <a:cubicBezTo>
                    <a:pt x="3843" y="5531"/>
                    <a:pt x="3837" y="5533"/>
                    <a:pt x="3830" y="5533"/>
                  </a:cubicBezTo>
                  <a:cubicBezTo>
                    <a:pt x="3824" y="5539"/>
                    <a:pt x="3818" y="5543"/>
                    <a:pt x="3816" y="5543"/>
                  </a:cubicBezTo>
                  <a:cubicBezTo>
                    <a:pt x="3811" y="5543"/>
                    <a:pt x="3816" y="5532"/>
                    <a:pt x="3847" y="5501"/>
                  </a:cubicBezTo>
                  <a:cubicBezTo>
                    <a:pt x="3912" y="5419"/>
                    <a:pt x="3961" y="5370"/>
                    <a:pt x="4010" y="5255"/>
                  </a:cubicBezTo>
                  <a:cubicBezTo>
                    <a:pt x="4017" y="5241"/>
                    <a:pt x="4021" y="5236"/>
                    <a:pt x="4024" y="5236"/>
                  </a:cubicBezTo>
                  <a:cubicBezTo>
                    <a:pt x="4027" y="5236"/>
                    <a:pt x="4027" y="5246"/>
                    <a:pt x="4027" y="5255"/>
                  </a:cubicBezTo>
                  <a:lnTo>
                    <a:pt x="4043" y="5190"/>
                  </a:lnTo>
                  <a:lnTo>
                    <a:pt x="4060" y="5190"/>
                  </a:lnTo>
                  <a:cubicBezTo>
                    <a:pt x="4076" y="5140"/>
                    <a:pt x="4043" y="5173"/>
                    <a:pt x="4076" y="5108"/>
                  </a:cubicBezTo>
                  <a:cubicBezTo>
                    <a:pt x="4076" y="5091"/>
                    <a:pt x="4092" y="5059"/>
                    <a:pt x="4125" y="5010"/>
                  </a:cubicBezTo>
                  <a:cubicBezTo>
                    <a:pt x="4158" y="4977"/>
                    <a:pt x="4207" y="4928"/>
                    <a:pt x="4207" y="4862"/>
                  </a:cubicBezTo>
                  <a:lnTo>
                    <a:pt x="4223" y="4879"/>
                  </a:lnTo>
                  <a:cubicBezTo>
                    <a:pt x="4256" y="4748"/>
                    <a:pt x="4256" y="4764"/>
                    <a:pt x="4256" y="4649"/>
                  </a:cubicBezTo>
                  <a:cubicBezTo>
                    <a:pt x="4269" y="4623"/>
                    <a:pt x="4282" y="4597"/>
                    <a:pt x="4295" y="4580"/>
                  </a:cubicBezTo>
                  <a:lnTo>
                    <a:pt x="4295" y="4580"/>
                  </a:lnTo>
                  <a:cubicBezTo>
                    <a:pt x="4293" y="4581"/>
                    <a:pt x="4290" y="4582"/>
                    <a:pt x="4288" y="4582"/>
                  </a:cubicBezTo>
                  <a:cubicBezTo>
                    <a:pt x="4272" y="4582"/>
                    <a:pt x="4272" y="4518"/>
                    <a:pt x="4272" y="4453"/>
                  </a:cubicBezTo>
                  <a:lnTo>
                    <a:pt x="4289" y="4437"/>
                  </a:lnTo>
                  <a:lnTo>
                    <a:pt x="4272" y="4420"/>
                  </a:lnTo>
                  <a:lnTo>
                    <a:pt x="4289" y="4355"/>
                  </a:lnTo>
                  <a:lnTo>
                    <a:pt x="4305" y="4404"/>
                  </a:lnTo>
                  <a:lnTo>
                    <a:pt x="4289" y="4437"/>
                  </a:lnTo>
                  <a:cubicBezTo>
                    <a:pt x="4289" y="4469"/>
                    <a:pt x="4289" y="4502"/>
                    <a:pt x="4305" y="4502"/>
                  </a:cubicBezTo>
                  <a:lnTo>
                    <a:pt x="4321" y="4453"/>
                  </a:lnTo>
                  <a:lnTo>
                    <a:pt x="4321" y="4437"/>
                  </a:lnTo>
                  <a:lnTo>
                    <a:pt x="4354" y="4404"/>
                  </a:lnTo>
                  <a:cubicBezTo>
                    <a:pt x="4371" y="4355"/>
                    <a:pt x="4387" y="4289"/>
                    <a:pt x="4387" y="4240"/>
                  </a:cubicBezTo>
                  <a:cubicBezTo>
                    <a:pt x="4387" y="4175"/>
                    <a:pt x="4387" y="4126"/>
                    <a:pt x="4371" y="4060"/>
                  </a:cubicBezTo>
                  <a:cubicBezTo>
                    <a:pt x="4371" y="3995"/>
                    <a:pt x="4354" y="3929"/>
                    <a:pt x="4354" y="3831"/>
                  </a:cubicBezTo>
                  <a:lnTo>
                    <a:pt x="4354" y="3831"/>
                  </a:lnTo>
                  <a:cubicBezTo>
                    <a:pt x="4364" y="3850"/>
                    <a:pt x="4373" y="3858"/>
                    <a:pt x="4380" y="3858"/>
                  </a:cubicBezTo>
                  <a:cubicBezTo>
                    <a:pt x="4384" y="3858"/>
                    <a:pt x="4387" y="3854"/>
                    <a:pt x="4387" y="3847"/>
                  </a:cubicBezTo>
                  <a:lnTo>
                    <a:pt x="4420" y="3847"/>
                  </a:lnTo>
                  <a:cubicBezTo>
                    <a:pt x="4413" y="3857"/>
                    <a:pt x="4409" y="3869"/>
                    <a:pt x="4407" y="3882"/>
                  </a:cubicBezTo>
                  <a:lnTo>
                    <a:pt x="4407" y="3882"/>
                  </a:lnTo>
                  <a:cubicBezTo>
                    <a:pt x="4406" y="3881"/>
                    <a:pt x="4405" y="3881"/>
                    <a:pt x="4403" y="3880"/>
                  </a:cubicBezTo>
                  <a:lnTo>
                    <a:pt x="4403" y="3880"/>
                  </a:lnTo>
                  <a:lnTo>
                    <a:pt x="4405" y="3893"/>
                  </a:lnTo>
                  <a:lnTo>
                    <a:pt x="4405" y="3893"/>
                  </a:lnTo>
                  <a:cubicBezTo>
                    <a:pt x="4406" y="3889"/>
                    <a:pt x="4406" y="3886"/>
                    <a:pt x="4407" y="3882"/>
                  </a:cubicBezTo>
                  <a:lnTo>
                    <a:pt x="4407" y="3882"/>
                  </a:lnTo>
                  <a:cubicBezTo>
                    <a:pt x="4410" y="3883"/>
                    <a:pt x="4412" y="3883"/>
                    <a:pt x="4414" y="3883"/>
                  </a:cubicBezTo>
                  <a:cubicBezTo>
                    <a:pt x="4432" y="3883"/>
                    <a:pt x="4422" y="3843"/>
                    <a:pt x="4436" y="3815"/>
                  </a:cubicBezTo>
                  <a:lnTo>
                    <a:pt x="4436" y="3815"/>
                  </a:lnTo>
                  <a:cubicBezTo>
                    <a:pt x="4433" y="3818"/>
                    <a:pt x="4431" y="3819"/>
                    <a:pt x="4428" y="3819"/>
                  </a:cubicBezTo>
                  <a:cubicBezTo>
                    <a:pt x="4406" y="3819"/>
                    <a:pt x="4418" y="3676"/>
                    <a:pt x="4403" y="3602"/>
                  </a:cubicBezTo>
                  <a:cubicBezTo>
                    <a:pt x="4420" y="3602"/>
                    <a:pt x="4436" y="3618"/>
                    <a:pt x="4420" y="3700"/>
                  </a:cubicBezTo>
                  <a:cubicBezTo>
                    <a:pt x="4450" y="3624"/>
                    <a:pt x="4396" y="3590"/>
                    <a:pt x="4414" y="3507"/>
                  </a:cubicBezTo>
                  <a:lnTo>
                    <a:pt x="4414" y="3507"/>
                  </a:lnTo>
                  <a:cubicBezTo>
                    <a:pt x="4409" y="3457"/>
                    <a:pt x="4420" y="3387"/>
                    <a:pt x="4433" y="3387"/>
                  </a:cubicBezTo>
                  <a:cubicBezTo>
                    <a:pt x="4434" y="3387"/>
                    <a:pt x="4435" y="3388"/>
                    <a:pt x="4436" y="3389"/>
                  </a:cubicBezTo>
                  <a:lnTo>
                    <a:pt x="4436" y="3422"/>
                  </a:lnTo>
                  <a:cubicBezTo>
                    <a:pt x="4436" y="3282"/>
                    <a:pt x="4451" y="3026"/>
                    <a:pt x="4425" y="2985"/>
                  </a:cubicBezTo>
                  <a:lnTo>
                    <a:pt x="4425" y="2985"/>
                  </a:lnTo>
                  <a:lnTo>
                    <a:pt x="4452" y="3013"/>
                  </a:lnTo>
                  <a:lnTo>
                    <a:pt x="4452" y="3013"/>
                  </a:lnTo>
                  <a:lnTo>
                    <a:pt x="4387" y="2833"/>
                  </a:lnTo>
                  <a:lnTo>
                    <a:pt x="4387" y="2767"/>
                  </a:lnTo>
                  <a:cubicBezTo>
                    <a:pt x="4400" y="2760"/>
                    <a:pt x="4414" y="2754"/>
                    <a:pt x="4426" y="2754"/>
                  </a:cubicBezTo>
                  <a:cubicBezTo>
                    <a:pt x="4444" y="2754"/>
                    <a:pt x="4459" y="2768"/>
                    <a:pt x="4469" y="2816"/>
                  </a:cubicBezTo>
                  <a:cubicBezTo>
                    <a:pt x="4469" y="2783"/>
                    <a:pt x="4485" y="2734"/>
                    <a:pt x="4469" y="2669"/>
                  </a:cubicBezTo>
                  <a:cubicBezTo>
                    <a:pt x="4469" y="2692"/>
                    <a:pt x="4452" y="2715"/>
                    <a:pt x="4443" y="2715"/>
                  </a:cubicBezTo>
                  <a:cubicBezTo>
                    <a:pt x="4439" y="2715"/>
                    <a:pt x="4436" y="2711"/>
                    <a:pt x="4436" y="2702"/>
                  </a:cubicBezTo>
                  <a:cubicBezTo>
                    <a:pt x="4468" y="2622"/>
                    <a:pt x="4453" y="2635"/>
                    <a:pt x="4468" y="2545"/>
                  </a:cubicBezTo>
                  <a:lnTo>
                    <a:pt x="4468" y="2545"/>
                  </a:lnTo>
                  <a:cubicBezTo>
                    <a:pt x="4466" y="2549"/>
                    <a:pt x="4463" y="2551"/>
                    <a:pt x="4460" y="2551"/>
                  </a:cubicBezTo>
                  <a:cubicBezTo>
                    <a:pt x="4447" y="2551"/>
                    <a:pt x="4424" y="2520"/>
                    <a:pt x="4436" y="2472"/>
                  </a:cubicBezTo>
                  <a:lnTo>
                    <a:pt x="4436" y="2472"/>
                  </a:lnTo>
                  <a:lnTo>
                    <a:pt x="4469" y="2489"/>
                  </a:lnTo>
                  <a:lnTo>
                    <a:pt x="4469" y="2489"/>
                  </a:lnTo>
                  <a:lnTo>
                    <a:pt x="4436" y="2358"/>
                  </a:lnTo>
                  <a:lnTo>
                    <a:pt x="4436" y="2358"/>
                  </a:lnTo>
                  <a:cubicBezTo>
                    <a:pt x="4442" y="2370"/>
                    <a:pt x="4449" y="2376"/>
                    <a:pt x="4455" y="2376"/>
                  </a:cubicBezTo>
                  <a:cubicBezTo>
                    <a:pt x="4465" y="2376"/>
                    <a:pt x="4475" y="2362"/>
                    <a:pt x="4485" y="2341"/>
                  </a:cubicBezTo>
                  <a:cubicBezTo>
                    <a:pt x="4485" y="2333"/>
                    <a:pt x="4485" y="2284"/>
                    <a:pt x="4485" y="2243"/>
                  </a:cubicBezTo>
                  <a:cubicBezTo>
                    <a:pt x="4485" y="2096"/>
                    <a:pt x="4420" y="2096"/>
                    <a:pt x="4436" y="1949"/>
                  </a:cubicBezTo>
                  <a:lnTo>
                    <a:pt x="4436" y="1949"/>
                  </a:lnTo>
                  <a:cubicBezTo>
                    <a:pt x="4436" y="1958"/>
                    <a:pt x="4451" y="1971"/>
                    <a:pt x="4464" y="1971"/>
                  </a:cubicBezTo>
                  <a:cubicBezTo>
                    <a:pt x="4475" y="1971"/>
                    <a:pt x="4485" y="1962"/>
                    <a:pt x="4485" y="1932"/>
                  </a:cubicBezTo>
                  <a:cubicBezTo>
                    <a:pt x="4485" y="1900"/>
                    <a:pt x="4452" y="1867"/>
                    <a:pt x="4436" y="1801"/>
                  </a:cubicBezTo>
                  <a:lnTo>
                    <a:pt x="4436" y="1638"/>
                  </a:lnTo>
                  <a:cubicBezTo>
                    <a:pt x="4452" y="1719"/>
                    <a:pt x="4485" y="1801"/>
                    <a:pt x="4501" y="1850"/>
                  </a:cubicBezTo>
                  <a:cubicBezTo>
                    <a:pt x="4518" y="1801"/>
                    <a:pt x="4518" y="1834"/>
                    <a:pt x="4518" y="1752"/>
                  </a:cubicBezTo>
                  <a:cubicBezTo>
                    <a:pt x="4521" y="1747"/>
                    <a:pt x="4523" y="1745"/>
                    <a:pt x="4525" y="1745"/>
                  </a:cubicBezTo>
                  <a:cubicBezTo>
                    <a:pt x="4534" y="1745"/>
                    <a:pt x="4534" y="1804"/>
                    <a:pt x="4534" y="1818"/>
                  </a:cubicBezTo>
                  <a:lnTo>
                    <a:pt x="4551" y="1638"/>
                  </a:lnTo>
                  <a:cubicBezTo>
                    <a:pt x="4534" y="1638"/>
                    <a:pt x="4534" y="1605"/>
                    <a:pt x="4518" y="1556"/>
                  </a:cubicBezTo>
                  <a:cubicBezTo>
                    <a:pt x="4518" y="1523"/>
                    <a:pt x="4518" y="1490"/>
                    <a:pt x="4501" y="1490"/>
                  </a:cubicBezTo>
                  <a:lnTo>
                    <a:pt x="4518" y="1703"/>
                  </a:lnTo>
                  <a:cubicBezTo>
                    <a:pt x="4501" y="1703"/>
                    <a:pt x="4452" y="1572"/>
                    <a:pt x="4469" y="1441"/>
                  </a:cubicBezTo>
                  <a:cubicBezTo>
                    <a:pt x="4469" y="1436"/>
                    <a:pt x="4471" y="1434"/>
                    <a:pt x="4474" y="1434"/>
                  </a:cubicBezTo>
                  <a:cubicBezTo>
                    <a:pt x="4480" y="1434"/>
                    <a:pt x="4491" y="1441"/>
                    <a:pt x="4501" y="1441"/>
                  </a:cubicBezTo>
                  <a:cubicBezTo>
                    <a:pt x="4501" y="1458"/>
                    <a:pt x="4518" y="1458"/>
                    <a:pt x="4518" y="1458"/>
                  </a:cubicBezTo>
                  <a:lnTo>
                    <a:pt x="4518" y="1376"/>
                  </a:lnTo>
                  <a:cubicBezTo>
                    <a:pt x="4534" y="1310"/>
                    <a:pt x="4501" y="1261"/>
                    <a:pt x="4518" y="1163"/>
                  </a:cubicBezTo>
                  <a:cubicBezTo>
                    <a:pt x="4518" y="1130"/>
                    <a:pt x="4551" y="1065"/>
                    <a:pt x="4551" y="1065"/>
                  </a:cubicBezTo>
                  <a:lnTo>
                    <a:pt x="4551" y="1065"/>
                  </a:lnTo>
                  <a:cubicBezTo>
                    <a:pt x="4518" y="1097"/>
                    <a:pt x="4485" y="1114"/>
                    <a:pt x="4452" y="1114"/>
                  </a:cubicBezTo>
                  <a:lnTo>
                    <a:pt x="4452" y="999"/>
                  </a:lnTo>
                  <a:lnTo>
                    <a:pt x="4469" y="999"/>
                  </a:lnTo>
                  <a:lnTo>
                    <a:pt x="4469" y="983"/>
                  </a:lnTo>
                  <a:lnTo>
                    <a:pt x="4452" y="983"/>
                  </a:lnTo>
                  <a:lnTo>
                    <a:pt x="4469" y="885"/>
                  </a:lnTo>
                  <a:cubicBezTo>
                    <a:pt x="4469" y="880"/>
                    <a:pt x="4470" y="878"/>
                    <a:pt x="4472" y="878"/>
                  </a:cubicBezTo>
                  <a:cubicBezTo>
                    <a:pt x="4477" y="878"/>
                    <a:pt x="4485" y="889"/>
                    <a:pt x="4485" y="901"/>
                  </a:cubicBezTo>
                  <a:cubicBezTo>
                    <a:pt x="4496" y="912"/>
                    <a:pt x="4508" y="931"/>
                    <a:pt x="4514" y="931"/>
                  </a:cubicBezTo>
                  <a:cubicBezTo>
                    <a:pt x="4516" y="931"/>
                    <a:pt x="4518" y="928"/>
                    <a:pt x="4518" y="917"/>
                  </a:cubicBezTo>
                  <a:lnTo>
                    <a:pt x="4501" y="885"/>
                  </a:lnTo>
                  <a:cubicBezTo>
                    <a:pt x="4518" y="852"/>
                    <a:pt x="4534" y="901"/>
                    <a:pt x="4534" y="819"/>
                  </a:cubicBezTo>
                  <a:cubicBezTo>
                    <a:pt x="4511" y="808"/>
                    <a:pt x="4520" y="740"/>
                    <a:pt x="4517" y="740"/>
                  </a:cubicBezTo>
                  <a:lnTo>
                    <a:pt x="4517" y="740"/>
                  </a:lnTo>
                  <a:cubicBezTo>
                    <a:pt x="4515" y="740"/>
                    <a:pt x="4511" y="752"/>
                    <a:pt x="4501" y="786"/>
                  </a:cubicBezTo>
                  <a:cubicBezTo>
                    <a:pt x="4501" y="721"/>
                    <a:pt x="4518" y="721"/>
                    <a:pt x="4518" y="623"/>
                  </a:cubicBezTo>
                  <a:lnTo>
                    <a:pt x="4518" y="623"/>
                  </a:lnTo>
                  <a:cubicBezTo>
                    <a:pt x="4514" y="630"/>
                    <a:pt x="4510" y="633"/>
                    <a:pt x="4507" y="633"/>
                  </a:cubicBezTo>
                  <a:cubicBezTo>
                    <a:pt x="4494" y="633"/>
                    <a:pt x="4481" y="595"/>
                    <a:pt x="4469" y="557"/>
                  </a:cubicBezTo>
                  <a:lnTo>
                    <a:pt x="4469" y="475"/>
                  </a:lnTo>
                  <a:lnTo>
                    <a:pt x="4485" y="459"/>
                  </a:lnTo>
                  <a:cubicBezTo>
                    <a:pt x="4485" y="394"/>
                    <a:pt x="4485" y="345"/>
                    <a:pt x="4485" y="279"/>
                  </a:cubicBezTo>
                  <a:cubicBezTo>
                    <a:pt x="4501" y="263"/>
                    <a:pt x="4501" y="230"/>
                    <a:pt x="4501" y="197"/>
                  </a:cubicBezTo>
                  <a:cubicBezTo>
                    <a:pt x="4501" y="164"/>
                    <a:pt x="4501" y="132"/>
                    <a:pt x="4501" y="99"/>
                  </a:cubicBezTo>
                  <a:lnTo>
                    <a:pt x="4518" y="34"/>
                  </a:lnTo>
                  <a:lnTo>
                    <a:pt x="4518" y="17"/>
                  </a:lnTo>
                  <a:cubicBezTo>
                    <a:pt x="4501" y="34"/>
                    <a:pt x="4469" y="34"/>
                    <a:pt x="4420" y="34"/>
                  </a:cubicBezTo>
                  <a:cubicBezTo>
                    <a:pt x="4321" y="17"/>
                    <a:pt x="4534" y="34"/>
                    <a:pt x="4469" y="1"/>
                  </a:cubicBezTo>
                  <a:close/>
                  <a:moveTo>
                    <a:pt x="2312" y="6089"/>
                  </a:moveTo>
                  <a:cubicBezTo>
                    <a:pt x="2253" y="6100"/>
                    <a:pt x="2229" y="6094"/>
                    <a:pt x="2292" y="6106"/>
                  </a:cubicBezTo>
                  <a:cubicBezTo>
                    <a:pt x="2292" y="6098"/>
                    <a:pt x="2299" y="6093"/>
                    <a:pt x="2312" y="6089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7885600" y="441706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6" y="1"/>
                  </a:moveTo>
                  <a:lnTo>
                    <a:pt x="0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7904956" y="4088278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33"/>
                  </a:lnTo>
                  <a:cubicBezTo>
                    <a:pt x="17" y="33"/>
                    <a:pt x="17" y="33"/>
                    <a:pt x="17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43"/>
            <p:cNvSpPr/>
            <p:nvPr/>
          </p:nvSpPr>
          <p:spPr>
            <a:xfrm>
              <a:off x="7779414" y="4013592"/>
              <a:ext cx="6117" cy="91"/>
            </a:xfrm>
            <a:custGeom>
              <a:rect b="b" l="l" r="r" t="t"/>
              <a:pathLst>
                <a:path extrusionOk="0" h="1" w="67">
                  <a:moveTo>
                    <a:pt x="66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43"/>
            <p:cNvSpPr/>
            <p:nvPr/>
          </p:nvSpPr>
          <p:spPr>
            <a:xfrm>
              <a:off x="7854192" y="4009118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49" y="0"/>
                  </a:moveTo>
                  <a:lnTo>
                    <a:pt x="0" y="17"/>
                  </a:lnTo>
                  <a:lnTo>
                    <a:pt x="33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7869165" y="4007566"/>
              <a:ext cx="17987" cy="3104"/>
            </a:xfrm>
            <a:custGeom>
              <a:rect b="b" l="l" r="r" t="t"/>
              <a:pathLst>
                <a:path extrusionOk="0" h="34" w="197">
                  <a:moveTo>
                    <a:pt x="98" y="1"/>
                  </a:moveTo>
                  <a:cubicBezTo>
                    <a:pt x="82" y="17"/>
                    <a:pt x="0" y="17"/>
                    <a:pt x="82" y="34"/>
                  </a:cubicBezTo>
                  <a:cubicBezTo>
                    <a:pt x="82" y="17"/>
                    <a:pt x="196" y="1"/>
                    <a:pt x="98" y="1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7902035" y="4188438"/>
              <a:ext cx="4565" cy="10956"/>
            </a:xfrm>
            <a:custGeom>
              <a:rect b="b" l="l" r="r" t="t"/>
              <a:pathLst>
                <a:path extrusionOk="0" h="120" w="50">
                  <a:moveTo>
                    <a:pt x="33" y="0"/>
                  </a:moveTo>
                  <a:lnTo>
                    <a:pt x="0" y="49"/>
                  </a:lnTo>
                  <a:cubicBezTo>
                    <a:pt x="14" y="90"/>
                    <a:pt x="5" y="119"/>
                    <a:pt x="20" y="119"/>
                  </a:cubicBezTo>
                  <a:cubicBezTo>
                    <a:pt x="23" y="119"/>
                    <a:pt x="27" y="118"/>
                    <a:pt x="33" y="115"/>
                  </a:cubicBezTo>
                  <a:cubicBezTo>
                    <a:pt x="49" y="17"/>
                    <a:pt x="16" y="82"/>
                    <a:pt x="33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7902035" y="4189899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33"/>
                  </a:moveTo>
                  <a:lnTo>
                    <a:pt x="0" y="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7804888" y="3814824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008129" y="3687730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7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008129" y="3653400"/>
              <a:ext cx="3104" cy="91"/>
            </a:xfrm>
            <a:custGeom>
              <a:rect b="b" l="l" r="r" t="t"/>
              <a:pathLst>
                <a:path extrusionOk="0" h="1" w="34">
                  <a:moveTo>
                    <a:pt x="33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7972247" y="372069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7904956" y="371767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7915456" y="37550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7964760" y="367732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7964760" y="367576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7801875" y="3644452"/>
              <a:ext cx="225791" cy="170462"/>
            </a:xfrm>
            <a:custGeom>
              <a:rect b="b" l="l" r="r" t="t"/>
              <a:pathLst>
                <a:path extrusionOk="0" h="1867" w="2473">
                  <a:moveTo>
                    <a:pt x="2374" y="377"/>
                  </a:moveTo>
                  <a:cubicBezTo>
                    <a:pt x="2371" y="382"/>
                    <a:pt x="2369" y="387"/>
                    <a:pt x="2366" y="391"/>
                  </a:cubicBezTo>
                  <a:lnTo>
                    <a:pt x="2366" y="391"/>
                  </a:lnTo>
                  <a:cubicBezTo>
                    <a:pt x="2370" y="386"/>
                    <a:pt x="2374" y="381"/>
                    <a:pt x="2374" y="377"/>
                  </a:cubicBezTo>
                  <a:close/>
                  <a:moveTo>
                    <a:pt x="1703" y="950"/>
                  </a:moveTo>
                  <a:lnTo>
                    <a:pt x="1693" y="956"/>
                  </a:lnTo>
                  <a:lnTo>
                    <a:pt x="1693" y="956"/>
                  </a:lnTo>
                  <a:lnTo>
                    <a:pt x="1686" y="966"/>
                  </a:lnTo>
                  <a:lnTo>
                    <a:pt x="1703" y="950"/>
                  </a:lnTo>
                  <a:close/>
                  <a:moveTo>
                    <a:pt x="2456" y="0"/>
                  </a:moveTo>
                  <a:lnTo>
                    <a:pt x="2423" y="17"/>
                  </a:lnTo>
                  <a:lnTo>
                    <a:pt x="2439" y="0"/>
                  </a:lnTo>
                  <a:lnTo>
                    <a:pt x="2439" y="0"/>
                  </a:lnTo>
                  <a:cubicBezTo>
                    <a:pt x="2357" y="49"/>
                    <a:pt x="2374" y="33"/>
                    <a:pt x="2325" y="82"/>
                  </a:cubicBezTo>
                  <a:lnTo>
                    <a:pt x="2292" y="98"/>
                  </a:lnTo>
                  <a:lnTo>
                    <a:pt x="2276" y="131"/>
                  </a:lnTo>
                  <a:lnTo>
                    <a:pt x="2259" y="131"/>
                  </a:lnTo>
                  <a:lnTo>
                    <a:pt x="2243" y="148"/>
                  </a:lnTo>
                  <a:lnTo>
                    <a:pt x="2243" y="131"/>
                  </a:lnTo>
                  <a:lnTo>
                    <a:pt x="2259" y="131"/>
                  </a:lnTo>
                  <a:lnTo>
                    <a:pt x="2276" y="98"/>
                  </a:lnTo>
                  <a:lnTo>
                    <a:pt x="2259" y="115"/>
                  </a:lnTo>
                  <a:lnTo>
                    <a:pt x="2243" y="115"/>
                  </a:lnTo>
                  <a:lnTo>
                    <a:pt x="2194" y="131"/>
                  </a:lnTo>
                  <a:cubicBezTo>
                    <a:pt x="2161" y="164"/>
                    <a:pt x="2145" y="197"/>
                    <a:pt x="2096" y="229"/>
                  </a:cubicBezTo>
                  <a:lnTo>
                    <a:pt x="2079" y="197"/>
                  </a:lnTo>
                  <a:lnTo>
                    <a:pt x="2079" y="197"/>
                  </a:lnTo>
                  <a:cubicBezTo>
                    <a:pt x="2082" y="200"/>
                    <a:pt x="2085" y="201"/>
                    <a:pt x="2089" y="201"/>
                  </a:cubicBezTo>
                  <a:cubicBezTo>
                    <a:pt x="2102" y="201"/>
                    <a:pt x="2118" y="177"/>
                    <a:pt x="2145" y="164"/>
                  </a:cubicBezTo>
                  <a:lnTo>
                    <a:pt x="2128" y="164"/>
                  </a:lnTo>
                  <a:lnTo>
                    <a:pt x="2096" y="197"/>
                  </a:lnTo>
                  <a:lnTo>
                    <a:pt x="2063" y="197"/>
                  </a:lnTo>
                  <a:lnTo>
                    <a:pt x="2014" y="246"/>
                  </a:lnTo>
                  <a:cubicBezTo>
                    <a:pt x="2014" y="246"/>
                    <a:pt x="2014" y="229"/>
                    <a:pt x="2030" y="213"/>
                  </a:cubicBezTo>
                  <a:lnTo>
                    <a:pt x="2030" y="213"/>
                  </a:lnTo>
                  <a:cubicBezTo>
                    <a:pt x="1997" y="229"/>
                    <a:pt x="2014" y="262"/>
                    <a:pt x="1981" y="262"/>
                  </a:cubicBezTo>
                  <a:lnTo>
                    <a:pt x="1997" y="262"/>
                  </a:lnTo>
                  <a:lnTo>
                    <a:pt x="1948" y="278"/>
                  </a:lnTo>
                  <a:lnTo>
                    <a:pt x="1948" y="262"/>
                  </a:lnTo>
                  <a:cubicBezTo>
                    <a:pt x="1916" y="295"/>
                    <a:pt x="1834" y="344"/>
                    <a:pt x="1834" y="360"/>
                  </a:cubicBezTo>
                  <a:lnTo>
                    <a:pt x="1834" y="328"/>
                  </a:lnTo>
                  <a:lnTo>
                    <a:pt x="1801" y="393"/>
                  </a:lnTo>
                  <a:lnTo>
                    <a:pt x="1785" y="409"/>
                  </a:lnTo>
                  <a:lnTo>
                    <a:pt x="1785" y="360"/>
                  </a:lnTo>
                  <a:lnTo>
                    <a:pt x="1735" y="377"/>
                  </a:lnTo>
                  <a:lnTo>
                    <a:pt x="1752" y="393"/>
                  </a:lnTo>
                  <a:cubicBezTo>
                    <a:pt x="1719" y="393"/>
                    <a:pt x="1735" y="393"/>
                    <a:pt x="1703" y="409"/>
                  </a:cubicBezTo>
                  <a:lnTo>
                    <a:pt x="1686" y="442"/>
                  </a:lnTo>
                  <a:lnTo>
                    <a:pt x="1686" y="409"/>
                  </a:lnTo>
                  <a:lnTo>
                    <a:pt x="1654" y="459"/>
                  </a:lnTo>
                  <a:lnTo>
                    <a:pt x="1637" y="442"/>
                  </a:lnTo>
                  <a:lnTo>
                    <a:pt x="1605" y="459"/>
                  </a:lnTo>
                  <a:lnTo>
                    <a:pt x="1621" y="459"/>
                  </a:lnTo>
                  <a:cubicBezTo>
                    <a:pt x="1572" y="475"/>
                    <a:pt x="1588" y="508"/>
                    <a:pt x="1555" y="540"/>
                  </a:cubicBezTo>
                  <a:lnTo>
                    <a:pt x="1523" y="508"/>
                  </a:lnTo>
                  <a:lnTo>
                    <a:pt x="1506" y="557"/>
                  </a:lnTo>
                  <a:lnTo>
                    <a:pt x="1457" y="589"/>
                  </a:lnTo>
                  <a:lnTo>
                    <a:pt x="1506" y="524"/>
                  </a:lnTo>
                  <a:lnTo>
                    <a:pt x="1474" y="540"/>
                  </a:lnTo>
                  <a:lnTo>
                    <a:pt x="1490" y="508"/>
                  </a:lnTo>
                  <a:lnTo>
                    <a:pt x="1490" y="508"/>
                  </a:lnTo>
                  <a:lnTo>
                    <a:pt x="1424" y="540"/>
                  </a:lnTo>
                  <a:lnTo>
                    <a:pt x="1408" y="589"/>
                  </a:lnTo>
                  <a:lnTo>
                    <a:pt x="1457" y="540"/>
                  </a:lnTo>
                  <a:lnTo>
                    <a:pt x="1457" y="540"/>
                  </a:lnTo>
                  <a:cubicBezTo>
                    <a:pt x="1457" y="557"/>
                    <a:pt x="1441" y="589"/>
                    <a:pt x="1392" y="606"/>
                  </a:cubicBezTo>
                  <a:lnTo>
                    <a:pt x="1392" y="589"/>
                  </a:lnTo>
                  <a:lnTo>
                    <a:pt x="1359" y="622"/>
                  </a:lnTo>
                  <a:lnTo>
                    <a:pt x="1359" y="606"/>
                  </a:lnTo>
                  <a:cubicBezTo>
                    <a:pt x="1343" y="606"/>
                    <a:pt x="1343" y="639"/>
                    <a:pt x="1310" y="639"/>
                  </a:cubicBezTo>
                  <a:lnTo>
                    <a:pt x="1277" y="655"/>
                  </a:lnTo>
                  <a:lnTo>
                    <a:pt x="1310" y="688"/>
                  </a:lnTo>
                  <a:lnTo>
                    <a:pt x="1277" y="704"/>
                  </a:lnTo>
                  <a:lnTo>
                    <a:pt x="1244" y="720"/>
                  </a:lnTo>
                  <a:lnTo>
                    <a:pt x="1244" y="688"/>
                  </a:lnTo>
                  <a:lnTo>
                    <a:pt x="1228" y="704"/>
                  </a:lnTo>
                  <a:lnTo>
                    <a:pt x="1212" y="704"/>
                  </a:lnTo>
                  <a:cubicBezTo>
                    <a:pt x="1212" y="716"/>
                    <a:pt x="1195" y="727"/>
                    <a:pt x="1197" y="727"/>
                  </a:cubicBezTo>
                  <a:cubicBezTo>
                    <a:pt x="1198" y="727"/>
                    <a:pt x="1202" y="725"/>
                    <a:pt x="1212" y="720"/>
                  </a:cubicBezTo>
                  <a:lnTo>
                    <a:pt x="1212" y="720"/>
                  </a:lnTo>
                  <a:lnTo>
                    <a:pt x="1163" y="753"/>
                  </a:lnTo>
                  <a:lnTo>
                    <a:pt x="1163" y="786"/>
                  </a:lnTo>
                  <a:lnTo>
                    <a:pt x="1130" y="802"/>
                  </a:lnTo>
                  <a:cubicBezTo>
                    <a:pt x="1097" y="819"/>
                    <a:pt x="1064" y="835"/>
                    <a:pt x="1032" y="851"/>
                  </a:cubicBezTo>
                  <a:lnTo>
                    <a:pt x="1015" y="851"/>
                  </a:lnTo>
                  <a:lnTo>
                    <a:pt x="999" y="868"/>
                  </a:lnTo>
                  <a:cubicBezTo>
                    <a:pt x="992" y="871"/>
                    <a:pt x="989" y="872"/>
                    <a:pt x="988" y="872"/>
                  </a:cubicBezTo>
                  <a:cubicBezTo>
                    <a:pt x="983" y="872"/>
                    <a:pt x="1012" y="851"/>
                    <a:pt x="999" y="851"/>
                  </a:cubicBezTo>
                  <a:lnTo>
                    <a:pt x="950" y="900"/>
                  </a:lnTo>
                  <a:lnTo>
                    <a:pt x="1015" y="868"/>
                  </a:lnTo>
                  <a:lnTo>
                    <a:pt x="999" y="884"/>
                  </a:lnTo>
                  <a:cubicBezTo>
                    <a:pt x="966" y="917"/>
                    <a:pt x="933" y="933"/>
                    <a:pt x="884" y="966"/>
                  </a:cubicBezTo>
                  <a:cubicBezTo>
                    <a:pt x="852" y="982"/>
                    <a:pt x="802" y="1031"/>
                    <a:pt x="753" y="1048"/>
                  </a:cubicBezTo>
                  <a:lnTo>
                    <a:pt x="753" y="1064"/>
                  </a:lnTo>
                  <a:lnTo>
                    <a:pt x="672" y="1113"/>
                  </a:lnTo>
                  <a:cubicBezTo>
                    <a:pt x="672" y="1113"/>
                    <a:pt x="672" y="1113"/>
                    <a:pt x="672" y="1113"/>
                  </a:cubicBezTo>
                  <a:lnTo>
                    <a:pt x="672" y="1113"/>
                  </a:lnTo>
                  <a:lnTo>
                    <a:pt x="655" y="1130"/>
                  </a:lnTo>
                  <a:lnTo>
                    <a:pt x="661" y="1130"/>
                  </a:lnTo>
                  <a:cubicBezTo>
                    <a:pt x="644" y="1152"/>
                    <a:pt x="619" y="1165"/>
                    <a:pt x="606" y="1179"/>
                  </a:cubicBezTo>
                  <a:lnTo>
                    <a:pt x="590" y="1179"/>
                  </a:lnTo>
                  <a:lnTo>
                    <a:pt x="590" y="1195"/>
                  </a:lnTo>
                  <a:lnTo>
                    <a:pt x="573" y="1195"/>
                  </a:lnTo>
                  <a:cubicBezTo>
                    <a:pt x="344" y="1375"/>
                    <a:pt x="164" y="1572"/>
                    <a:pt x="33" y="1735"/>
                  </a:cubicBezTo>
                  <a:lnTo>
                    <a:pt x="17" y="1801"/>
                  </a:lnTo>
                  <a:lnTo>
                    <a:pt x="0" y="1866"/>
                  </a:lnTo>
                  <a:cubicBezTo>
                    <a:pt x="0" y="1866"/>
                    <a:pt x="17" y="1850"/>
                    <a:pt x="50" y="1833"/>
                  </a:cubicBezTo>
                  <a:lnTo>
                    <a:pt x="66" y="1850"/>
                  </a:lnTo>
                  <a:cubicBezTo>
                    <a:pt x="82" y="1817"/>
                    <a:pt x="148" y="1833"/>
                    <a:pt x="180" y="1801"/>
                  </a:cubicBezTo>
                  <a:lnTo>
                    <a:pt x="213" y="1784"/>
                  </a:lnTo>
                  <a:cubicBezTo>
                    <a:pt x="279" y="1752"/>
                    <a:pt x="311" y="1752"/>
                    <a:pt x="377" y="1719"/>
                  </a:cubicBezTo>
                  <a:lnTo>
                    <a:pt x="377" y="1703"/>
                  </a:lnTo>
                  <a:lnTo>
                    <a:pt x="361" y="1703"/>
                  </a:lnTo>
                  <a:cubicBezTo>
                    <a:pt x="390" y="1703"/>
                    <a:pt x="458" y="1651"/>
                    <a:pt x="484" y="1651"/>
                  </a:cubicBezTo>
                  <a:cubicBezTo>
                    <a:pt x="487" y="1651"/>
                    <a:pt x="490" y="1652"/>
                    <a:pt x="491" y="1653"/>
                  </a:cubicBezTo>
                  <a:lnTo>
                    <a:pt x="508" y="1637"/>
                  </a:lnTo>
                  <a:lnTo>
                    <a:pt x="541" y="1637"/>
                  </a:lnTo>
                  <a:lnTo>
                    <a:pt x="573" y="1621"/>
                  </a:lnTo>
                  <a:cubicBezTo>
                    <a:pt x="639" y="1572"/>
                    <a:pt x="721" y="1539"/>
                    <a:pt x="770" y="1506"/>
                  </a:cubicBezTo>
                  <a:lnTo>
                    <a:pt x="770" y="1490"/>
                  </a:lnTo>
                  <a:cubicBezTo>
                    <a:pt x="802" y="1457"/>
                    <a:pt x="802" y="1473"/>
                    <a:pt x="852" y="1457"/>
                  </a:cubicBezTo>
                  <a:lnTo>
                    <a:pt x="884" y="1424"/>
                  </a:lnTo>
                  <a:lnTo>
                    <a:pt x="901" y="1441"/>
                  </a:lnTo>
                  <a:cubicBezTo>
                    <a:pt x="950" y="1392"/>
                    <a:pt x="917" y="1408"/>
                    <a:pt x="950" y="1375"/>
                  </a:cubicBezTo>
                  <a:lnTo>
                    <a:pt x="966" y="1392"/>
                  </a:lnTo>
                  <a:lnTo>
                    <a:pt x="999" y="1359"/>
                  </a:lnTo>
                  <a:lnTo>
                    <a:pt x="999" y="1375"/>
                  </a:lnTo>
                  <a:cubicBezTo>
                    <a:pt x="1041" y="1361"/>
                    <a:pt x="1059" y="1323"/>
                    <a:pt x="1084" y="1323"/>
                  </a:cubicBezTo>
                  <a:cubicBezTo>
                    <a:pt x="1088" y="1323"/>
                    <a:pt x="1093" y="1324"/>
                    <a:pt x="1097" y="1326"/>
                  </a:cubicBezTo>
                  <a:cubicBezTo>
                    <a:pt x="1101" y="1318"/>
                    <a:pt x="1100" y="1315"/>
                    <a:pt x="1096" y="1315"/>
                  </a:cubicBezTo>
                  <a:cubicBezTo>
                    <a:pt x="1087" y="1315"/>
                    <a:pt x="1065" y="1330"/>
                    <a:pt x="1062" y="1330"/>
                  </a:cubicBezTo>
                  <a:cubicBezTo>
                    <a:pt x="1061" y="1330"/>
                    <a:pt x="1062" y="1329"/>
                    <a:pt x="1064" y="1326"/>
                  </a:cubicBezTo>
                  <a:lnTo>
                    <a:pt x="1097" y="1293"/>
                  </a:lnTo>
                  <a:cubicBezTo>
                    <a:pt x="1105" y="1285"/>
                    <a:pt x="1113" y="1285"/>
                    <a:pt x="1126" y="1285"/>
                  </a:cubicBezTo>
                  <a:cubicBezTo>
                    <a:pt x="1138" y="1285"/>
                    <a:pt x="1154" y="1285"/>
                    <a:pt x="1179" y="1277"/>
                  </a:cubicBezTo>
                  <a:lnTo>
                    <a:pt x="1163" y="1277"/>
                  </a:lnTo>
                  <a:lnTo>
                    <a:pt x="1212" y="1244"/>
                  </a:lnTo>
                  <a:lnTo>
                    <a:pt x="1244" y="1228"/>
                  </a:lnTo>
                  <a:lnTo>
                    <a:pt x="1195" y="1244"/>
                  </a:lnTo>
                  <a:cubicBezTo>
                    <a:pt x="1212" y="1228"/>
                    <a:pt x="1228" y="1211"/>
                    <a:pt x="1277" y="1195"/>
                  </a:cubicBezTo>
                  <a:lnTo>
                    <a:pt x="1277" y="1195"/>
                  </a:lnTo>
                  <a:lnTo>
                    <a:pt x="1261" y="1211"/>
                  </a:lnTo>
                  <a:lnTo>
                    <a:pt x="1294" y="1195"/>
                  </a:lnTo>
                  <a:lnTo>
                    <a:pt x="1228" y="1244"/>
                  </a:lnTo>
                  <a:lnTo>
                    <a:pt x="1228" y="1244"/>
                  </a:lnTo>
                  <a:lnTo>
                    <a:pt x="1261" y="1228"/>
                  </a:lnTo>
                  <a:cubicBezTo>
                    <a:pt x="1261" y="1211"/>
                    <a:pt x="1310" y="1211"/>
                    <a:pt x="1326" y="1179"/>
                  </a:cubicBezTo>
                  <a:lnTo>
                    <a:pt x="1326" y="1195"/>
                  </a:lnTo>
                  <a:lnTo>
                    <a:pt x="1343" y="1162"/>
                  </a:lnTo>
                  <a:lnTo>
                    <a:pt x="1343" y="1195"/>
                  </a:lnTo>
                  <a:lnTo>
                    <a:pt x="1408" y="1146"/>
                  </a:lnTo>
                  <a:lnTo>
                    <a:pt x="1408" y="1146"/>
                  </a:lnTo>
                  <a:cubicBezTo>
                    <a:pt x="1390" y="1158"/>
                    <a:pt x="1383" y="1161"/>
                    <a:pt x="1380" y="1161"/>
                  </a:cubicBezTo>
                  <a:cubicBezTo>
                    <a:pt x="1376" y="1161"/>
                    <a:pt x="1377" y="1157"/>
                    <a:pt x="1373" y="1157"/>
                  </a:cubicBezTo>
                  <a:cubicBezTo>
                    <a:pt x="1370" y="1157"/>
                    <a:pt x="1366" y="1159"/>
                    <a:pt x="1359" y="1162"/>
                  </a:cubicBezTo>
                  <a:cubicBezTo>
                    <a:pt x="1408" y="1113"/>
                    <a:pt x="1408" y="1146"/>
                    <a:pt x="1474" y="1113"/>
                  </a:cubicBezTo>
                  <a:lnTo>
                    <a:pt x="1441" y="1113"/>
                  </a:lnTo>
                  <a:lnTo>
                    <a:pt x="1490" y="1097"/>
                  </a:lnTo>
                  <a:cubicBezTo>
                    <a:pt x="1502" y="1085"/>
                    <a:pt x="1503" y="1082"/>
                    <a:pt x="1500" y="1082"/>
                  </a:cubicBezTo>
                  <a:cubicBezTo>
                    <a:pt x="1497" y="1082"/>
                    <a:pt x="1490" y="1085"/>
                    <a:pt x="1487" y="1085"/>
                  </a:cubicBezTo>
                  <a:cubicBezTo>
                    <a:pt x="1486" y="1085"/>
                    <a:pt x="1486" y="1084"/>
                    <a:pt x="1490" y="1081"/>
                  </a:cubicBezTo>
                  <a:lnTo>
                    <a:pt x="1523" y="1048"/>
                  </a:lnTo>
                  <a:lnTo>
                    <a:pt x="1523" y="1064"/>
                  </a:lnTo>
                  <a:cubicBezTo>
                    <a:pt x="1572" y="1031"/>
                    <a:pt x="1539" y="1031"/>
                    <a:pt x="1572" y="1015"/>
                  </a:cubicBezTo>
                  <a:lnTo>
                    <a:pt x="1572" y="1031"/>
                  </a:lnTo>
                  <a:lnTo>
                    <a:pt x="1588" y="1015"/>
                  </a:lnTo>
                  <a:lnTo>
                    <a:pt x="1588" y="1031"/>
                  </a:lnTo>
                  <a:cubicBezTo>
                    <a:pt x="1605" y="999"/>
                    <a:pt x="1621" y="999"/>
                    <a:pt x="1637" y="982"/>
                  </a:cubicBezTo>
                  <a:lnTo>
                    <a:pt x="1654" y="966"/>
                  </a:lnTo>
                  <a:cubicBezTo>
                    <a:pt x="1662" y="958"/>
                    <a:pt x="1662" y="958"/>
                    <a:pt x="1664" y="958"/>
                  </a:cubicBezTo>
                  <a:cubicBezTo>
                    <a:pt x="1666" y="958"/>
                    <a:pt x="1670" y="958"/>
                    <a:pt x="1686" y="950"/>
                  </a:cubicBezTo>
                  <a:lnTo>
                    <a:pt x="1686" y="950"/>
                  </a:lnTo>
                  <a:lnTo>
                    <a:pt x="1654" y="966"/>
                  </a:lnTo>
                  <a:lnTo>
                    <a:pt x="1654" y="982"/>
                  </a:lnTo>
                  <a:lnTo>
                    <a:pt x="1693" y="956"/>
                  </a:lnTo>
                  <a:lnTo>
                    <a:pt x="1693" y="956"/>
                  </a:lnTo>
                  <a:lnTo>
                    <a:pt x="1719" y="917"/>
                  </a:lnTo>
                  <a:lnTo>
                    <a:pt x="1719" y="933"/>
                  </a:lnTo>
                  <a:lnTo>
                    <a:pt x="1752" y="900"/>
                  </a:lnTo>
                  <a:lnTo>
                    <a:pt x="1735" y="933"/>
                  </a:lnTo>
                  <a:lnTo>
                    <a:pt x="1768" y="900"/>
                  </a:lnTo>
                  <a:lnTo>
                    <a:pt x="1801" y="900"/>
                  </a:lnTo>
                  <a:cubicBezTo>
                    <a:pt x="1817" y="884"/>
                    <a:pt x="1850" y="851"/>
                    <a:pt x="1883" y="835"/>
                  </a:cubicBezTo>
                  <a:lnTo>
                    <a:pt x="1883" y="819"/>
                  </a:lnTo>
                  <a:cubicBezTo>
                    <a:pt x="1916" y="802"/>
                    <a:pt x="1948" y="786"/>
                    <a:pt x="1965" y="753"/>
                  </a:cubicBezTo>
                  <a:lnTo>
                    <a:pt x="1997" y="753"/>
                  </a:lnTo>
                  <a:cubicBezTo>
                    <a:pt x="2014" y="737"/>
                    <a:pt x="1965" y="753"/>
                    <a:pt x="1997" y="720"/>
                  </a:cubicBezTo>
                  <a:cubicBezTo>
                    <a:pt x="2003" y="710"/>
                    <a:pt x="2006" y="706"/>
                    <a:pt x="2010" y="706"/>
                  </a:cubicBezTo>
                  <a:cubicBezTo>
                    <a:pt x="2016" y="706"/>
                    <a:pt x="2019" y="720"/>
                    <a:pt x="2030" y="720"/>
                  </a:cubicBezTo>
                  <a:cubicBezTo>
                    <a:pt x="2030" y="704"/>
                    <a:pt x="2046" y="671"/>
                    <a:pt x="2079" y="655"/>
                  </a:cubicBezTo>
                  <a:lnTo>
                    <a:pt x="2079" y="655"/>
                  </a:lnTo>
                  <a:cubicBezTo>
                    <a:pt x="2063" y="688"/>
                    <a:pt x="2046" y="704"/>
                    <a:pt x="2079" y="704"/>
                  </a:cubicBezTo>
                  <a:lnTo>
                    <a:pt x="2128" y="606"/>
                  </a:lnTo>
                  <a:lnTo>
                    <a:pt x="2145" y="606"/>
                  </a:lnTo>
                  <a:cubicBezTo>
                    <a:pt x="2177" y="589"/>
                    <a:pt x="2145" y="573"/>
                    <a:pt x="2177" y="540"/>
                  </a:cubicBezTo>
                  <a:lnTo>
                    <a:pt x="2194" y="540"/>
                  </a:lnTo>
                  <a:lnTo>
                    <a:pt x="2227" y="508"/>
                  </a:lnTo>
                  <a:lnTo>
                    <a:pt x="2227" y="524"/>
                  </a:lnTo>
                  <a:lnTo>
                    <a:pt x="2259" y="475"/>
                  </a:lnTo>
                  <a:lnTo>
                    <a:pt x="2276" y="442"/>
                  </a:lnTo>
                  <a:lnTo>
                    <a:pt x="2276" y="459"/>
                  </a:lnTo>
                  <a:cubicBezTo>
                    <a:pt x="2308" y="459"/>
                    <a:pt x="2292" y="442"/>
                    <a:pt x="2325" y="409"/>
                  </a:cubicBezTo>
                  <a:lnTo>
                    <a:pt x="2325" y="426"/>
                  </a:lnTo>
                  <a:cubicBezTo>
                    <a:pt x="2338" y="426"/>
                    <a:pt x="2352" y="414"/>
                    <a:pt x="2366" y="391"/>
                  </a:cubicBezTo>
                  <a:lnTo>
                    <a:pt x="2366" y="391"/>
                  </a:lnTo>
                  <a:cubicBezTo>
                    <a:pt x="2358" y="400"/>
                    <a:pt x="2347" y="407"/>
                    <a:pt x="2341" y="407"/>
                  </a:cubicBezTo>
                  <a:cubicBezTo>
                    <a:pt x="2337" y="407"/>
                    <a:pt x="2336" y="403"/>
                    <a:pt x="2341" y="393"/>
                  </a:cubicBezTo>
                  <a:lnTo>
                    <a:pt x="2341" y="393"/>
                  </a:lnTo>
                  <a:lnTo>
                    <a:pt x="2341" y="393"/>
                  </a:lnTo>
                  <a:lnTo>
                    <a:pt x="2357" y="360"/>
                  </a:lnTo>
                  <a:lnTo>
                    <a:pt x="2374" y="328"/>
                  </a:lnTo>
                  <a:lnTo>
                    <a:pt x="2390" y="344"/>
                  </a:lnTo>
                  <a:lnTo>
                    <a:pt x="2390" y="311"/>
                  </a:lnTo>
                  <a:lnTo>
                    <a:pt x="2439" y="278"/>
                  </a:lnTo>
                  <a:cubicBezTo>
                    <a:pt x="2444" y="269"/>
                    <a:pt x="2443" y="267"/>
                    <a:pt x="2441" y="267"/>
                  </a:cubicBezTo>
                  <a:cubicBezTo>
                    <a:pt x="2436" y="267"/>
                    <a:pt x="2426" y="274"/>
                    <a:pt x="2422" y="274"/>
                  </a:cubicBezTo>
                  <a:cubicBezTo>
                    <a:pt x="2419" y="274"/>
                    <a:pt x="2418" y="271"/>
                    <a:pt x="2423" y="262"/>
                  </a:cubicBezTo>
                  <a:lnTo>
                    <a:pt x="2439" y="229"/>
                  </a:lnTo>
                  <a:lnTo>
                    <a:pt x="2456" y="197"/>
                  </a:lnTo>
                  <a:lnTo>
                    <a:pt x="2456" y="131"/>
                  </a:lnTo>
                  <a:cubicBezTo>
                    <a:pt x="2461" y="120"/>
                    <a:pt x="2463" y="117"/>
                    <a:pt x="2464" y="117"/>
                  </a:cubicBezTo>
                  <a:lnTo>
                    <a:pt x="2464" y="117"/>
                  </a:lnTo>
                  <a:cubicBezTo>
                    <a:pt x="2465" y="117"/>
                    <a:pt x="2461" y="131"/>
                    <a:pt x="2472" y="131"/>
                  </a:cubicBezTo>
                  <a:lnTo>
                    <a:pt x="2456" y="98"/>
                  </a:lnTo>
                  <a:lnTo>
                    <a:pt x="2472" y="98"/>
                  </a:lnTo>
                  <a:cubicBezTo>
                    <a:pt x="2472" y="82"/>
                    <a:pt x="2456" y="98"/>
                    <a:pt x="2456" y="66"/>
                  </a:cubicBezTo>
                  <a:lnTo>
                    <a:pt x="2456" y="49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008129" y="365340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7973708" y="372069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7913995" y="370717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7881035" y="3731099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7887061" y="372516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16"/>
                  </a:moveTo>
                  <a:lnTo>
                    <a:pt x="0" y="16"/>
                  </a:lnTo>
                  <a:cubicBezTo>
                    <a:pt x="0" y="16"/>
                    <a:pt x="33" y="0"/>
                    <a:pt x="0" y="16"/>
                  </a:cubicBez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7942391" y="368773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6" y="1"/>
                  </a:moveTo>
                  <a:cubicBezTo>
                    <a:pt x="0" y="1"/>
                    <a:pt x="16" y="17"/>
                    <a:pt x="0" y="17"/>
                  </a:cubicBez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7800414" y="3810350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018538" y="3677321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000642" y="3696769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7985669" y="3710190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7"/>
                  </a:moveTo>
                  <a:lnTo>
                    <a:pt x="33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7740610" y="3974697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7928878" y="385362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7930430" y="381929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0"/>
                  </a:moveTo>
                  <a:lnTo>
                    <a:pt x="0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7896009" y="3883576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7833283" y="388202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43"/>
            <p:cNvSpPr/>
            <p:nvPr/>
          </p:nvSpPr>
          <p:spPr>
            <a:xfrm>
              <a:off x="7843692" y="391644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43"/>
            <p:cNvSpPr/>
            <p:nvPr/>
          </p:nvSpPr>
          <p:spPr>
            <a:xfrm>
              <a:off x="7888522" y="3843220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43"/>
            <p:cNvSpPr/>
            <p:nvPr/>
          </p:nvSpPr>
          <p:spPr>
            <a:xfrm>
              <a:off x="7888522" y="3841668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43"/>
            <p:cNvSpPr/>
            <p:nvPr/>
          </p:nvSpPr>
          <p:spPr>
            <a:xfrm>
              <a:off x="7736136" y="3811811"/>
              <a:ext cx="210817" cy="162975"/>
            </a:xfrm>
            <a:custGeom>
              <a:rect b="b" l="l" r="r" t="t"/>
              <a:pathLst>
                <a:path extrusionOk="0" h="1785" w="2309">
                  <a:moveTo>
                    <a:pt x="950" y="819"/>
                  </a:moveTo>
                  <a:lnTo>
                    <a:pt x="948" y="821"/>
                  </a:lnTo>
                  <a:lnTo>
                    <a:pt x="950" y="819"/>
                  </a:lnTo>
                  <a:close/>
                  <a:moveTo>
                    <a:pt x="948" y="821"/>
                  </a:moveTo>
                  <a:lnTo>
                    <a:pt x="933" y="835"/>
                  </a:lnTo>
                  <a:lnTo>
                    <a:pt x="933" y="835"/>
                  </a:lnTo>
                  <a:lnTo>
                    <a:pt x="948" y="821"/>
                  </a:lnTo>
                  <a:close/>
                  <a:moveTo>
                    <a:pt x="933" y="819"/>
                  </a:moveTo>
                  <a:lnTo>
                    <a:pt x="900" y="868"/>
                  </a:lnTo>
                  <a:lnTo>
                    <a:pt x="900" y="868"/>
                  </a:lnTo>
                  <a:lnTo>
                    <a:pt x="933" y="835"/>
                  </a:lnTo>
                  <a:lnTo>
                    <a:pt x="933" y="835"/>
                  </a:lnTo>
                  <a:cubicBezTo>
                    <a:pt x="927" y="839"/>
                    <a:pt x="923" y="840"/>
                    <a:pt x="922" y="840"/>
                  </a:cubicBezTo>
                  <a:cubicBezTo>
                    <a:pt x="917" y="840"/>
                    <a:pt x="946" y="819"/>
                    <a:pt x="933" y="819"/>
                  </a:cubicBezTo>
                  <a:close/>
                  <a:moveTo>
                    <a:pt x="1604" y="901"/>
                  </a:moveTo>
                  <a:lnTo>
                    <a:pt x="1594" y="907"/>
                  </a:lnTo>
                  <a:lnTo>
                    <a:pt x="1588" y="917"/>
                  </a:lnTo>
                  <a:lnTo>
                    <a:pt x="1604" y="901"/>
                  </a:lnTo>
                  <a:close/>
                  <a:moveTo>
                    <a:pt x="2275" y="0"/>
                  </a:moveTo>
                  <a:cubicBezTo>
                    <a:pt x="2210" y="50"/>
                    <a:pt x="2226" y="33"/>
                    <a:pt x="2177" y="82"/>
                  </a:cubicBezTo>
                  <a:lnTo>
                    <a:pt x="2144" y="82"/>
                  </a:lnTo>
                  <a:lnTo>
                    <a:pt x="2144" y="99"/>
                  </a:lnTo>
                  <a:lnTo>
                    <a:pt x="2128" y="131"/>
                  </a:lnTo>
                  <a:lnTo>
                    <a:pt x="2112" y="148"/>
                  </a:lnTo>
                  <a:lnTo>
                    <a:pt x="2112" y="131"/>
                  </a:lnTo>
                  <a:lnTo>
                    <a:pt x="2128" y="131"/>
                  </a:lnTo>
                  <a:lnTo>
                    <a:pt x="2128" y="99"/>
                  </a:lnTo>
                  <a:lnTo>
                    <a:pt x="2112" y="115"/>
                  </a:lnTo>
                  <a:lnTo>
                    <a:pt x="2095" y="99"/>
                  </a:lnTo>
                  <a:lnTo>
                    <a:pt x="2095" y="115"/>
                  </a:lnTo>
                  <a:lnTo>
                    <a:pt x="2046" y="131"/>
                  </a:lnTo>
                  <a:cubicBezTo>
                    <a:pt x="2030" y="164"/>
                    <a:pt x="1997" y="181"/>
                    <a:pt x="1964" y="213"/>
                  </a:cubicBezTo>
                  <a:lnTo>
                    <a:pt x="1948" y="197"/>
                  </a:lnTo>
                  <a:cubicBezTo>
                    <a:pt x="1964" y="197"/>
                    <a:pt x="1981" y="164"/>
                    <a:pt x="2014" y="164"/>
                  </a:cubicBezTo>
                  <a:lnTo>
                    <a:pt x="1997" y="148"/>
                  </a:lnTo>
                  <a:lnTo>
                    <a:pt x="1964" y="181"/>
                  </a:lnTo>
                  <a:lnTo>
                    <a:pt x="1932" y="197"/>
                  </a:lnTo>
                  <a:lnTo>
                    <a:pt x="1905" y="214"/>
                  </a:lnTo>
                  <a:lnTo>
                    <a:pt x="1905" y="214"/>
                  </a:lnTo>
                  <a:cubicBezTo>
                    <a:pt x="1882" y="220"/>
                    <a:pt x="1879" y="246"/>
                    <a:pt x="1850" y="246"/>
                  </a:cubicBezTo>
                  <a:lnTo>
                    <a:pt x="1866" y="246"/>
                  </a:lnTo>
                  <a:lnTo>
                    <a:pt x="1833" y="262"/>
                  </a:lnTo>
                  <a:cubicBezTo>
                    <a:pt x="1801" y="279"/>
                    <a:pt x="1719" y="328"/>
                    <a:pt x="1719" y="344"/>
                  </a:cubicBezTo>
                  <a:lnTo>
                    <a:pt x="1719" y="311"/>
                  </a:lnTo>
                  <a:lnTo>
                    <a:pt x="1686" y="377"/>
                  </a:lnTo>
                  <a:lnTo>
                    <a:pt x="1670" y="393"/>
                  </a:lnTo>
                  <a:lnTo>
                    <a:pt x="1670" y="344"/>
                  </a:lnTo>
                  <a:lnTo>
                    <a:pt x="1621" y="377"/>
                  </a:lnTo>
                  <a:lnTo>
                    <a:pt x="1637" y="377"/>
                  </a:lnTo>
                  <a:cubicBezTo>
                    <a:pt x="1621" y="377"/>
                    <a:pt x="1621" y="393"/>
                    <a:pt x="1588" y="393"/>
                  </a:cubicBezTo>
                  <a:lnTo>
                    <a:pt x="1555" y="442"/>
                  </a:lnTo>
                  <a:lnTo>
                    <a:pt x="1539" y="426"/>
                  </a:lnTo>
                  <a:lnTo>
                    <a:pt x="1506" y="442"/>
                  </a:lnTo>
                  <a:lnTo>
                    <a:pt x="1522" y="442"/>
                  </a:lnTo>
                  <a:cubicBezTo>
                    <a:pt x="1473" y="459"/>
                    <a:pt x="1490" y="492"/>
                    <a:pt x="1457" y="508"/>
                  </a:cubicBezTo>
                  <a:lnTo>
                    <a:pt x="1424" y="492"/>
                  </a:lnTo>
                  <a:lnTo>
                    <a:pt x="1408" y="541"/>
                  </a:lnTo>
                  <a:lnTo>
                    <a:pt x="1375" y="557"/>
                  </a:lnTo>
                  <a:lnTo>
                    <a:pt x="1408" y="508"/>
                  </a:lnTo>
                  <a:lnTo>
                    <a:pt x="1375" y="508"/>
                  </a:lnTo>
                  <a:lnTo>
                    <a:pt x="1392" y="492"/>
                  </a:lnTo>
                  <a:lnTo>
                    <a:pt x="1342" y="524"/>
                  </a:lnTo>
                  <a:lnTo>
                    <a:pt x="1310" y="557"/>
                  </a:lnTo>
                  <a:lnTo>
                    <a:pt x="1359" y="524"/>
                  </a:lnTo>
                  <a:cubicBezTo>
                    <a:pt x="1375" y="524"/>
                    <a:pt x="1342" y="573"/>
                    <a:pt x="1310" y="590"/>
                  </a:cubicBezTo>
                  <a:lnTo>
                    <a:pt x="1310" y="557"/>
                  </a:lnTo>
                  <a:lnTo>
                    <a:pt x="1277" y="590"/>
                  </a:lnTo>
                  <a:lnTo>
                    <a:pt x="1277" y="573"/>
                  </a:lnTo>
                  <a:cubicBezTo>
                    <a:pt x="1261" y="590"/>
                    <a:pt x="1261" y="606"/>
                    <a:pt x="1228" y="622"/>
                  </a:cubicBezTo>
                  <a:lnTo>
                    <a:pt x="1195" y="622"/>
                  </a:lnTo>
                  <a:lnTo>
                    <a:pt x="1228" y="655"/>
                  </a:lnTo>
                  <a:lnTo>
                    <a:pt x="1195" y="672"/>
                  </a:lnTo>
                  <a:lnTo>
                    <a:pt x="1162" y="688"/>
                  </a:lnTo>
                  <a:lnTo>
                    <a:pt x="1162" y="672"/>
                  </a:lnTo>
                  <a:lnTo>
                    <a:pt x="1146" y="672"/>
                  </a:lnTo>
                  <a:cubicBezTo>
                    <a:pt x="1146" y="680"/>
                    <a:pt x="1134" y="688"/>
                    <a:pt x="1126" y="692"/>
                  </a:cubicBezTo>
                  <a:lnTo>
                    <a:pt x="1126" y="692"/>
                  </a:lnTo>
                  <a:lnTo>
                    <a:pt x="1130" y="688"/>
                  </a:lnTo>
                  <a:lnTo>
                    <a:pt x="1130" y="688"/>
                  </a:lnTo>
                  <a:cubicBezTo>
                    <a:pt x="1120" y="693"/>
                    <a:pt x="1117" y="695"/>
                    <a:pt x="1119" y="695"/>
                  </a:cubicBezTo>
                  <a:cubicBezTo>
                    <a:pt x="1119" y="695"/>
                    <a:pt x="1122" y="694"/>
                    <a:pt x="1126" y="692"/>
                  </a:cubicBezTo>
                  <a:lnTo>
                    <a:pt x="1126" y="692"/>
                  </a:lnTo>
                  <a:lnTo>
                    <a:pt x="1097" y="721"/>
                  </a:lnTo>
                  <a:lnTo>
                    <a:pt x="1081" y="753"/>
                  </a:lnTo>
                  <a:lnTo>
                    <a:pt x="1064" y="770"/>
                  </a:lnTo>
                  <a:cubicBezTo>
                    <a:pt x="1031" y="786"/>
                    <a:pt x="999" y="803"/>
                    <a:pt x="966" y="819"/>
                  </a:cubicBezTo>
                  <a:lnTo>
                    <a:pt x="950" y="819"/>
                  </a:lnTo>
                  <a:lnTo>
                    <a:pt x="950" y="852"/>
                  </a:lnTo>
                  <a:cubicBezTo>
                    <a:pt x="900" y="868"/>
                    <a:pt x="868" y="901"/>
                    <a:pt x="835" y="917"/>
                  </a:cubicBezTo>
                  <a:cubicBezTo>
                    <a:pt x="802" y="933"/>
                    <a:pt x="753" y="983"/>
                    <a:pt x="704" y="1015"/>
                  </a:cubicBezTo>
                  <a:lnTo>
                    <a:pt x="639" y="1064"/>
                  </a:lnTo>
                  <a:lnTo>
                    <a:pt x="622" y="1081"/>
                  </a:lnTo>
                  <a:lnTo>
                    <a:pt x="639" y="1081"/>
                  </a:lnTo>
                  <a:lnTo>
                    <a:pt x="557" y="1130"/>
                  </a:lnTo>
                  <a:lnTo>
                    <a:pt x="557" y="1146"/>
                  </a:lnTo>
                  <a:lnTo>
                    <a:pt x="540" y="1146"/>
                  </a:lnTo>
                  <a:cubicBezTo>
                    <a:pt x="328" y="1326"/>
                    <a:pt x="148" y="1490"/>
                    <a:pt x="33" y="1670"/>
                  </a:cubicBezTo>
                  <a:lnTo>
                    <a:pt x="17" y="1719"/>
                  </a:lnTo>
                  <a:lnTo>
                    <a:pt x="0" y="1785"/>
                  </a:lnTo>
                  <a:cubicBezTo>
                    <a:pt x="0" y="1785"/>
                    <a:pt x="17" y="1768"/>
                    <a:pt x="49" y="1752"/>
                  </a:cubicBezTo>
                  <a:lnTo>
                    <a:pt x="82" y="1768"/>
                  </a:lnTo>
                  <a:cubicBezTo>
                    <a:pt x="82" y="1736"/>
                    <a:pt x="148" y="1752"/>
                    <a:pt x="164" y="1719"/>
                  </a:cubicBezTo>
                  <a:lnTo>
                    <a:pt x="180" y="1719"/>
                  </a:lnTo>
                  <a:lnTo>
                    <a:pt x="213" y="1703"/>
                  </a:lnTo>
                  <a:cubicBezTo>
                    <a:pt x="262" y="1670"/>
                    <a:pt x="295" y="1670"/>
                    <a:pt x="360" y="1637"/>
                  </a:cubicBezTo>
                  <a:lnTo>
                    <a:pt x="360" y="1621"/>
                  </a:lnTo>
                  <a:cubicBezTo>
                    <a:pt x="377" y="1621"/>
                    <a:pt x="459" y="1572"/>
                    <a:pt x="475" y="1572"/>
                  </a:cubicBezTo>
                  <a:lnTo>
                    <a:pt x="491" y="1556"/>
                  </a:lnTo>
                  <a:lnTo>
                    <a:pt x="508" y="1556"/>
                  </a:lnTo>
                  <a:lnTo>
                    <a:pt x="540" y="1539"/>
                  </a:lnTo>
                  <a:cubicBezTo>
                    <a:pt x="606" y="1506"/>
                    <a:pt x="671" y="1474"/>
                    <a:pt x="737" y="1425"/>
                  </a:cubicBezTo>
                  <a:lnTo>
                    <a:pt x="720" y="1425"/>
                  </a:lnTo>
                  <a:cubicBezTo>
                    <a:pt x="770" y="1392"/>
                    <a:pt x="753" y="1408"/>
                    <a:pt x="802" y="1375"/>
                  </a:cubicBezTo>
                  <a:lnTo>
                    <a:pt x="835" y="1359"/>
                  </a:lnTo>
                  <a:lnTo>
                    <a:pt x="851" y="1359"/>
                  </a:lnTo>
                  <a:cubicBezTo>
                    <a:pt x="900" y="1326"/>
                    <a:pt x="868" y="1343"/>
                    <a:pt x="900" y="1310"/>
                  </a:cubicBezTo>
                  <a:lnTo>
                    <a:pt x="900" y="1326"/>
                  </a:lnTo>
                  <a:lnTo>
                    <a:pt x="933" y="1294"/>
                  </a:lnTo>
                  <a:lnTo>
                    <a:pt x="933" y="1310"/>
                  </a:lnTo>
                  <a:cubicBezTo>
                    <a:pt x="990" y="1296"/>
                    <a:pt x="997" y="1258"/>
                    <a:pt x="1019" y="1258"/>
                  </a:cubicBezTo>
                  <a:cubicBezTo>
                    <a:pt x="1023" y="1258"/>
                    <a:pt x="1027" y="1259"/>
                    <a:pt x="1031" y="1261"/>
                  </a:cubicBezTo>
                  <a:cubicBezTo>
                    <a:pt x="1036" y="1252"/>
                    <a:pt x="1034" y="1249"/>
                    <a:pt x="1030" y="1249"/>
                  </a:cubicBezTo>
                  <a:cubicBezTo>
                    <a:pt x="1021" y="1249"/>
                    <a:pt x="999" y="1264"/>
                    <a:pt x="996" y="1264"/>
                  </a:cubicBezTo>
                  <a:cubicBezTo>
                    <a:pt x="996" y="1264"/>
                    <a:pt x="996" y="1263"/>
                    <a:pt x="999" y="1261"/>
                  </a:cubicBezTo>
                  <a:lnTo>
                    <a:pt x="1031" y="1228"/>
                  </a:lnTo>
                  <a:cubicBezTo>
                    <a:pt x="1040" y="1228"/>
                    <a:pt x="1048" y="1232"/>
                    <a:pt x="1060" y="1232"/>
                  </a:cubicBezTo>
                  <a:cubicBezTo>
                    <a:pt x="1072" y="1232"/>
                    <a:pt x="1089" y="1228"/>
                    <a:pt x="1113" y="1212"/>
                  </a:cubicBezTo>
                  <a:lnTo>
                    <a:pt x="1097" y="1212"/>
                  </a:lnTo>
                  <a:lnTo>
                    <a:pt x="1146" y="1195"/>
                  </a:lnTo>
                  <a:lnTo>
                    <a:pt x="1162" y="1163"/>
                  </a:lnTo>
                  <a:lnTo>
                    <a:pt x="1130" y="1195"/>
                  </a:lnTo>
                  <a:cubicBezTo>
                    <a:pt x="1146" y="1179"/>
                    <a:pt x="1162" y="1146"/>
                    <a:pt x="1195" y="1130"/>
                  </a:cubicBezTo>
                  <a:lnTo>
                    <a:pt x="1195" y="1130"/>
                  </a:lnTo>
                  <a:lnTo>
                    <a:pt x="1179" y="1146"/>
                  </a:lnTo>
                  <a:lnTo>
                    <a:pt x="1211" y="1130"/>
                  </a:lnTo>
                  <a:lnTo>
                    <a:pt x="1211" y="1130"/>
                  </a:lnTo>
                  <a:lnTo>
                    <a:pt x="1146" y="1195"/>
                  </a:lnTo>
                  <a:lnTo>
                    <a:pt x="1179" y="1179"/>
                  </a:lnTo>
                  <a:cubicBezTo>
                    <a:pt x="1195" y="1146"/>
                    <a:pt x="1228" y="1146"/>
                    <a:pt x="1244" y="1130"/>
                  </a:cubicBezTo>
                  <a:lnTo>
                    <a:pt x="1261" y="1114"/>
                  </a:lnTo>
                  <a:lnTo>
                    <a:pt x="1261" y="1130"/>
                  </a:lnTo>
                  <a:lnTo>
                    <a:pt x="1297" y="1112"/>
                  </a:lnTo>
                  <a:lnTo>
                    <a:pt x="1297" y="1112"/>
                  </a:lnTo>
                  <a:cubicBezTo>
                    <a:pt x="1298" y="1112"/>
                    <a:pt x="1298" y="1112"/>
                    <a:pt x="1299" y="1112"/>
                  </a:cubicBezTo>
                  <a:cubicBezTo>
                    <a:pt x="1302" y="1112"/>
                    <a:pt x="1310" y="1108"/>
                    <a:pt x="1326" y="1097"/>
                  </a:cubicBezTo>
                  <a:lnTo>
                    <a:pt x="1326" y="1097"/>
                  </a:lnTo>
                  <a:lnTo>
                    <a:pt x="1297" y="1112"/>
                  </a:lnTo>
                  <a:lnTo>
                    <a:pt x="1297" y="1112"/>
                  </a:lnTo>
                  <a:cubicBezTo>
                    <a:pt x="1292" y="1110"/>
                    <a:pt x="1297" y="1097"/>
                    <a:pt x="1277" y="1097"/>
                  </a:cubicBezTo>
                  <a:cubicBezTo>
                    <a:pt x="1302" y="1073"/>
                    <a:pt x="1314" y="1073"/>
                    <a:pt x="1326" y="1073"/>
                  </a:cubicBezTo>
                  <a:cubicBezTo>
                    <a:pt x="1338" y="1073"/>
                    <a:pt x="1351" y="1073"/>
                    <a:pt x="1375" y="1048"/>
                  </a:cubicBezTo>
                  <a:lnTo>
                    <a:pt x="1375" y="1048"/>
                  </a:lnTo>
                  <a:lnTo>
                    <a:pt x="1359" y="1064"/>
                  </a:lnTo>
                  <a:lnTo>
                    <a:pt x="1392" y="1048"/>
                  </a:lnTo>
                  <a:cubicBezTo>
                    <a:pt x="1410" y="1036"/>
                    <a:pt x="1414" y="1033"/>
                    <a:pt x="1414" y="1033"/>
                  </a:cubicBezTo>
                  <a:lnTo>
                    <a:pt x="1414" y="1033"/>
                  </a:lnTo>
                  <a:cubicBezTo>
                    <a:pt x="1414" y="1033"/>
                    <a:pt x="1407" y="1037"/>
                    <a:pt x="1405" y="1037"/>
                  </a:cubicBezTo>
                  <a:cubicBezTo>
                    <a:pt x="1404" y="1037"/>
                    <a:pt x="1404" y="1035"/>
                    <a:pt x="1408" y="1032"/>
                  </a:cubicBezTo>
                  <a:lnTo>
                    <a:pt x="1441" y="999"/>
                  </a:lnTo>
                  <a:cubicBezTo>
                    <a:pt x="1490" y="983"/>
                    <a:pt x="1441" y="983"/>
                    <a:pt x="1490" y="966"/>
                  </a:cubicBezTo>
                  <a:lnTo>
                    <a:pt x="1490" y="983"/>
                  </a:lnTo>
                  <a:lnTo>
                    <a:pt x="1539" y="933"/>
                  </a:lnTo>
                  <a:lnTo>
                    <a:pt x="1555" y="917"/>
                  </a:lnTo>
                  <a:cubicBezTo>
                    <a:pt x="1563" y="909"/>
                    <a:pt x="1563" y="909"/>
                    <a:pt x="1565" y="909"/>
                  </a:cubicBezTo>
                  <a:cubicBezTo>
                    <a:pt x="1567" y="909"/>
                    <a:pt x="1572" y="909"/>
                    <a:pt x="1588" y="901"/>
                  </a:cubicBezTo>
                  <a:lnTo>
                    <a:pt x="1588" y="901"/>
                  </a:lnTo>
                  <a:lnTo>
                    <a:pt x="1555" y="917"/>
                  </a:lnTo>
                  <a:lnTo>
                    <a:pt x="1555" y="933"/>
                  </a:lnTo>
                  <a:lnTo>
                    <a:pt x="1594" y="907"/>
                  </a:lnTo>
                  <a:lnTo>
                    <a:pt x="1621" y="868"/>
                  </a:lnTo>
                  <a:lnTo>
                    <a:pt x="1621" y="884"/>
                  </a:lnTo>
                  <a:lnTo>
                    <a:pt x="1637" y="852"/>
                  </a:lnTo>
                  <a:lnTo>
                    <a:pt x="1637" y="884"/>
                  </a:lnTo>
                  <a:lnTo>
                    <a:pt x="1670" y="852"/>
                  </a:lnTo>
                  <a:lnTo>
                    <a:pt x="1686" y="852"/>
                  </a:lnTo>
                  <a:cubicBezTo>
                    <a:pt x="1719" y="835"/>
                    <a:pt x="1735" y="803"/>
                    <a:pt x="1768" y="786"/>
                  </a:cubicBezTo>
                  <a:lnTo>
                    <a:pt x="1768" y="770"/>
                  </a:lnTo>
                  <a:cubicBezTo>
                    <a:pt x="1801" y="753"/>
                    <a:pt x="1817" y="753"/>
                    <a:pt x="1850" y="721"/>
                  </a:cubicBezTo>
                  <a:lnTo>
                    <a:pt x="1866" y="704"/>
                  </a:lnTo>
                  <a:cubicBezTo>
                    <a:pt x="1874" y="701"/>
                    <a:pt x="1876" y="699"/>
                    <a:pt x="1876" y="699"/>
                  </a:cubicBezTo>
                  <a:lnTo>
                    <a:pt x="1876" y="699"/>
                  </a:lnTo>
                  <a:cubicBezTo>
                    <a:pt x="1875" y="699"/>
                    <a:pt x="1866" y="703"/>
                    <a:pt x="1860" y="703"/>
                  </a:cubicBezTo>
                  <a:cubicBezTo>
                    <a:pt x="1855" y="703"/>
                    <a:pt x="1854" y="700"/>
                    <a:pt x="1866" y="688"/>
                  </a:cubicBezTo>
                  <a:cubicBezTo>
                    <a:pt x="1878" y="676"/>
                    <a:pt x="1886" y="673"/>
                    <a:pt x="1891" y="673"/>
                  </a:cubicBezTo>
                  <a:cubicBezTo>
                    <a:pt x="1896" y="673"/>
                    <a:pt x="1898" y="676"/>
                    <a:pt x="1899" y="676"/>
                  </a:cubicBezTo>
                  <a:cubicBezTo>
                    <a:pt x="1899" y="676"/>
                    <a:pt x="1899" y="675"/>
                    <a:pt x="1899" y="672"/>
                  </a:cubicBezTo>
                  <a:cubicBezTo>
                    <a:pt x="1915" y="655"/>
                    <a:pt x="1932" y="639"/>
                    <a:pt x="1964" y="622"/>
                  </a:cubicBezTo>
                  <a:lnTo>
                    <a:pt x="1964" y="622"/>
                  </a:lnTo>
                  <a:cubicBezTo>
                    <a:pt x="1952" y="646"/>
                    <a:pt x="1940" y="662"/>
                    <a:pt x="1941" y="662"/>
                  </a:cubicBezTo>
                  <a:cubicBezTo>
                    <a:pt x="1942" y="662"/>
                    <a:pt x="1944" y="660"/>
                    <a:pt x="1948" y="655"/>
                  </a:cubicBezTo>
                  <a:lnTo>
                    <a:pt x="2014" y="573"/>
                  </a:lnTo>
                  <a:cubicBezTo>
                    <a:pt x="2046" y="557"/>
                    <a:pt x="2014" y="541"/>
                    <a:pt x="2046" y="524"/>
                  </a:cubicBezTo>
                  <a:lnTo>
                    <a:pt x="2063" y="508"/>
                  </a:lnTo>
                  <a:lnTo>
                    <a:pt x="2079" y="492"/>
                  </a:lnTo>
                  <a:lnTo>
                    <a:pt x="2112" y="459"/>
                  </a:lnTo>
                  <a:lnTo>
                    <a:pt x="2128" y="426"/>
                  </a:lnTo>
                  <a:lnTo>
                    <a:pt x="2144" y="410"/>
                  </a:lnTo>
                  <a:lnTo>
                    <a:pt x="2144" y="410"/>
                  </a:lnTo>
                  <a:lnTo>
                    <a:pt x="2128" y="442"/>
                  </a:lnTo>
                  <a:cubicBezTo>
                    <a:pt x="2161" y="442"/>
                    <a:pt x="2144" y="426"/>
                    <a:pt x="2194" y="377"/>
                  </a:cubicBezTo>
                  <a:lnTo>
                    <a:pt x="2194" y="377"/>
                  </a:lnTo>
                  <a:cubicBezTo>
                    <a:pt x="2190" y="380"/>
                    <a:pt x="2190" y="382"/>
                    <a:pt x="2191" y="382"/>
                  </a:cubicBezTo>
                  <a:cubicBezTo>
                    <a:pt x="2191" y="382"/>
                    <a:pt x="2191" y="382"/>
                    <a:pt x="2191" y="381"/>
                  </a:cubicBezTo>
                  <a:lnTo>
                    <a:pt x="2191" y="381"/>
                  </a:lnTo>
                  <a:lnTo>
                    <a:pt x="2177" y="410"/>
                  </a:lnTo>
                  <a:lnTo>
                    <a:pt x="2226" y="361"/>
                  </a:lnTo>
                  <a:lnTo>
                    <a:pt x="2226" y="361"/>
                  </a:lnTo>
                  <a:cubicBezTo>
                    <a:pt x="2226" y="361"/>
                    <a:pt x="2197" y="380"/>
                    <a:pt x="2191" y="381"/>
                  </a:cubicBezTo>
                  <a:lnTo>
                    <a:pt x="2191" y="381"/>
                  </a:lnTo>
                  <a:lnTo>
                    <a:pt x="2194" y="377"/>
                  </a:lnTo>
                  <a:lnTo>
                    <a:pt x="2194" y="377"/>
                  </a:lnTo>
                  <a:cubicBezTo>
                    <a:pt x="2194" y="377"/>
                    <a:pt x="2194" y="377"/>
                    <a:pt x="2194" y="377"/>
                  </a:cubicBezTo>
                  <a:lnTo>
                    <a:pt x="2210" y="344"/>
                  </a:lnTo>
                  <a:lnTo>
                    <a:pt x="2226" y="311"/>
                  </a:lnTo>
                  <a:lnTo>
                    <a:pt x="2243" y="328"/>
                  </a:lnTo>
                  <a:lnTo>
                    <a:pt x="2243" y="295"/>
                  </a:lnTo>
                  <a:lnTo>
                    <a:pt x="2275" y="262"/>
                  </a:lnTo>
                  <a:cubicBezTo>
                    <a:pt x="2284" y="253"/>
                    <a:pt x="2287" y="251"/>
                    <a:pt x="2287" y="251"/>
                  </a:cubicBezTo>
                  <a:lnTo>
                    <a:pt x="2287" y="251"/>
                  </a:lnTo>
                  <a:cubicBezTo>
                    <a:pt x="2286" y="251"/>
                    <a:pt x="2278" y="258"/>
                    <a:pt x="2274" y="258"/>
                  </a:cubicBezTo>
                  <a:cubicBezTo>
                    <a:pt x="2271" y="258"/>
                    <a:pt x="2271" y="255"/>
                    <a:pt x="2275" y="246"/>
                  </a:cubicBezTo>
                  <a:lnTo>
                    <a:pt x="2292" y="213"/>
                  </a:lnTo>
                  <a:lnTo>
                    <a:pt x="2292" y="197"/>
                  </a:lnTo>
                  <a:lnTo>
                    <a:pt x="2308" y="131"/>
                  </a:lnTo>
                  <a:cubicBezTo>
                    <a:pt x="2308" y="126"/>
                    <a:pt x="2308" y="122"/>
                    <a:pt x="2308" y="120"/>
                  </a:cubicBezTo>
                  <a:cubicBezTo>
                    <a:pt x="2308" y="120"/>
                    <a:pt x="2308" y="119"/>
                    <a:pt x="2308" y="115"/>
                  </a:cubicBezTo>
                  <a:lnTo>
                    <a:pt x="2308" y="99"/>
                  </a:lnTo>
                  <a:cubicBezTo>
                    <a:pt x="2308" y="82"/>
                    <a:pt x="2308" y="82"/>
                    <a:pt x="2308" y="82"/>
                  </a:cubicBezTo>
                  <a:cubicBezTo>
                    <a:pt x="2308" y="82"/>
                    <a:pt x="2308" y="82"/>
                    <a:pt x="2308" y="66"/>
                  </a:cubicBezTo>
                  <a:lnTo>
                    <a:pt x="2308" y="50"/>
                  </a:lnTo>
                  <a:lnTo>
                    <a:pt x="2308" y="0"/>
                  </a:lnTo>
                  <a:lnTo>
                    <a:pt x="2275" y="17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7930430" y="3820759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43"/>
            <p:cNvSpPr/>
            <p:nvPr/>
          </p:nvSpPr>
          <p:spPr>
            <a:xfrm>
              <a:off x="7897561" y="3883576"/>
              <a:ext cx="0" cy="91"/>
            </a:xfrm>
            <a:custGeom>
              <a:rect b="b" l="l" r="r" t="t"/>
              <a:pathLst>
                <a:path extrusionOk="0" h="1" w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43"/>
            <p:cNvSpPr/>
            <p:nvPr/>
          </p:nvSpPr>
          <p:spPr>
            <a:xfrm>
              <a:off x="7840770" y="387161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7810822" y="3893984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7816848" y="388805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33"/>
                  </a:moveTo>
                  <a:lnTo>
                    <a:pt x="0" y="33"/>
                  </a:lnTo>
                  <a:cubicBezTo>
                    <a:pt x="0" y="33"/>
                    <a:pt x="16" y="0"/>
                    <a:pt x="0" y="33"/>
                  </a:cubicBez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7867613" y="3853628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cubicBezTo>
                    <a:pt x="1" y="1"/>
                    <a:pt x="17" y="1"/>
                    <a:pt x="1" y="17"/>
                  </a:cubicBez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7734584" y="3970223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7939378" y="38432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7922943" y="3861115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7909430" y="3874537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7"/>
                  </a:moveTo>
                  <a:lnTo>
                    <a:pt x="17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7665832" y="3853628"/>
              <a:ext cx="1643" cy="91"/>
            </a:xfrm>
            <a:custGeom>
              <a:rect b="b" l="l" r="r" t="t"/>
              <a:pathLst>
                <a:path extrusionOk="0" h="1" w="18">
                  <a:moveTo>
                    <a:pt x="1" y="1"/>
                  </a:moveTo>
                  <a:lnTo>
                    <a:pt x="1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7772018" y="3636965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7754032" y="360409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7758505" y="3681795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7698702" y="371612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7728649" y="3741599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7728649" y="3650387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7728649" y="364737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4"/>
                  </a:lnTo>
                  <a:lnTo>
                    <a:pt x="17" y="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7659898" y="3589122"/>
              <a:ext cx="116685" cy="266147"/>
            </a:xfrm>
            <a:custGeom>
              <a:rect b="b" l="l" r="r" t="t"/>
              <a:pathLst>
                <a:path extrusionOk="0" h="2915" w="1278">
                  <a:moveTo>
                    <a:pt x="950" y="295"/>
                  </a:moveTo>
                  <a:cubicBezTo>
                    <a:pt x="937" y="321"/>
                    <a:pt x="934" y="347"/>
                    <a:pt x="926" y="365"/>
                  </a:cubicBezTo>
                  <a:lnTo>
                    <a:pt x="926" y="365"/>
                  </a:lnTo>
                  <a:lnTo>
                    <a:pt x="933" y="361"/>
                  </a:lnTo>
                  <a:lnTo>
                    <a:pt x="950" y="312"/>
                  </a:lnTo>
                  <a:lnTo>
                    <a:pt x="950" y="295"/>
                  </a:lnTo>
                  <a:close/>
                  <a:moveTo>
                    <a:pt x="1179" y="770"/>
                  </a:moveTo>
                  <a:cubicBezTo>
                    <a:pt x="1179" y="794"/>
                    <a:pt x="1170" y="809"/>
                    <a:pt x="1172" y="809"/>
                  </a:cubicBezTo>
                  <a:cubicBezTo>
                    <a:pt x="1173" y="809"/>
                    <a:pt x="1175" y="807"/>
                    <a:pt x="1179" y="803"/>
                  </a:cubicBezTo>
                  <a:lnTo>
                    <a:pt x="1179" y="770"/>
                  </a:lnTo>
                  <a:close/>
                  <a:moveTo>
                    <a:pt x="982" y="1228"/>
                  </a:moveTo>
                  <a:lnTo>
                    <a:pt x="966" y="1261"/>
                  </a:lnTo>
                  <a:lnTo>
                    <a:pt x="966" y="1245"/>
                  </a:lnTo>
                  <a:cubicBezTo>
                    <a:pt x="966" y="1241"/>
                    <a:pt x="966" y="1240"/>
                    <a:pt x="966" y="1240"/>
                  </a:cubicBezTo>
                  <a:cubicBezTo>
                    <a:pt x="967" y="1240"/>
                    <a:pt x="968" y="1243"/>
                    <a:pt x="970" y="1243"/>
                  </a:cubicBezTo>
                  <a:cubicBezTo>
                    <a:pt x="973" y="1243"/>
                    <a:pt x="976" y="1240"/>
                    <a:pt x="982" y="1228"/>
                  </a:cubicBezTo>
                  <a:close/>
                  <a:moveTo>
                    <a:pt x="361" y="1506"/>
                  </a:moveTo>
                  <a:lnTo>
                    <a:pt x="344" y="1523"/>
                  </a:lnTo>
                  <a:lnTo>
                    <a:pt x="328" y="1572"/>
                  </a:lnTo>
                  <a:lnTo>
                    <a:pt x="361" y="1506"/>
                  </a:lnTo>
                  <a:close/>
                  <a:moveTo>
                    <a:pt x="773" y="1661"/>
                  </a:moveTo>
                  <a:cubicBezTo>
                    <a:pt x="767" y="1669"/>
                    <a:pt x="763" y="1675"/>
                    <a:pt x="766" y="1682"/>
                  </a:cubicBezTo>
                  <a:lnTo>
                    <a:pt x="766" y="1682"/>
                  </a:lnTo>
                  <a:cubicBezTo>
                    <a:pt x="769" y="1675"/>
                    <a:pt x="772" y="1668"/>
                    <a:pt x="773" y="1661"/>
                  </a:cubicBezTo>
                  <a:close/>
                  <a:moveTo>
                    <a:pt x="766" y="1682"/>
                  </a:moveTo>
                  <a:lnTo>
                    <a:pt x="766" y="1682"/>
                  </a:lnTo>
                  <a:cubicBezTo>
                    <a:pt x="760" y="1697"/>
                    <a:pt x="753" y="1712"/>
                    <a:pt x="753" y="1719"/>
                  </a:cubicBezTo>
                  <a:lnTo>
                    <a:pt x="770" y="1687"/>
                  </a:lnTo>
                  <a:cubicBezTo>
                    <a:pt x="768" y="1685"/>
                    <a:pt x="767" y="1683"/>
                    <a:pt x="766" y="1682"/>
                  </a:cubicBezTo>
                  <a:close/>
                  <a:moveTo>
                    <a:pt x="1146" y="1"/>
                  </a:moveTo>
                  <a:lnTo>
                    <a:pt x="1113" y="33"/>
                  </a:lnTo>
                  <a:lnTo>
                    <a:pt x="1113" y="17"/>
                  </a:lnTo>
                  <a:cubicBezTo>
                    <a:pt x="1081" y="82"/>
                    <a:pt x="1081" y="82"/>
                    <a:pt x="1064" y="132"/>
                  </a:cubicBezTo>
                  <a:lnTo>
                    <a:pt x="1032" y="164"/>
                  </a:lnTo>
                  <a:lnTo>
                    <a:pt x="1048" y="164"/>
                  </a:lnTo>
                  <a:lnTo>
                    <a:pt x="1048" y="213"/>
                  </a:lnTo>
                  <a:lnTo>
                    <a:pt x="1032" y="230"/>
                  </a:lnTo>
                  <a:lnTo>
                    <a:pt x="1032" y="213"/>
                  </a:lnTo>
                  <a:lnTo>
                    <a:pt x="1048" y="213"/>
                  </a:lnTo>
                  <a:lnTo>
                    <a:pt x="1032" y="181"/>
                  </a:lnTo>
                  <a:lnTo>
                    <a:pt x="1032" y="197"/>
                  </a:lnTo>
                  <a:lnTo>
                    <a:pt x="1015" y="213"/>
                  </a:lnTo>
                  <a:lnTo>
                    <a:pt x="983" y="246"/>
                  </a:lnTo>
                  <a:cubicBezTo>
                    <a:pt x="966" y="295"/>
                    <a:pt x="966" y="328"/>
                    <a:pt x="950" y="393"/>
                  </a:cubicBezTo>
                  <a:lnTo>
                    <a:pt x="917" y="377"/>
                  </a:lnTo>
                  <a:cubicBezTo>
                    <a:pt x="921" y="374"/>
                    <a:pt x="923" y="369"/>
                    <a:pt x="926" y="365"/>
                  </a:cubicBezTo>
                  <a:lnTo>
                    <a:pt x="926" y="365"/>
                  </a:lnTo>
                  <a:lnTo>
                    <a:pt x="901" y="377"/>
                  </a:lnTo>
                  <a:lnTo>
                    <a:pt x="891" y="417"/>
                  </a:lnTo>
                  <a:lnTo>
                    <a:pt x="891" y="417"/>
                  </a:lnTo>
                  <a:cubicBezTo>
                    <a:pt x="876" y="435"/>
                    <a:pt x="896" y="461"/>
                    <a:pt x="868" y="475"/>
                  </a:cubicBezTo>
                  <a:lnTo>
                    <a:pt x="868" y="459"/>
                  </a:lnTo>
                  <a:lnTo>
                    <a:pt x="852" y="508"/>
                  </a:lnTo>
                  <a:lnTo>
                    <a:pt x="852" y="492"/>
                  </a:lnTo>
                  <a:cubicBezTo>
                    <a:pt x="819" y="541"/>
                    <a:pt x="786" y="623"/>
                    <a:pt x="786" y="639"/>
                  </a:cubicBezTo>
                  <a:lnTo>
                    <a:pt x="770" y="606"/>
                  </a:lnTo>
                  <a:lnTo>
                    <a:pt x="786" y="688"/>
                  </a:lnTo>
                  <a:lnTo>
                    <a:pt x="770" y="704"/>
                  </a:lnTo>
                  <a:cubicBezTo>
                    <a:pt x="753" y="704"/>
                    <a:pt x="737" y="688"/>
                    <a:pt x="753" y="672"/>
                  </a:cubicBezTo>
                  <a:lnTo>
                    <a:pt x="753" y="672"/>
                  </a:lnTo>
                  <a:lnTo>
                    <a:pt x="721" y="704"/>
                  </a:lnTo>
                  <a:lnTo>
                    <a:pt x="753" y="721"/>
                  </a:lnTo>
                  <a:cubicBezTo>
                    <a:pt x="721" y="737"/>
                    <a:pt x="737" y="721"/>
                    <a:pt x="704" y="754"/>
                  </a:cubicBezTo>
                  <a:lnTo>
                    <a:pt x="721" y="786"/>
                  </a:lnTo>
                  <a:lnTo>
                    <a:pt x="704" y="770"/>
                  </a:lnTo>
                  <a:lnTo>
                    <a:pt x="688" y="819"/>
                  </a:lnTo>
                  <a:lnTo>
                    <a:pt x="672" y="803"/>
                  </a:lnTo>
                  <a:lnTo>
                    <a:pt x="655" y="852"/>
                  </a:lnTo>
                  <a:lnTo>
                    <a:pt x="655" y="835"/>
                  </a:lnTo>
                  <a:lnTo>
                    <a:pt x="655" y="835"/>
                  </a:lnTo>
                  <a:cubicBezTo>
                    <a:pt x="639" y="884"/>
                    <a:pt x="672" y="901"/>
                    <a:pt x="639" y="934"/>
                  </a:cubicBezTo>
                  <a:lnTo>
                    <a:pt x="606" y="934"/>
                  </a:lnTo>
                  <a:lnTo>
                    <a:pt x="622" y="983"/>
                  </a:lnTo>
                  <a:lnTo>
                    <a:pt x="606" y="1032"/>
                  </a:lnTo>
                  <a:cubicBezTo>
                    <a:pt x="606" y="999"/>
                    <a:pt x="590" y="983"/>
                    <a:pt x="606" y="950"/>
                  </a:cubicBezTo>
                  <a:lnTo>
                    <a:pt x="606" y="950"/>
                  </a:lnTo>
                  <a:cubicBezTo>
                    <a:pt x="590" y="966"/>
                    <a:pt x="590" y="950"/>
                    <a:pt x="573" y="983"/>
                  </a:cubicBezTo>
                  <a:lnTo>
                    <a:pt x="573" y="950"/>
                  </a:lnTo>
                  <a:lnTo>
                    <a:pt x="541" y="1015"/>
                  </a:lnTo>
                  <a:lnTo>
                    <a:pt x="541" y="1065"/>
                  </a:lnTo>
                  <a:lnTo>
                    <a:pt x="573" y="999"/>
                  </a:lnTo>
                  <a:lnTo>
                    <a:pt x="573" y="999"/>
                  </a:lnTo>
                  <a:cubicBezTo>
                    <a:pt x="573" y="999"/>
                    <a:pt x="573" y="1048"/>
                    <a:pt x="557" y="1097"/>
                  </a:cubicBezTo>
                  <a:lnTo>
                    <a:pt x="541" y="1065"/>
                  </a:lnTo>
                  <a:lnTo>
                    <a:pt x="524" y="1114"/>
                  </a:lnTo>
                  <a:lnTo>
                    <a:pt x="524" y="1097"/>
                  </a:lnTo>
                  <a:lnTo>
                    <a:pt x="491" y="1163"/>
                  </a:lnTo>
                  <a:lnTo>
                    <a:pt x="475" y="1195"/>
                  </a:lnTo>
                  <a:lnTo>
                    <a:pt x="524" y="1195"/>
                  </a:lnTo>
                  <a:lnTo>
                    <a:pt x="508" y="1228"/>
                  </a:lnTo>
                  <a:lnTo>
                    <a:pt x="491" y="1261"/>
                  </a:lnTo>
                  <a:lnTo>
                    <a:pt x="459" y="1228"/>
                  </a:lnTo>
                  <a:lnTo>
                    <a:pt x="459" y="1261"/>
                  </a:lnTo>
                  <a:lnTo>
                    <a:pt x="442" y="1261"/>
                  </a:lnTo>
                  <a:cubicBezTo>
                    <a:pt x="454" y="1272"/>
                    <a:pt x="442" y="1291"/>
                    <a:pt x="444" y="1291"/>
                  </a:cubicBezTo>
                  <a:cubicBezTo>
                    <a:pt x="445" y="1291"/>
                    <a:pt x="449" y="1287"/>
                    <a:pt x="459" y="1277"/>
                  </a:cubicBezTo>
                  <a:lnTo>
                    <a:pt x="459" y="1277"/>
                  </a:lnTo>
                  <a:cubicBezTo>
                    <a:pt x="442" y="1310"/>
                    <a:pt x="442" y="1310"/>
                    <a:pt x="426" y="1326"/>
                  </a:cubicBezTo>
                  <a:lnTo>
                    <a:pt x="442" y="1359"/>
                  </a:lnTo>
                  <a:lnTo>
                    <a:pt x="426" y="1392"/>
                  </a:lnTo>
                  <a:cubicBezTo>
                    <a:pt x="410" y="1425"/>
                    <a:pt x="393" y="1457"/>
                    <a:pt x="377" y="1490"/>
                  </a:cubicBezTo>
                  <a:lnTo>
                    <a:pt x="361" y="1506"/>
                  </a:lnTo>
                  <a:lnTo>
                    <a:pt x="361" y="1523"/>
                  </a:lnTo>
                  <a:cubicBezTo>
                    <a:pt x="344" y="1572"/>
                    <a:pt x="328" y="1621"/>
                    <a:pt x="311" y="1670"/>
                  </a:cubicBezTo>
                  <a:cubicBezTo>
                    <a:pt x="295" y="1687"/>
                    <a:pt x="262" y="1768"/>
                    <a:pt x="246" y="1801"/>
                  </a:cubicBezTo>
                  <a:lnTo>
                    <a:pt x="246" y="1834"/>
                  </a:lnTo>
                  <a:cubicBezTo>
                    <a:pt x="230" y="1850"/>
                    <a:pt x="230" y="1883"/>
                    <a:pt x="213" y="1899"/>
                  </a:cubicBezTo>
                  <a:lnTo>
                    <a:pt x="197" y="1932"/>
                  </a:lnTo>
                  <a:lnTo>
                    <a:pt x="213" y="1916"/>
                  </a:lnTo>
                  <a:lnTo>
                    <a:pt x="213" y="1916"/>
                  </a:lnTo>
                  <a:cubicBezTo>
                    <a:pt x="197" y="1948"/>
                    <a:pt x="180" y="1965"/>
                    <a:pt x="180" y="1998"/>
                  </a:cubicBezTo>
                  <a:lnTo>
                    <a:pt x="164" y="2014"/>
                  </a:lnTo>
                  <a:lnTo>
                    <a:pt x="164" y="2030"/>
                  </a:lnTo>
                  <a:cubicBezTo>
                    <a:pt x="66" y="2309"/>
                    <a:pt x="0" y="2570"/>
                    <a:pt x="0" y="2783"/>
                  </a:cubicBezTo>
                  <a:lnTo>
                    <a:pt x="0" y="2849"/>
                  </a:lnTo>
                  <a:lnTo>
                    <a:pt x="17" y="2914"/>
                  </a:lnTo>
                  <a:cubicBezTo>
                    <a:pt x="17" y="2914"/>
                    <a:pt x="33" y="2898"/>
                    <a:pt x="50" y="2865"/>
                  </a:cubicBezTo>
                  <a:lnTo>
                    <a:pt x="82" y="2865"/>
                  </a:lnTo>
                  <a:cubicBezTo>
                    <a:pt x="82" y="2832"/>
                    <a:pt x="148" y="2816"/>
                    <a:pt x="148" y="2767"/>
                  </a:cubicBezTo>
                  <a:lnTo>
                    <a:pt x="180" y="2718"/>
                  </a:lnTo>
                  <a:cubicBezTo>
                    <a:pt x="213" y="2669"/>
                    <a:pt x="230" y="2636"/>
                    <a:pt x="279" y="2570"/>
                  </a:cubicBezTo>
                  <a:lnTo>
                    <a:pt x="262" y="2570"/>
                  </a:lnTo>
                  <a:cubicBezTo>
                    <a:pt x="279" y="2554"/>
                    <a:pt x="311" y="2472"/>
                    <a:pt x="344" y="2456"/>
                  </a:cubicBezTo>
                  <a:lnTo>
                    <a:pt x="344" y="2439"/>
                  </a:lnTo>
                  <a:lnTo>
                    <a:pt x="361" y="2439"/>
                  </a:lnTo>
                  <a:lnTo>
                    <a:pt x="344" y="2423"/>
                  </a:lnTo>
                  <a:lnTo>
                    <a:pt x="377" y="2407"/>
                  </a:lnTo>
                  <a:lnTo>
                    <a:pt x="377" y="2423"/>
                  </a:lnTo>
                  <a:lnTo>
                    <a:pt x="410" y="2374"/>
                  </a:lnTo>
                  <a:lnTo>
                    <a:pt x="410" y="2374"/>
                  </a:lnTo>
                  <a:lnTo>
                    <a:pt x="393" y="2390"/>
                  </a:lnTo>
                  <a:cubicBezTo>
                    <a:pt x="426" y="2325"/>
                    <a:pt x="475" y="2243"/>
                    <a:pt x="491" y="2178"/>
                  </a:cubicBezTo>
                  <a:cubicBezTo>
                    <a:pt x="508" y="2128"/>
                    <a:pt x="508" y="2145"/>
                    <a:pt x="541" y="2096"/>
                  </a:cubicBezTo>
                  <a:lnTo>
                    <a:pt x="557" y="2063"/>
                  </a:lnTo>
                  <a:lnTo>
                    <a:pt x="573" y="2063"/>
                  </a:lnTo>
                  <a:cubicBezTo>
                    <a:pt x="590" y="1998"/>
                    <a:pt x="573" y="2030"/>
                    <a:pt x="590" y="1981"/>
                  </a:cubicBezTo>
                  <a:cubicBezTo>
                    <a:pt x="590" y="1965"/>
                    <a:pt x="590" y="1965"/>
                    <a:pt x="606" y="1948"/>
                  </a:cubicBezTo>
                  <a:cubicBezTo>
                    <a:pt x="606" y="1952"/>
                    <a:pt x="607" y="1953"/>
                    <a:pt x="608" y="1953"/>
                  </a:cubicBezTo>
                  <a:cubicBezTo>
                    <a:pt x="611" y="1953"/>
                    <a:pt x="617" y="1944"/>
                    <a:pt x="621" y="1944"/>
                  </a:cubicBezTo>
                  <a:cubicBezTo>
                    <a:pt x="622" y="1944"/>
                    <a:pt x="622" y="1945"/>
                    <a:pt x="622" y="1948"/>
                  </a:cubicBezTo>
                  <a:cubicBezTo>
                    <a:pt x="646" y="1925"/>
                    <a:pt x="644" y="1894"/>
                    <a:pt x="653" y="1872"/>
                  </a:cubicBezTo>
                  <a:lnTo>
                    <a:pt x="653" y="1872"/>
                  </a:lnTo>
                  <a:cubicBezTo>
                    <a:pt x="651" y="1879"/>
                    <a:pt x="650" y="1885"/>
                    <a:pt x="652" y="1885"/>
                  </a:cubicBezTo>
                  <a:cubicBezTo>
                    <a:pt x="653" y="1885"/>
                    <a:pt x="654" y="1884"/>
                    <a:pt x="655" y="1883"/>
                  </a:cubicBezTo>
                  <a:lnTo>
                    <a:pt x="655" y="1867"/>
                  </a:lnTo>
                  <a:lnTo>
                    <a:pt x="655" y="1867"/>
                  </a:lnTo>
                  <a:cubicBezTo>
                    <a:pt x="659" y="1860"/>
                    <a:pt x="664" y="1854"/>
                    <a:pt x="672" y="1850"/>
                  </a:cubicBezTo>
                  <a:cubicBezTo>
                    <a:pt x="672" y="1845"/>
                    <a:pt x="671" y="1842"/>
                    <a:pt x="669" y="1842"/>
                  </a:cubicBezTo>
                  <a:cubicBezTo>
                    <a:pt x="666" y="1842"/>
                    <a:pt x="659" y="1854"/>
                    <a:pt x="655" y="1866"/>
                  </a:cubicBezTo>
                  <a:lnTo>
                    <a:pt x="655" y="1866"/>
                  </a:lnTo>
                  <a:lnTo>
                    <a:pt x="655" y="1834"/>
                  </a:lnTo>
                  <a:cubicBezTo>
                    <a:pt x="672" y="1817"/>
                    <a:pt x="688" y="1817"/>
                    <a:pt x="721" y="1768"/>
                  </a:cubicBezTo>
                  <a:lnTo>
                    <a:pt x="721" y="1785"/>
                  </a:lnTo>
                  <a:lnTo>
                    <a:pt x="737" y="1736"/>
                  </a:lnTo>
                  <a:lnTo>
                    <a:pt x="737" y="1703"/>
                  </a:lnTo>
                  <a:lnTo>
                    <a:pt x="736" y="1706"/>
                  </a:lnTo>
                  <a:lnTo>
                    <a:pt x="736" y="1706"/>
                  </a:lnTo>
                  <a:cubicBezTo>
                    <a:pt x="740" y="1690"/>
                    <a:pt x="744" y="1672"/>
                    <a:pt x="753" y="1654"/>
                  </a:cubicBezTo>
                  <a:lnTo>
                    <a:pt x="753" y="1670"/>
                  </a:lnTo>
                  <a:lnTo>
                    <a:pt x="770" y="1637"/>
                  </a:lnTo>
                  <a:lnTo>
                    <a:pt x="770" y="1637"/>
                  </a:lnTo>
                  <a:cubicBezTo>
                    <a:pt x="775" y="1643"/>
                    <a:pt x="775" y="1651"/>
                    <a:pt x="773" y="1661"/>
                  </a:cubicBezTo>
                  <a:lnTo>
                    <a:pt x="773" y="1661"/>
                  </a:lnTo>
                  <a:cubicBezTo>
                    <a:pt x="781" y="1650"/>
                    <a:pt x="794" y="1638"/>
                    <a:pt x="802" y="1621"/>
                  </a:cubicBezTo>
                  <a:lnTo>
                    <a:pt x="802" y="1588"/>
                  </a:lnTo>
                  <a:lnTo>
                    <a:pt x="819" y="1621"/>
                  </a:lnTo>
                  <a:cubicBezTo>
                    <a:pt x="819" y="1588"/>
                    <a:pt x="835" y="1572"/>
                    <a:pt x="852" y="1539"/>
                  </a:cubicBezTo>
                  <a:lnTo>
                    <a:pt x="852" y="1539"/>
                  </a:lnTo>
                  <a:cubicBezTo>
                    <a:pt x="835" y="1564"/>
                    <a:pt x="831" y="1568"/>
                    <a:pt x="829" y="1568"/>
                  </a:cubicBezTo>
                  <a:cubicBezTo>
                    <a:pt x="828" y="1568"/>
                    <a:pt x="828" y="1567"/>
                    <a:pt x="826" y="1567"/>
                  </a:cubicBezTo>
                  <a:cubicBezTo>
                    <a:pt x="825" y="1567"/>
                    <a:pt x="823" y="1568"/>
                    <a:pt x="819" y="1572"/>
                  </a:cubicBezTo>
                  <a:cubicBezTo>
                    <a:pt x="835" y="1506"/>
                    <a:pt x="852" y="1539"/>
                    <a:pt x="884" y="1474"/>
                  </a:cubicBezTo>
                  <a:lnTo>
                    <a:pt x="884" y="1474"/>
                  </a:lnTo>
                  <a:lnTo>
                    <a:pt x="901" y="1457"/>
                  </a:lnTo>
                  <a:cubicBezTo>
                    <a:pt x="906" y="1440"/>
                    <a:pt x="906" y="1435"/>
                    <a:pt x="903" y="1435"/>
                  </a:cubicBezTo>
                  <a:cubicBezTo>
                    <a:pt x="899" y="1435"/>
                    <a:pt x="890" y="1445"/>
                    <a:pt x="886" y="1445"/>
                  </a:cubicBezTo>
                  <a:cubicBezTo>
                    <a:pt x="885" y="1445"/>
                    <a:pt x="884" y="1444"/>
                    <a:pt x="884" y="1441"/>
                  </a:cubicBezTo>
                  <a:lnTo>
                    <a:pt x="901" y="1392"/>
                  </a:lnTo>
                  <a:cubicBezTo>
                    <a:pt x="933" y="1343"/>
                    <a:pt x="901" y="1376"/>
                    <a:pt x="917" y="1326"/>
                  </a:cubicBezTo>
                  <a:lnTo>
                    <a:pt x="917" y="1326"/>
                  </a:lnTo>
                  <a:lnTo>
                    <a:pt x="933" y="1359"/>
                  </a:lnTo>
                  <a:lnTo>
                    <a:pt x="933" y="1343"/>
                  </a:lnTo>
                  <a:cubicBezTo>
                    <a:pt x="950" y="1310"/>
                    <a:pt x="950" y="1310"/>
                    <a:pt x="966" y="1277"/>
                  </a:cubicBezTo>
                  <a:lnTo>
                    <a:pt x="999" y="1212"/>
                  </a:lnTo>
                  <a:lnTo>
                    <a:pt x="999" y="1179"/>
                  </a:lnTo>
                  <a:lnTo>
                    <a:pt x="1015" y="1146"/>
                  </a:lnTo>
                  <a:lnTo>
                    <a:pt x="1015" y="1179"/>
                  </a:lnTo>
                  <a:lnTo>
                    <a:pt x="1032" y="1130"/>
                  </a:lnTo>
                  <a:lnTo>
                    <a:pt x="1048" y="1114"/>
                  </a:lnTo>
                  <a:cubicBezTo>
                    <a:pt x="1064" y="1097"/>
                    <a:pt x="1064" y="1048"/>
                    <a:pt x="1081" y="1015"/>
                  </a:cubicBezTo>
                  <a:lnTo>
                    <a:pt x="1081" y="999"/>
                  </a:lnTo>
                  <a:cubicBezTo>
                    <a:pt x="1097" y="966"/>
                    <a:pt x="1113" y="950"/>
                    <a:pt x="1113" y="901"/>
                  </a:cubicBezTo>
                  <a:lnTo>
                    <a:pt x="1146" y="884"/>
                  </a:lnTo>
                  <a:cubicBezTo>
                    <a:pt x="1146" y="877"/>
                    <a:pt x="1145" y="875"/>
                    <a:pt x="1142" y="875"/>
                  </a:cubicBezTo>
                  <a:cubicBezTo>
                    <a:pt x="1137" y="875"/>
                    <a:pt x="1129" y="887"/>
                    <a:pt x="1126" y="887"/>
                  </a:cubicBezTo>
                  <a:cubicBezTo>
                    <a:pt x="1124" y="887"/>
                    <a:pt x="1125" y="883"/>
                    <a:pt x="1130" y="868"/>
                  </a:cubicBezTo>
                  <a:cubicBezTo>
                    <a:pt x="1130" y="844"/>
                    <a:pt x="1134" y="839"/>
                    <a:pt x="1138" y="839"/>
                  </a:cubicBezTo>
                  <a:cubicBezTo>
                    <a:pt x="1140" y="839"/>
                    <a:pt x="1142" y="840"/>
                    <a:pt x="1144" y="840"/>
                  </a:cubicBezTo>
                  <a:cubicBezTo>
                    <a:pt x="1145" y="840"/>
                    <a:pt x="1146" y="839"/>
                    <a:pt x="1146" y="835"/>
                  </a:cubicBezTo>
                  <a:cubicBezTo>
                    <a:pt x="1146" y="819"/>
                    <a:pt x="1146" y="786"/>
                    <a:pt x="1163" y="754"/>
                  </a:cubicBezTo>
                  <a:lnTo>
                    <a:pt x="1163" y="786"/>
                  </a:lnTo>
                  <a:lnTo>
                    <a:pt x="1179" y="770"/>
                  </a:lnTo>
                  <a:lnTo>
                    <a:pt x="1179" y="770"/>
                  </a:lnTo>
                  <a:lnTo>
                    <a:pt x="1179" y="688"/>
                  </a:lnTo>
                  <a:lnTo>
                    <a:pt x="1195" y="672"/>
                  </a:lnTo>
                  <a:lnTo>
                    <a:pt x="1195" y="688"/>
                  </a:lnTo>
                  <a:cubicBezTo>
                    <a:pt x="1212" y="655"/>
                    <a:pt x="1179" y="655"/>
                    <a:pt x="1195" y="606"/>
                  </a:cubicBezTo>
                  <a:lnTo>
                    <a:pt x="1212" y="606"/>
                  </a:lnTo>
                  <a:lnTo>
                    <a:pt x="1212" y="573"/>
                  </a:lnTo>
                  <a:lnTo>
                    <a:pt x="1228" y="524"/>
                  </a:lnTo>
                  <a:lnTo>
                    <a:pt x="1212" y="475"/>
                  </a:lnTo>
                  <a:lnTo>
                    <a:pt x="1212" y="475"/>
                  </a:lnTo>
                  <a:lnTo>
                    <a:pt x="1228" y="492"/>
                  </a:lnTo>
                  <a:cubicBezTo>
                    <a:pt x="1261" y="475"/>
                    <a:pt x="1228" y="475"/>
                    <a:pt x="1244" y="410"/>
                  </a:cubicBezTo>
                  <a:lnTo>
                    <a:pt x="1244" y="410"/>
                  </a:lnTo>
                  <a:lnTo>
                    <a:pt x="1244" y="443"/>
                  </a:lnTo>
                  <a:cubicBezTo>
                    <a:pt x="1261" y="426"/>
                    <a:pt x="1261" y="393"/>
                    <a:pt x="1277" y="377"/>
                  </a:cubicBezTo>
                  <a:cubicBezTo>
                    <a:pt x="1265" y="377"/>
                    <a:pt x="1253" y="405"/>
                    <a:pt x="1247" y="405"/>
                  </a:cubicBezTo>
                  <a:cubicBezTo>
                    <a:pt x="1245" y="405"/>
                    <a:pt x="1244" y="402"/>
                    <a:pt x="1244" y="393"/>
                  </a:cubicBezTo>
                  <a:lnTo>
                    <a:pt x="1244" y="361"/>
                  </a:lnTo>
                  <a:lnTo>
                    <a:pt x="1244" y="328"/>
                  </a:lnTo>
                  <a:lnTo>
                    <a:pt x="1261" y="328"/>
                  </a:lnTo>
                  <a:lnTo>
                    <a:pt x="1244" y="295"/>
                  </a:lnTo>
                  <a:cubicBezTo>
                    <a:pt x="1244" y="262"/>
                    <a:pt x="1261" y="262"/>
                    <a:pt x="1261" y="246"/>
                  </a:cubicBezTo>
                  <a:cubicBezTo>
                    <a:pt x="1261" y="239"/>
                    <a:pt x="1260" y="236"/>
                    <a:pt x="1259" y="236"/>
                  </a:cubicBezTo>
                  <a:cubicBezTo>
                    <a:pt x="1256" y="236"/>
                    <a:pt x="1251" y="249"/>
                    <a:pt x="1248" y="249"/>
                  </a:cubicBezTo>
                  <a:cubicBezTo>
                    <a:pt x="1246" y="249"/>
                    <a:pt x="1244" y="244"/>
                    <a:pt x="1244" y="230"/>
                  </a:cubicBezTo>
                  <a:lnTo>
                    <a:pt x="1244" y="213"/>
                  </a:lnTo>
                  <a:lnTo>
                    <a:pt x="1244" y="181"/>
                  </a:lnTo>
                  <a:lnTo>
                    <a:pt x="1212" y="115"/>
                  </a:lnTo>
                  <a:cubicBezTo>
                    <a:pt x="1206" y="103"/>
                    <a:pt x="1204" y="100"/>
                    <a:pt x="1204" y="100"/>
                  </a:cubicBezTo>
                  <a:lnTo>
                    <a:pt x="1204" y="100"/>
                  </a:lnTo>
                  <a:cubicBezTo>
                    <a:pt x="1205" y="100"/>
                    <a:pt x="1208" y="104"/>
                    <a:pt x="1210" y="104"/>
                  </a:cubicBezTo>
                  <a:cubicBezTo>
                    <a:pt x="1211" y="104"/>
                    <a:pt x="1212" y="102"/>
                    <a:pt x="1212" y="99"/>
                  </a:cubicBezTo>
                  <a:lnTo>
                    <a:pt x="1195" y="82"/>
                  </a:lnTo>
                  <a:cubicBezTo>
                    <a:pt x="1189" y="70"/>
                    <a:pt x="1188" y="67"/>
                    <a:pt x="1187" y="67"/>
                  </a:cubicBezTo>
                  <a:lnTo>
                    <a:pt x="1187" y="67"/>
                  </a:lnTo>
                  <a:cubicBezTo>
                    <a:pt x="1187" y="67"/>
                    <a:pt x="1188" y="71"/>
                    <a:pt x="1186" y="71"/>
                  </a:cubicBezTo>
                  <a:cubicBezTo>
                    <a:pt x="1185" y="71"/>
                    <a:pt x="1183" y="70"/>
                    <a:pt x="1179" y="66"/>
                  </a:cubicBezTo>
                  <a:lnTo>
                    <a:pt x="1163" y="33"/>
                  </a:lnTo>
                  <a:lnTo>
                    <a:pt x="1146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7754032" y="3605557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7758505" y="3681795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7701715" y="3701243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7686832" y="3740047"/>
              <a:ext cx="91" cy="1643"/>
            </a:xfrm>
            <a:custGeom>
              <a:rect b="b" l="l" r="r" t="t"/>
              <a:pathLst>
                <a:path extrusionOk="0" h="18" w="1">
                  <a:moveTo>
                    <a:pt x="0" y="1"/>
                  </a:moveTo>
                  <a:lnTo>
                    <a:pt x="0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7688293" y="373109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33"/>
                  </a:moveTo>
                  <a:lnTo>
                    <a:pt x="0" y="33"/>
                  </a:lnTo>
                  <a:cubicBezTo>
                    <a:pt x="0" y="33"/>
                    <a:pt x="17" y="1"/>
                    <a:pt x="0" y="33"/>
                  </a:cubicBez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7715228" y="366983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6" y="0"/>
                  </a:moveTo>
                  <a:cubicBezTo>
                    <a:pt x="0" y="17"/>
                    <a:pt x="16" y="0"/>
                    <a:pt x="0" y="33"/>
                  </a:cubicBez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7658437" y="385216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7774940" y="362053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7769005" y="3645913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7765992" y="3665360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0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7627028" y="3696769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7700254" y="3466593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7677793" y="3436645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7694228" y="3514436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0"/>
                  </a:moveTo>
                  <a:lnTo>
                    <a:pt x="1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7638989" y="3556253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0"/>
                  </a:move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7673319" y="357716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7658437" y="3486040"/>
              <a:ext cx="91" cy="1552"/>
            </a:xfrm>
            <a:custGeom>
              <a:rect b="b" l="l" r="r" t="t"/>
              <a:pathLst>
                <a:path extrusionOk="0" h="17" w="1">
                  <a:moveTo>
                    <a:pt x="0" y="0"/>
                  </a:moveTo>
                  <a:lnTo>
                    <a:pt x="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7658437" y="348302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0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7616528" y="3420210"/>
              <a:ext cx="85277" cy="278107"/>
            </a:xfrm>
            <a:custGeom>
              <a:rect b="b" l="l" r="r" t="t"/>
              <a:pathLst>
                <a:path extrusionOk="0" h="3046" w="934">
                  <a:moveTo>
                    <a:pt x="574" y="459"/>
                  </a:moveTo>
                  <a:lnTo>
                    <a:pt x="574" y="459"/>
                  </a:lnTo>
                  <a:cubicBezTo>
                    <a:pt x="560" y="472"/>
                    <a:pt x="558" y="486"/>
                    <a:pt x="566" y="490"/>
                  </a:cubicBezTo>
                  <a:lnTo>
                    <a:pt x="566" y="490"/>
                  </a:lnTo>
                  <a:lnTo>
                    <a:pt x="574" y="459"/>
                  </a:lnTo>
                  <a:close/>
                  <a:moveTo>
                    <a:pt x="197" y="1621"/>
                  </a:moveTo>
                  <a:lnTo>
                    <a:pt x="194" y="1635"/>
                  </a:lnTo>
                  <a:lnTo>
                    <a:pt x="194" y="1635"/>
                  </a:lnTo>
                  <a:lnTo>
                    <a:pt x="197" y="1638"/>
                  </a:lnTo>
                  <a:lnTo>
                    <a:pt x="197" y="1621"/>
                  </a:lnTo>
                  <a:close/>
                  <a:moveTo>
                    <a:pt x="181" y="1621"/>
                  </a:moveTo>
                  <a:lnTo>
                    <a:pt x="181" y="1687"/>
                  </a:lnTo>
                  <a:lnTo>
                    <a:pt x="194" y="1635"/>
                  </a:lnTo>
                  <a:lnTo>
                    <a:pt x="194" y="1635"/>
                  </a:lnTo>
                  <a:lnTo>
                    <a:pt x="181" y="1621"/>
                  </a:lnTo>
                  <a:close/>
                  <a:moveTo>
                    <a:pt x="754" y="1"/>
                  </a:moveTo>
                  <a:lnTo>
                    <a:pt x="737" y="50"/>
                  </a:lnTo>
                  <a:lnTo>
                    <a:pt x="737" y="34"/>
                  </a:lnTo>
                  <a:cubicBezTo>
                    <a:pt x="705" y="99"/>
                    <a:pt x="721" y="99"/>
                    <a:pt x="705" y="148"/>
                  </a:cubicBezTo>
                  <a:lnTo>
                    <a:pt x="688" y="181"/>
                  </a:lnTo>
                  <a:lnTo>
                    <a:pt x="688" y="197"/>
                  </a:lnTo>
                  <a:lnTo>
                    <a:pt x="688" y="230"/>
                  </a:lnTo>
                  <a:lnTo>
                    <a:pt x="688" y="246"/>
                  </a:lnTo>
                  <a:lnTo>
                    <a:pt x="688" y="263"/>
                  </a:lnTo>
                  <a:lnTo>
                    <a:pt x="672" y="246"/>
                  </a:lnTo>
                  <a:lnTo>
                    <a:pt x="688" y="230"/>
                  </a:lnTo>
                  <a:lnTo>
                    <a:pt x="672" y="214"/>
                  </a:lnTo>
                  <a:lnTo>
                    <a:pt x="672" y="230"/>
                  </a:lnTo>
                  <a:lnTo>
                    <a:pt x="655" y="230"/>
                  </a:lnTo>
                  <a:lnTo>
                    <a:pt x="655" y="246"/>
                  </a:lnTo>
                  <a:lnTo>
                    <a:pt x="623" y="279"/>
                  </a:lnTo>
                  <a:cubicBezTo>
                    <a:pt x="623" y="328"/>
                    <a:pt x="639" y="361"/>
                    <a:pt x="623" y="427"/>
                  </a:cubicBezTo>
                  <a:lnTo>
                    <a:pt x="590" y="410"/>
                  </a:lnTo>
                  <a:cubicBezTo>
                    <a:pt x="606" y="394"/>
                    <a:pt x="606" y="361"/>
                    <a:pt x="623" y="328"/>
                  </a:cubicBezTo>
                  <a:lnTo>
                    <a:pt x="623" y="328"/>
                  </a:lnTo>
                  <a:lnTo>
                    <a:pt x="606" y="345"/>
                  </a:lnTo>
                  <a:lnTo>
                    <a:pt x="590" y="394"/>
                  </a:lnTo>
                  <a:lnTo>
                    <a:pt x="574" y="427"/>
                  </a:lnTo>
                  <a:lnTo>
                    <a:pt x="574" y="492"/>
                  </a:lnTo>
                  <a:cubicBezTo>
                    <a:pt x="570" y="492"/>
                    <a:pt x="568" y="491"/>
                    <a:pt x="566" y="490"/>
                  </a:cubicBezTo>
                  <a:lnTo>
                    <a:pt x="566" y="490"/>
                  </a:lnTo>
                  <a:lnTo>
                    <a:pt x="557" y="525"/>
                  </a:lnTo>
                  <a:lnTo>
                    <a:pt x="557" y="508"/>
                  </a:lnTo>
                  <a:lnTo>
                    <a:pt x="541" y="557"/>
                  </a:lnTo>
                  <a:lnTo>
                    <a:pt x="541" y="541"/>
                  </a:lnTo>
                  <a:cubicBezTo>
                    <a:pt x="525" y="590"/>
                    <a:pt x="492" y="672"/>
                    <a:pt x="508" y="688"/>
                  </a:cubicBezTo>
                  <a:lnTo>
                    <a:pt x="492" y="672"/>
                  </a:lnTo>
                  <a:lnTo>
                    <a:pt x="508" y="738"/>
                  </a:lnTo>
                  <a:lnTo>
                    <a:pt x="492" y="754"/>
                  </a:lnTo>
                  <a:cubicBezTo>
                    <a:pt x="475" y="754"/>
                    <a:pt x="459" y="754"/>
                    <a:pt x="459" y="738"/>
                  </a:cubicBezTo>
                  <a:lnTo>
                    <a:pt x="443" y="770"/>
                  </a:lnTo>
                  <a:lnTo>
                    <a:pt x="475" y="770"/>
                  </a:lnTo>
                  <a:cubicBezTo>
                    <a:pt x="443" y="803"/>
                    <a:pt x="459" y="787"/>
                    <a:pt x="426" y="819"/>
                  </a:cubicBezTo>
                  <a:lnTo>
                    <a:pt x="443" y="836"/>
                  </a:lnTo>
                  <a:lnTo>
                    <a:pt x="426" y="836"/>
                  </a:lnTo>
                  <a:lnTo>
                    <a:pt x="443" y="885"/>
                  </a:lnTo>
                  <a:lnTo>
                    <a:pt x="410" y="885"/>
                  </a:lnTo>
                  <a:lnTo>
                    <a:pt x="394" y="918"/>
                  </a:lnTo>
                  <a:lnTo>
                    <a:pt x="410" y="918"/>
                  </a:lnTo>
                  <a:cubicBezTo>
                    <a:pt x="394" y="950"/>
                    <a:pt x="410" y="967"/>
                    <a:pt x="394" y="1016"/>
                  </a:cubicBezTo>
                  <a:lnTo>
                    <a:pt x="377" y="1016"/>
                  </a:lnTo>
                  <a:lnTo>
                    <a:pt x="394" y="1065"/>
                  </a:lnTo>
                  <a:lnTo>
                    <a:pt x="377" y="1114"/>
                  </a:lnTo>
                  <a:cubicBezTo>
                    <a:pt x="361" y="1081"/>
                    <a:pt x="361" y="1049"/>
                    <a:pt x="361" y="1032"/>
                  </a:cubicBezTo>
                  <a:cubicBezTo>
                    <a:pt x="344" y="1049"/>
                    <a:pt x="344" y="1032"/>
                    <a:pt x="344" y="1065"/>
                  </a:cubicBezTo>
                  <a:lnTo>
                    <a:pt x="344" y="1032"/>
                  </a:lnTo>
                  <a:lnTo>
                    <a:pt x="312" y="1098"/>
                  </a:lnTo>
                  <a:lnTo>
                    <a:pt x="328" y="1147"/>
                  </a:lnTo>
                  <a:lnTo>
                    <a:pt x="328" y="1081"/>
                  </a:lnTo>
                  <a:cubicBezTo>
                    <a:pt x="344" y="1081"/>
                    <a:pt x="361" y="1130"/>
                    <a:pt x="344" y="1179"/>
                  </a:cubicBezTo>
                  <a:lnTo>
                    <a:pt x="312" y="1163"/>
                  </a:lnTo>
                  <a:lnTo>
                    <a:pt x="312" y="1179"/>
                  </a:lnTo>
                  <a:cubicBezTo>
                    <a:pt x="295" y="1212"/>
                    <a:pt x="312" y="1229"/>
                    <a:pt x="295" y="1261"/>
                  </a:cubicBezTo>
                  <a:lnTo>
                    <a:pt x="263" y="1278"/>
                  </a:lnTo>
                  <a:lnTo>
                    <a:pt x="312" y="1278"/>
                  </a:lnTo>
                  <a:lnTo>
                    <a:pt x="312" y="1310"/>
                  </a:lnTo>
                  <a:lnTo>
                    <a:pt x="295" y="1310"/>
                  </a:lnTo>
                  <a:lnTo>
                    <a:pt x="295" y="1327"/>
                  </a:lnTo>
                  <a:lnTo>
                    <a:pt x="312" y="1327"/>
                  </a:lnTo>
                  <a:lnTo>
                    <a:pt x="295" y="1360"/>
                  </a:lnTo>
                  <a:lnTo>
                    <a:pt x="279" y="1343"/>
                  </a:lnTo>
                  <a:lnTo>
                    <a:pt x="279" y="1343"/>
                  </a:lnTo>
                  <a:lnTo>
                    <a:pt x="263" y="1360"/>
                  </a:lnTo>
                  <a:cubicBezTo>
                    <a:pt x="263" y="1371"/>
                    <a:pt x="255" y="1390"/>
                    <a:pt x="255" y="1390"/>
                  </a:cubicBezTo>
                  <a:cubicBezTo>
                    <a:pt x="256" y="1390"/>
                    <a:pt x="258" y="1386"/>
                    <a:pt x="263" y="1376"/>
                  </a:cubicBezTo>
                  <a:lnTo>
                    <a:pt x="263" y="1376"/>
                  </a:lnTo>
                  <a:cubicBezTo>
                    <a:pt x="263" y="1409"/>
                    <a:pt x="263" y="1409"/>
                    <a:pt x="246" y="1425"/>
                  </a:cubicBezTo>
                  <a:lnTo>
                    <a:pt x="263" y="1458"/>
                  </a:lnTo>
                  <a:lnTo>
                    <a:pt x="263" y="1490"/>
                  </a:lnTo>
                  <a:lnTo>
                    <a:pt x="246" y="1490"/>
                  </a:lnTo>
                  <a:cubicBezTo>
                    <a:pt x="246" y="1540"/>
                    <a:pt x="230" y="1556"/>
                    <a:pt x="214" y="1605"/>
                  </a:cubicBezTo>
                  <a:lnTo>
                    <a:pt x="197" y="1605"/>
                  </a:lnTo>
                  <a:lnTo>
                    <a:pt x="197" y="1621"/>
                  </a:lnTo>
                  <a:lnTo>
                    <a:pt x="214" y="1638"/>
                  </a:lnTo>
                  <a:cubicBezTo>
                    <a:pt x="197" y="1687"/>
                    <a:pt x="181" y="1736"/>
                    <a:pt x="181" y="1769"/>
                  </a:cubicBezTo>
                  <a:cubicBezTo>
                    <a:pt x="164" y="1801"/>
                    <a:pt x="148" y="1883"/>
                    <a:pt x="132" y="1932"/>
                  </a:cubicBezTo>
                  <a:lnTo>
                    <a:pt x="132" y="1949"/>
                  </a:lnTo>
                  <a:cubicBezTo>
                    <a:pt x="132" y="1982"/>
                    <a:pt x="115" y="1998"/>
                    <a:pt x="115" y="2031"/>
                  </a:cubicBezTo>
                  <a:cubicBezTo>
                    <a:pt x="115" y="2063"/>
                    <a:pt x="99" y="2096"/>
                    <a:pt x="99" y="2129"/>
                  </a:cubicBezTo>
                  <a:lnTo>
                    <a:pt x="99" y="2145"/>
                  </a:lnTo>
                  <a:lnTo>
                    <a:pt x="83" y="2162"/>
                  </a:lnTo>
                  <a:cubicBezTo>
                    <a:pt x="33" y="2440"/>
                    <a:pt x="1" y="2718"/>
                    <a:pt x="33" y="2931"/>
                  </a:cubicBezTo>
                  <a:lnTo>
                    <a:pt x="50" y="2996"/>
                  </a:lnTo>
                  <a:lnTo>
                    <a:pt x="66" y="3045"/>
                  </a:lnTo>
                  <a:cubicBezTo>
                    <a:pt x="66" y="3045"/>
                    <a:pt x="83" y="3029"/>
                    <a:pt x="99" y="2996"/>
                  </a:cubicBezTo>
                  <a:lnTo>
                    <a:pt x="132" y="2996"/>
                  </a:lnTo>
                  <a:cubicBezTo>
                    <a:pt x="115" y="2964"/>
                    <a:pt x="181" y="2931"/>
                    <a:pt x="181" y="2882"/>
                  </a:cubicBezTo>
                  <a:lnTo>
                    <a:pt x="181" y="2898"/>
                  </a:lnTo>
                  <a:lnTo>
                    <a:pt x="197" y="2849"/>
                  </a:lnTo>
                  <a:cubicBezTo>
                    <a:pt x="230" y="2784"/>
                    <a:pt x="246" y="2751"/>
                    <a:pt x="279" y="2685"/>
                  </a:cubicBezTo>
                  <a:lnTo>
                    <a:pt x="263" y="2685"/>
                  </a:lnTo>
                  <a:cubicBezTo>
                    <a:pt x="279" y="2669"/>
                    <a:pt x="295" y="2571"/>
                    <a:pt x="328" y="2571"/>
                  </a:cubicBezTo>
                  <a:cubicBezTo>
                    <a:pt x="336" y="2554"/>
                    <a:pt x="332" y="2554"/>
                    <a:pt x="328" y="2554"/>
                  </a:cubicBezTo>
                  <a:cubicBezTo>
                    <a:pt x="324" y="2554"/>
                    <a:pt x="320" y="2554"/>
                    <a:pt x="328" y="2538"/>
                  </a:cubicBezTo>
                  <a:lnTo>
                    <a:pt x="328" y="2522"/>
                  </a:lnTo>
                  <a:lnTo>
                    <a:pt x="344" y="2505"/>
                  </a:lnTo>
                  <a:lnTo>
                    <a:pt x="344" y="2522"/>
                  </a:lnTo>
                  <a:lnTo>
                    <a:pt x="361" y="2489"/>
                  </a:lnTo>
                  <a:cubicBezTo>
                    <a:pt x="377" y="2407"/>
                    <a:pt x="426" y="2325"/>
                    <a:pt x="443" y="2260"/>
                  </a:cubicBezTo>
                  <a:lnTo>
                    <a:pt x="426" y="2260"/>
                  </a:lnTo>
                  <a:cubicBezTo>
                    <a:pt x="443" y="2211"/>
                    <a:pt x="443" y="2227"/>
                    <a:pt x="459" y="2178"/>
                  </a:cubicBezTo>
                  <a:lnTo>
                    <a:pt x="475" y="2129"/>
                  </a:lnTo>
                  <a:lnTo>
                    <a:pt x="492" y="2129"/>
                  </a:lnTo>
                  <a:cubicBezTo>
                    <a:pt x="508" y="2080"/>
                    <a:pt x="492" y="2096"/>
                    <a:pt x="492" y="2063"/>
                  </a:cubicBezTo>
                  <a:lnTo>
                    <a:pt x="508" y="2047"/>
                  </a:lnTo>
                  <a:cubicBezTo>
                    <a:pt x="508" y="2031"/>
                    <a:pt x="508" y="2031"/>
                    <a:pt x="508" y="2014"/>
                  </a:cubicBezTo>
                  <a:cubicBezTo>
                    <a:pt x="508" y="2018"/>
                    <a:pt x="509" y="2019"/>
                    <a:pt x="510" y="2019"/>
                  </a:cubicBezTo>
                  <a:cubicBezTo>
                    <a:pt x="513" y="2019"/>
                    <a:pt x="519" y="2010"/>
                    <a:pt x="523" y="2010"/>
                  </a:cubicBezTo>
                  <a:cubicBezTo>
                    <a:pt x="524" y="2010"/>
                    <a:pt x="525" y="2011"/>
                    <a:pt x="525" y="2014"/>
                  </a:cubicBezTo>
                  <a:cubicBezTo>
                    <a:pt x="557" y="1965"/>
                    <a:pt x="541" y="1932"/>
                    <a:pt x="574" y="1916"/>
                  </a:cubicBezTo>
                  <a:cubicBezTo>
                    <a:pt x="571" y="1911"/>
                    <a:pt x="568" y="1908"/>
                    <a:pt x="565" y="1908"/>
                  </a:cubicBezTo>
                  <a:cubicBezTo>
                    <a:pt x="554" y="1908"/>
                    <a:pt x="543" y="1951"/>
                    <a:pt x="541" y="1951"/>
                  </a:cubicBezTo>
                  <a:cubicBezTo>
                    <a:pt x="541" y="1951"/>
                    <a:pt x="541" y="1950"/>
                    <a:pt x="541" y="1949"/>
                  </a:cubicBezTo>
                  <a:lnTo>
                    <a:pt x="541" y="1900"/>
                  </a:lnTo>
                  <a:cubicBezTo>
                    <a:pt x="557" y="1883"/>
                    <a:pt x="574" y="1867"/>
                    <a:pt x="590" y="1834"/>
                  </a:cubicBezTo>
                  <a:lnTo>
                    <a:pt x="606" y="1785"/>
                  </a:lnTo>
                  <a:cubicBezTo>
                    <a:pt x="606" y="1769"/>
                    <a:pt x="590" y="1736"/>
                    <a:pt x="623" y="1703"/>
                  </a:cubicBezTo>
                  <a:lnTo>
                    <a:pt x="623" y="1720"/>
                  </a:lnTo>
                  <a:lnTo>
                    <a:pt x="639" y="1687"/>
                  </a:lnTo>
                  <a:lnTo>
                    <a:pt x="639" y="1687"/>
                  </a:lnTo>
                  <a:cubicBezTo>
                    <a:pt x="639" y="1703"/>
                    <a:pt x="623" y="1752"/>
                    <a:pt x="623" y="1769"/>
                  </a:cubicBezTo>
                  <a:lnTo>
                    <a:pt x="639" y="1736"/>
                  </a:lnTo>
                  <a:cubicBezTo>
                    <a:pt x="623" y="1720"/>
                    <a:pt x="655" y="1687"/>
                    <a:pt x="655" y="1654"/>
                  </a:cubicBezTo>
                  <a:lnTo>
                    <a:pt x="655" y="1638"/>
                  </a:lnTo>
                  <a:lnTo>
                    <a:pt x="672" y="1654"/>
                  </a:lnTo>
                  <a:cubicBezTo>
                    <a:pt x="672" y="1621"/>
                    <a:pt x="688" y="1605"/>
                    <a:pt x="688" y="1589"/>
                  </a:cubicBezTo>
                  <a:lnTo>
                    <a:pt x="688" y="1589"/>
                  </a:lnTo>
                  <a:cubicBezTo>
                    <a:pt x="682" y="1606"/>
                    <a:pt x="679" y="1611"/>
                    <a:pt x="676" y="1611"/>
                  </a:cubicBezTo>
                  <a:cubicBezTo>
                    <a:pt x="673" y="1611"/>
                    <a:pt x="672" y="1602"/>
                    <a:pt x="672" y="1602"/>
                  </a:cubicBezTo>
                  <a:cubicBezTo>
                    <a:pt x="672" y="1602"/>
                    <a:pt x="672" y="1602"/>
                    <a:pt x="672" y="1602"/>
                  </a:cubicBezTo>
                  <a:lnTo>
                    <a:pt x="672" y="1602"/>
                  </a:lnTo>
                  <a:cubicBezTo>
                    <a:pt x="673" y="1541"/>
                    <a:pt x="705" y="1587"/>
                    <a:pt x="721" y="1507"/>
                  </a:cubicBezTo>
                  <a:lnTo>
                    <a:pt x="721" y="1507"/>
                  </a:lnTo>
                  <a:lnTo>
                    <a:pt x="705" y="1523"/>
                  </a:lnTo>
                  <a:lnTo>
                    <a:pt x="721" y="1490"/>
                  </a:lnTo>
                  <a:cubicBezTo>
                    <a:pt x="727" y="1473"/>
                    <a:pt x="728" y="1468"/>
                    <a:pt x="728" y="1468"/>
                  </a:cubicBezTo>
                  <a:lnTo>
                    <a:pt x="728" y="1468"/>
                  </a:lnTo>
                  <a:cubicBezTo>
                    <a:pt x="728" y="1468"/>
                    <a:pt x="724" y="1478"/>
                    <a:pt x="722" y="1478"/>
                  </a:cubicBezTo>
                  <a:cubicBezTo>
                    <a:pt x="721" y="1478"/>
                    <a:pt x="721" y="1477"/>
                    <a:pt x="721" y="1474"/>
                  </a:cubicBezTo>
                  <a:lnTo>
                    <a:pt x="721" y="1425"/>
                  </a:lnTo>
                  <a:cubicBezTo>
                    <a:pt x="754" y="1376"/>
                    <a:pt x="721" y="1409"/>
                    <a:pt x="737" y="1360"/>
                  </a:cubicBezTo>
                  <a:lnTo>
                    <a:pt x="737" y="1360"/>
                  </a:lnTo>
                  <a:lnTo>
                    <a:pt x="737" y="1392"/>
                  </a:lnTo>
                  <a:lnTo>
                    <a:pt x="754" y="1360"/>
                  </a:lnTo>
                  <a:cubicBezTo>
                    <a:pt x="754" y="1343"/>
                    <a:pt x="754" y="1327"/>
                    <a:pt x="770" y="1310"/>
                  </a:cubicBezTo>
                  <a:lnTo>
                    <a:pt x="754" y="1278"/>
                  </a:lnTo>
                  <a:cubicBezTo>
                    <a:pt x="770" y="1261"/>
                    <a:pt x="770" y="1278"/>
                    <a:pt x="770" y="1245"/>
                  </a:cubicBezTo>
                  <a:lnTo>
                    <a:pt x="770" y="1278"/>
                  </a:lnTo>
                  <a:lnTo>
                    <a:pt x="770" y="1294"/>
                  </a:lnTo>
                  <a:lnTo>
                    <a:pt x="786" y="1229"/>
                  </a:lnTo>
                  <a:lnTo>
                    <a:pt x="786" y="1196"/>
                  </a:lnTo>
                  <a:lnTo>
                    <a:pt x="803" y="1196"/>
                  </a:lnTo>
                  <a:lnTo>
                    <a:pt x="819" y="1147"/>
                  </a:lnTo>
                  <a:lnTo>
                    <a:pt x="836" y="1130"/>
                  </a:lnTo>
                  <a:cubicBezTo>
                    <a:pt x="836" y="1098"/>
                    <a:pt x="836" y="1065"/>
                    <a:pt x="852" y="1032"/>
                  </a:cubicBezTo>
                  <a:lnTo>
                    <a:pt x="852" y="1016"/>
                  </a:lnTo>
                  <a:cubicBezTo>
                    <a:pt x="852" y="983"/>
                    <a:pt x="868" y="950"/>
                    <a:pt x="868" y="918"/>
                  </a:cubicBezTo>
                  <a:lnTo>
                    <a:pt x="885" y="885"/>
                  </a:lnTo>
                  <a:cubicBezTo>
                    <a:pt x="885" y="878"/>
                    <a:pt x="884" y="875"/>
                    <a:pt x="883" y="875"/>
                  </a:cubicBezTo>
                  <a:cubicBezTo>
                    <a:pt x="880" y="875"/>
                    <a:pt x="875" y="887"/>
                    <a:pt x="872" y="887"/>
                  </a:cubicBezTo>
                  <a:cubicBezTo>
                    <a:pt x="870" y="887"/>
                    <a:pt x="868" y="883"/>
                    <a:pt x="868" y="868"/>
                  </a:cubicBezTo>
                  <a:cubicBezTo>
                    <a:pt x="868" y="844"/>
                    <a:pt x="872" y="840"/>
                    <a:pt x="876" y="840"/>
                  </a:cubicBezTo>
                  <a:cubicBezTo>
                    <a:pt x="878" y="840"/>
                    <a:pt x="881" y="841"/>
                    <a:pt x="882" y="841"/>
                  </a:cubicBezTo>
                  <a:cubicBezTo>
                    <a:pt x="884" y="841"/>
                    <a:pt x="885" y="840"/>
                    <a:pt x="885" y="836"/>
                  </a:cubicBezTo>
                  <a:cubicBezTo>
                    <a:pt x="885" y="819"/>
                    <a:pt x="868" y="787"/>
                    <a:pt x="885" y="754"/>
                  </a:cubicBezTo>
                  <a:lnTo>
                    <a:pt x="885" y="787"/>
                  </a:lnTo>
                  <a:lnTo>
                    <a:pt x="901" y="754"/>
                  </a:lnTo>
                  <a:cubicBezTo>
                    <a:pt x="901" y="777"/>
                    <a:pt x="901" y="800"/>
                    <a:pt x="907" y="800"/>
                  </a:cubicBezTo>
                  <a:cubicBezTo>
                    <a:pt x="909" y="800"/>
                    <a:pt x="913" y="796"/>
                    <a:pt x="917" y="787"/>
                  </a:cubicBezTo>
                  <a:cubicBezTo>
                    <a:pt x="885" y="787"/>
                    <a:pt x="934" y="688"/>
                    <a:pt x="901" y="688"/>
                  </a:cubicBezTo>
                  <a:lnTo>
                    <a:pt x="901" y="672"/>
                  </a:lnTo>
                  <a:cubicBezTo>
                    <a:pt x="917" y="639"/>
                    <a:pt x="885" y="656"/>
                    <a:pt x="901" y="607"/>
                  </a:cubicBezTo>
                  <a:lnTo>
                    <a:pt x="917" y="590"/>
                  </a:lnTo>
                  <a:lnTo>
                    <a:pt x="901" y="557"/>
                  </a:lnTo>
                  <a:lnTo>
                    <a:pt x="917" y="557"/>
                  </a:lnTo>
                  <a:lnTo>
                    <a:pt x="917" y="508"/>
                  </a:lnTo>
                  <a:lnTo>
                    <a:pt x="901" y="476"/>
                  </a:lnTo>
                  <a:lnTo>
                    <a:pt x="901" y="459"/>
                  </a:lnTo>
                  <a:lnTo>
                    <a:pt x="917" y="492"/>
                  </a:lnTo>
                  <a:cubicBezTo>
                    <a:pt x="934" y="459"/>
                    <a:pt x="901" y="459"/>
                    <a:pt x="917" y="394"/>
                  </a:cubicBezTo>
                  <a:lnTo>
                    <a:pt x="917" y="394"/>
                  </a:lnTo>
                  <a:lnTo>
                    <a:pt x="917" y="427"/>
                  </a:lnTo>
                  <a:cubicBezTo>
                    <a:pt x="934" y="410"/>
                    <a:pt x="934" y="394"/>
                    <a:pt x="934" y="361"/>
                  </a:cubicBezTo>
                  <a:lnTo>
                    <a:pt x="934" y="361"/>
                  </a:lnTo>
                  <a:cubicBezTo>
                    <a:pt x="934" y="361"/>
                    <a:pt x="923" y="403"/>
                    <a:pt x="919" y="403"/>
                  </a:cubicBezTo>
                  <a:cubicBezTo>
                    <a:pt x="918" y="403"/>
                    <a:pt x="917" y="400"/>
                    <a:pt x="917" y="394"/>
                  </a:cubicBezTo>
                  <a:lnTo>
                    <a:pt x="901" y="345"/>
                  </a:lnTo>
                  <a:lnTo>
                    <a:pt x="917" y="312"/>
                  </a:lnTo>
                  <a:lnTo>
                    <a:pt x="901" y="279"/>
                  </a:lnTo>
                  <a:cubicBezTo>
                    <a:pt x="901" y="263"/>
                    <a:pt x="901" y="246"/>
                    <a:pt x="917" y="246"/>
                  </a:cubicBezTo>
                  <a:cubicBezTo>
                    <a:pt x="913" y="234"/>
                    <a:pt x="910" y="230"/>
                    <a:pt x="908" y="230"/>
                  </a:cubicBezTo>
                  <a:cubicBezTo>
                    <a:pt x="903" y="230"/>
                    <a:pt x="902" y="246"/>
                    <a:pt x="901" y="246"/>
                  </a:cubicBezTo>
                  <a:cubicBezTo>
                    <a:pt x="901" y="246"/>
                    <a:pt x="901" y="242"/>
                    <a:pt x="901" y="230"/>
                  </a:cubicBezTo>
                  <a:lnTo>
                    <a:pt x="885" y="197"/>
                  </a:lnTo>
                  <a:lnTo>
                    <a:pt x="885" y="165"/>
                  </a:lnTo>
                  <a:lnTo>
                    <a:pt x="836" y="116"/>
                  </a:lnTo>
                  <a:cubicBezTo>
                    <a:pt x="829" y="103"/>
                    <a:pt x="830" y="100"/>
                    <a:pt x="833" y="100"/>
                  </a:cubicBezTo>
                  <a:cubicBezTo>
                    <a:pt x="835" y="100"/>
                    <a:pt x="840" y="104"/>
                    <a:pt x="840" y="104"/>
                  </a:cubicBezTo>
                  <a:cubicBezTo>
                    <a:pt x="840" y="104"/>
                    <a:pt x="839" y="103"/>
                    <a:pt x="836" y="99"/>
                  </a:cubicBezTo>
                  <a:lnTo>
                    <a:pt x="819" y="83"/>
                  </a:lnTo>
                  <a:lnTo>
                    <a:pt x="803" y="66"/>
                  </a:lnTo>
                  <a:lnTo>
                    <a:pt x="786" y="50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7677793" y="3439658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7694228" y="3514436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7640450" y="3541279"/>
              <a:ext cx="91" cy="1643"/>
            </a:xfrm>
            <a:custGeom>
              <a:rect b="b" l="l" r="r" t="t"/>
              <a:pathLst>
                <a:path extrusionOk="0" h="18" w="1">
                  <a:moveTo>
                    <a:pt x="1" y="17"/>
                  </a:moveTo>
                  <a:lnTo>
                    <a:pt x="1" y="1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7630041" y="358163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7631502" y="3573692"/>
              <a:ext cx="1552" cy="2100"/>
            </a:xfrm>
            <a:custGeom>
              <a:rect b="b" l="l" r="r" t="t"/>
              <a:pathLst>
                <a:path extrusionOk="0" h="23" w="17">
                  <a:moveTo>
                    <a:pt x="8" y="0"/>
                  </a:moveTo>
                  <a:lnTo>
                    <a:pt x="8" y="0"/>
                  </a:lnTo>
                  <a:cubicBezTo>
                    <a:pt x="8" y="0"/>
                    <a:pt x="6" y="6"/>
                    <a:pt x="0" y="22"/>
                  </a:cubicBezTo>
                  <a:lnTo>
                    <a:pt x="17" y="22"/>
                  </a:lnTo>
                  <a:cubicBezTo>
                    <a:pt x="6" y="2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7649398" y="350694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0"/>
                  </a:moveTo>
                  <a:cubicBezTo>
                    <a:pt x="1" y="33"/>
                    <a:pt x="17" y="17"/>
                    <a:pt x="1" y="33"/>
                  </a:cubicBez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7619541" y="369676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7701715" y="3450158"/>
              <a:ext cx="91" cy="1552"/>
            </a:xfrm>
            <a:custGeom>
              <a:rect b="b" l="l" r="r" t="t"/>
              <a:pathLst>
                <a:path extrusionOk="0" h="17" w="1">
                  <a:moveTo>
                    <a:pt x="1" y="1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7700254" y="3477001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7698702" y="3496449"/>
              <a:ext cx="91" cy="3104"/>
            </a:xfrm>
            <a:custGeom>
              <a:rect b="b" l="l" r="r" t="t"/>
              <a:pathLst>
                <a:path extrusionOk="0" h="34" w="1">
                  <a:moveTo>
                    <a:pt x="1" y="33"/>
                  </a:moveTo>
                  <a:lnTo>
                    <a:pt x="1" y="1"/>
                  </a:lnTo>
                  <a:lnTo>
                    <a:pt x="1" y="33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7882587" y="3617517"/>
              <a:ext cx="1552" cy="91"/>
            </a:xfrm>
            <a:custGeom>
              <a:rect b="b" l="l" r="r" t="t"/>
              <a:pathLst>
                <a:path extrusionOk="0" h="1" w="17">
                  <a:moveTo>
                    <a:pt x="0" y="1"/>
                  </a:moveTo>
                  <a:lnTo>
                    <a:pt x="17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8085829" y="3490514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8087289" y="3454632"/>
              <a:ext cx="1643" cy="91"/>
            </a:xfrm>
            <a:custGeom>
              <a:rect b="b" l="l" r="r" t="t"/>
              <a:pathLst>
                <a:path extrusionOk="0" h="1" w="18">
                  <a:moveTo>
                    <a:pt x="17" y="0"/>
                  </a:moveTo>
                  <a:lnTo>
                    <a:pt x="1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8049946" y="352183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7" y="1"/>
                  </a:moveTo>
                  <a:lnTo>
                    <a:pt x="1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7982747" y="3518910"/>
              <a:ext cx="91" cy="9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7994616" y="355625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8042459" y="347855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8042459" y="347700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7879574" y="3445684"/>
              <a:ext cx="225791" cy="170462"/>
            </a:xfrm>
            <a:custGeom>
              <a:rect b="b" l="l" r="r" t="t"/>
              <a:pathLst>
                <a:path extrusionOk="0" h="1867" w="2473">
                  <a:moveTo>
                    <a:pt x="1212" y="720"/>
                  </a:moveTo>
                  <a:cubicBezTo>
                    <a:pt x="1201" y="726"/>
                    <a:pt x="1199" y="728"/>
                    <a:pt x="1201" y="728"/>
                  </a:cubicBezTo>
                  <a:lnTo>
                    <a:pt x="1212" y="720"/>
                  </a:lnTo>
                  <a:close/>
                  <a:moveTo>
                    <a:pt x="999" y="868"/>
                  </a:moveTo>
                  <a:lnTo>
                    <a:pt x="950" y="900"/>
                  </a:lnTo>
                  <a:lnTo>
                    <a:pt x="988" y="882"/>
                  </a:lnTo>
                  <a:lnTo>
                    <a:pt x="988" y="882"/>
                  </a:lnTo>
                  <a:cubicBezTo>
                    <a:pt x="988" y="883"/>
                    <a:pt x="991" y="884"/>
                    <a:pt x="999" y="884"/>
                  </a:cubicBezTo>
                  <a:lnTo>
                    <a:pt x="1015" y="868"/>
                  </a:lnTo>
                  <a:lnTo>
                    <a:pt x="988" y="882"/>
                  </a:lnTo>
                  <a:lnTo>
                    <a:pt x="988" y="882"/>
                  </a:lnTo>
                  <a:cubicBezTo>
                    <a:pt x="986" y="877"/>
                    <a:pt x="1011" y="868"/>
                    <a:pt x="999" y="868"/>
                  </a:cubicBezTo>
                  <a:close/>
                  <a:moveTo>
                    <a:pt x="2456" y="0"/>
                  </a:moveTo>
                  <a:lnTo>
                    <a:pt x="2439" y="17"/>
                  </a:lnTo>
                  <a:lnTo>
                    <a:pt x="2439" y="17"/>
                  </a:lnTo>
                  <a:cubicBezTo>
                    <a:pt x="2374" y="49"/>
                    <a:pt x="2374" y="49"/>
                    <a:pt x="2325" y="82"/>
                  </a:cubicBezTo>
                  <a:lnTo>
                    <a:pt x="2292" y="98"/>
                  </a:lnTo>
                  <a:lnTo>
                    <a:pt x="2292" y="115"/>
                  </a:lnTo>
                  <a:lnTo>
                    <a:pt x="2276" y="131"/>
                  </a:lnTo>
                  <a:lnTo>
                    <a:pt x="2259" y="148"/>
                  </a:lnTo>
                  <a:lnTo>
                    <a:pt x="2243" y="148"/>
                  </a:lnTo>
                  <a:lnTo>
                    <a:pt x="2259" y="131"/>
                  </a:lnTo>
                  <a:lnTo>
                    <a:pt x="2276" y="131"/>
                  </a:lnTo>
                  <a:lnTo>
                    <a:pt x="2276" y="115"/>
                  </a:lnTo>
                  <a:lnTo>
                    <a:pt x="2243" y="115"/>
                  </a:lnTo>
                  <a:lnTo>
                    <a:pt x="2194" y="131"/>
                  </a:lnTo>
                  <a:cubicBezTo>
                    <a:pt x="2161" y="164"/>
                    <a:pt x="2145" y="197"/>
                    <a:pt x="2096" y="229"/>
                  </a:cubicBezTo>
                  <a:lnTo>
                    <a:pt x="2079" y="213"/>
                  </a:lnTo>
                  <a:cubicBezTo>
                    <a:pt x="2096" y="213"/>
                    <a:pt x="2128" y="180"/>
                    <a:pt x="2145" y="164"/>
                  </a:cubicBezTo>
                  <a:lnTo>
                    <a:pt x="2145" y="164"/>
                  </a:lnTo>
                  <a:lnTo>
                    <a:pt x="2096" y="197"/>
                  </a:lnTo>
                  <a:lnTo>
                    <a:pt x="2063" y="213"/>
                  </a:lnTo>
                  <a:lnTo>
                    <a:pt x="2037" y="231"/>
                  </a:lnTo>
                  <a:lnTo>
                    <a:pt x="2037" y="231"/>
                  </a:lnTo>
                  <a:cubicBezTo>
                    <a:pt x="2013" y="236"/>
                    <a:pt x="2010" y="262"/>
                    <a:pt x="1981" y="262"/>
                  </a:cubicBezTo>
                  <a:lnTo>
                    <a:pt x="1998" y="262"/>
                  </a:lnTo>
                  <a:lnTo>
                    <a:pt x="1948" y="278"/>
                  </a:lnTo>
                  <a:lnTo>
                    <a:pt x="1965" y="278"/>
                  </a:lnTo>
                  <a:cubicBezTo>
                    <a:pt x="1916" y="295"/>
                    <a:pt x="1834" y="344"/>
                    <a:pt x="1834" y="360"/>
                  </a:cubicBezTo>
                  <a:lnTo>
                    <a:pt x="1834" y="344"/>
                  </a:lnTo>
                  <a:lnTo>
                    <a:pt x="1801" y="393"/>
                  </a:lnTo>
                  <a:lnTo>
                    <a:pt x="1785" y="409"/>
                  </a:lnTo>
                  <a:lnTo>
                    <a:pt x="1785" y="360"/>
                  </a:lnTo>
                  <a:lnTo>
                    <a:pt x="1736" y="393"/>
                  </a:lnTo>
                  <a:lnTo>
                    <a:pt x="1752" y="409"/>
                  </a:lnTo>
                  <a:lnTo>
                    <a:pt x="1703" y="409"/>
                  </a:lnTo>
                  <a:lnTo>
                    <a:pt x="1703" y="442"/>
                  </a:lnTo>
                  <a:lnTo>
                    <a:pt x="1687" y="426"/>
                  </a:lnTo>
                  <a:lnTo>
                    <a:pt x="1654" y="459"/>
                  </a:lnTo>
                  <a:lnTo>
                    <a:pt x="1637" y="442"/>
                  </a:lnTo>
                  <a:lnTo>
                    <a:pt x="1621" y="459"/>
                  </a:lnTo>
                  <a:lnTo>
                    <a:pt x="1621" y="459"/>
                  </a:lnTo>
                  <a:lnTo>
                    <a:pt x="1621" y="459"/>
                  </a:lnTo>
                  <a:lnTo>
                    <a:pt x="1609" y="471"/>
                  </a:lnTo>
                  <a:lnTo>
                    <a:pt x="1621" y="459"/>
                  </a:lnTo>
                  <a:lnTo>
                    <a:pt x="1621" y="459"/>
                  </a:lnTo>
                  <a:cubicBezTo>
                    <a:pt x="1572" y="491"/>
                    <a:pt x="1588" y="508"/>
                    <a:pt x="1556" y="540"/>
                  </a:cubicBezTo>
                  <a:lnTo>
                    <a:pt x="1523" y="524"/>
                  </a:lnTo>
                  <a:lnTo>
                    <a:pt x="1506" y="573"/>
                  </a:lnTo>
                  <a:lnTo>
                    <a:pt x="1457" y="589"/>
                  </a:lnTo>
                  <a:lnTo>
                    <a:pt x="1506" y="524"/>
                  </a:lnTo>
                  <a:lnTo>
                    <a:pt x="1506" y="524"/>
                  </a:lnTo>
                  <a:lnTo>
                    <a:pt x="1474" y="540"/>
                  </a:lnTo>
                  <a:lnTo>
                    <a:pt x="1490" y="524"/>
                  </a:lnTo>
                  <a:lnTo>
                    <a:pt x="1425" y="557"/>
                  </a:lnTo>
                  <a:lnTo>
                    <a:pt x="1408" y="589"/>
                  </a:lnTo>
                  <a:lnTo>
                    <a:pt x="1457" y="540"/>
                  </a:lnTo>
                  <a:lnTo>
                    <a:pt x="1457" y="540"/>
                  </a:lnTo>
                  <a:cubicBezTo>
                    <a:pt x="1474" y="557"/>
                    <a:pt x="1441" y="606"/>
                    <a:pt x="1408" y="622"/>
                  </a:cubicBezTo>
                  <a:lnTo>
                    <a:pt x="1392" y="589"/>
                  </a:lnTo>
                  <a:lnTo>
                    <a:pt x="1376" y="606"/>
                  </a:lnTo>
                  <a:lnTo>
                    <a:pt x="1376" y="606"/>
                  </a:lnTo>
                  <a:cubicBezTo>
                    <a:pt x="1343" y="622"/>
                    <a:pt x="1343" y="639"/>
                    <a:pt x="1310" y="655"/>
                  </a:cubicBezTo>
                  <a:lnTo>
                    <a:pt x="1277" y="655"/>
                  </a:lnTo>
                  <a:lnTo>
                    <a:pt x="1310" y="688"/>
                  </a:lnTo>
                  <a:lnTo>
                    <a:pt x="1277" y="704"/>
                  </a:lnTo>
                  <a:lnTo>
                    <a:pt x="1245" y="737"/>
                  </a:lnTo>
                  <a:lnTo>
                    <a:pt x="1245" y="704"/>
                  </a:lnTo>
                  <a:lnTo>
                    <a:pt x="1212" y="720"/>
                  </a:lnTo>
                  <a:cubicBezTo>
                    <a:pt x="1223" y="720"/>
                    <a:pt x="1205" y="728"/>
                    <a:pt x="1201" y="728"/>
                  </a:cubicBezTo>
                  <a:lnTo>
                    <a:pt x="1163" y="753"/>
                  </a:lnTo>
                  <a:lnTo>
                    <a:pt x="1163" y="786"/>
                  </a:lnTo>
                  <a:lnTo>
                    <a:pt x="1130" y="802"/>
                  </a:lnTo>
                  <a:cubicBezTo>
                    <a:pt x="1097" y="835"/>
                    <a:pt x="1065" y="835"/>
                    <a:pt x="1032" y="868"/>
                  </a:cubicBezTo>
                  <a:lnTo>
                    <a:pt x="1015" y="868"/>
                  </a:lnTo>
                  <a:lnTo>
                    <a:pt x="1015" y="884"/>
                  </a:lnTo>
                  <a:cubicBezTo>
                    <a:pt x="966" y="917"/>
                    <a:pt x="934" y="950"/>
                    <a:pt x="884" y="966"/>
                  </a:cubicBezTo>
                  <a:cubicBezTo>
                    <a:pt x="852" y="982"/>
                    <a:pt x="803" y="1031"/>
                    <a:pt x="754" y="1064"/>
                  </a:cubicBezTo>
                  <a:lnTo>
                    <a:pt x="754" y="1081"/>
                  </a:lnTo>
                  <a:lnTo>
                    <a:pt x="688" y="1130"/>
                  </a:lnTo>
                  <a:lnTo>
                    <a:pt x="672" y="1130"/>
                  </a:lnTo>
                  <a:cubicBezTo>
                    <a:pt x="655" y="1146"/>
                    <a:pt x="623" y="1162"/>
                    <a:pt x="606" y="1179"/>
                  </a:cubicBezTo>
                  <a:lnTo>
                    <a:pt x="590" y="1195"/>
                  </a:lnTo>
                  <a:lnTo>
                    <a:pt x="573" y="1195"/>
                  </a:lnTo>
                  <a:lnTo>
                    <a:pt x="573" y="1211"/>
                  </a:lnTo>
                  <a:cubicBezTo>
                    <a:pt x="361" y="1392"/>
                    <a:pt x="164" y="1572"/>
                    <a:pt x="33" y="1752"/>
                  </a:cubicBezTo>
                  <a:lnTo>
                    <a:pt x="17" y="1801"/>
                  </a:lnTo>
                  <a:lnTo>
                    <a:pt x="1" y="1866"/>
                  </a:lnTo>
                  <a:cubicBezTo>
                    <a:pt x="1" y="1866"/>
                    <a:pt x="17" y="1866"/>
                    <a:pt x="50" y="1850"/>
                  </a:cubicBezTo>
                  <a:lnTo>
                    <a:pt x="66" y="1850"/>
                  </a:lnTo>
                  <a:cubicBezTo>
                    <a:pt x="82" y="1833"/>
                    <a:pt x="148" y="1850"/>
                    <a:pt x="181" y="1801"/>
                  </a:cubicBezTo>
                  <a:lnTo>
                    <a:pt x="181" y="1817"/>
                  </a:lnTo>
                  <a:lnTo>
                    <a:pt x="213" y="1784"/>
                  </a:lnTo>
                  <a:cubicBezTo>
                    <a:pt x="279" y="1752"/>
                    <a:pt x="312" y="1752"/>
                    <a:pt x="377" y="1719"/>
                  </a:cubicBezTo>
                  <a:lnTo>
                    <a:pt x="410" y="1703"/>
                  </a:lnTo>
                  <a:lnTo>
                    <a:pt x="398" y="1703"/>
                  </a:lnTo>
                  <a:cubicBezTo>
                    <a:pt x="425" y="1694"/>
                    <a:pt x="468" y="1667"/>
                    <a:pt x="495" y="1667"/>
                  </a:cubicBezTo>
                  <a:cubicBezTo>
                    <a:pt x="500" y="1667"/>
                    <a:pt x="504" y="1668"/>
                    <a:pt x="508" y="1670"/>
                  </a:cubicBezTo>
                  <a:lnTo>
                    <a:pt x="508" y="1637"/>
                  </a:lnTo>
                  <a:lnTo>
                    <a:pt x="524" y="1653"/>
                  </a:lnTo>
                  <a:lnTo>
                    <a:pt x="524" y="1637"/>
                  </a:lnTo>
                  <a:lnTo>
                    <a:pt x="557" y="1637"/>
                  </a:lnTo>
                  <a:lnTo>
                    <a:pt x="541" y="1653"/>
                  </a:lnTo>
                  <a:lnTo>
                    <a:pt x="605" y="1606"/>
                  </a:lnTo>
                  <a:lnTo>
                    <a:pt x="605" y="1606"/>
                  </a:lnTo>
                  <a:cubicBezTo>
                    <a:pt x="663" y="1578"/>
                    <a:pt x="728" y="1548"/>
                    <a:pt x="770" y="1506"/>
                  </a:cubicBezTo>
                  <a:cubicBezTo>
                    <a:pt x="803" y="1473"/>
                    <a:pt x="803" y="1490"/>
                    <a:pt x="852" y="1457"/>
                  </a:cubicBezTo>
                  <a:lnTo>
                    <a:pt x="884" y="1424"/>
                  </a:lnTo>
                  <a:lnTo>
                    <a:pt x="901" y="1441"/>
                  </a:lnTo>
                  <a:cubicBezTo>
                    <a:pt x="950" y="1408"/>
                    <a:pt x="917" y="1424"/>
                    <a:pt x="950" y="1392"/>
                  </a:cubicBezTo>
                  <a:lnTo>
                    <a:pt x="966" y="1392"/>
                  </a:lnTo>
                  <a:lnTo>
                    <a:pt x="999" y="1359"/>
                  </a:lnTo>
                  <a:lnTo>
                    <a:pt x="999" y="1375"/>
                  </a:lnTo>
                  <a:cubicBezTo>
                    <a:pt x="1048" y="1359"/>
                    <a:pt x="1065" y="1326"/>
                    <a:pt x="1097" y="1326"/>
                  </a:cubicBezTo>
                  <a:cubicBezTo>
                    <a:pt x="1102" y="1317"/>
                    <a:pt x="1100" y="1315"/>
                    <a:pt x="1096" y="1315"/>
                  </a:cubicBezTo>
                  <a:cubicBezTo>
                    <a:pt x="1087" y="1315"/>
                    <a:pt x="1065" y="1329"/>
                    <a:pt x="1062" y="1329"/>
                  </a:cubicBezTo>
                  <a:cubicBezTo>
                    <a:pt x="1061" y="1329"/>
                    <a:pt x="1062" y="1329"/>
                    <a:pt x="1065" y="1326"/>
                  </a:cubicBezTo>
                  <a:lnTo>
                    <a:pt x="1097" y="1293"/>
                  </a:lnTo>
                  <a:cubicBezTo>
                    <a:pt x="1105" y="1293"/>
                    <a:pt x="1114" y="1297"/>
                    <a:pt x="1126" y="1297"/>
                  </a:cubicBezTo>
                  <a:cubicBezTo>
                    <a:pt x="1138" y="1297"/>
                    <a:pt x="1155" y="1293"/>
                    <a:pt x="1179" y="1277"/>
                  </a:cubicBezTo>
                  <a:lnTo>
                    <a:pt x="1179" y="1277"/>
                  </a:lnTo>
                  <a:lnTo>
                    <a:pt x="1163" y="1293"/>
                  </a:lnTo>
                  <a:lnTo>
                    <a:pt x="1212" y="1261"/>
                  </a:lnTo>
                  <a:lnTo>
                    <a:pt x="1245" y="1228"/>
                  </a:lnTo>
                  <a:lnTo>
                    <a:pt x="1209" y="1251"/>
                  </a:lnTo>
                  <a:lnTo>
                    <a:pt x="1209" y="1251"/>
                  </a:lnTo>
                  <a:cubicBezTo>
                    <a:pt x="1230" y="1234"/>
                    <a:pt x="1236" y="1209"/>
                    <a:pt x="1277" y="1195"/>
                  </a:cubicBezTo>
                  <a:lnTo>
                    <a:pt x="1277" y="1195"/>
                  </a:lnTo>
                  <a:lnTo>
                    <a:pt x="1261" y="1211"/>
                  </a:lnTo>
                  <a:lnTo>
                    <a:pt x="1294" y="1195"/>
                  </a:lnTo>
                  <a:lnTo>
                    <a:pt x="1228" y="1261"/>
                  </a:lnTo>
                  <a:lnTo>
                    <a:pt x="1261" y="1244"/>
                  </a:lnTo>
                  <a:cubicBezTo>
                    <a:pt x="1261" y="1211"/>
                    <a:pt x="1310" y="1211"/>
                    <a:pt x="1326" y="1179"/>
                  </a:cubicBezTo>
                  <a:lnTo>
                    <a:pt x="1326" y="1195"/>
                  </a:lnTo>
                  <a:lnTo>
                    <a:pt x="1343" y="1179"/>
                  </a:lnTo>
                  <a:lnTo>
                    <a:pt x="1343" y="1195"/>
                  </a:lnTo>
                  <a:lnTo>
                    <a:pt x="1408" y="1162"/>
                  </a:lnTo>
                  <a:lnTo>
                    <a:pt x="1408" y="1162"/>
                  </a:lnTo>
                  <a:cubicBezTo>
                    <a:pt x="1392" y="1168"/>
                    <a:pt x="1385" y="1170"/>
                    <a:pt x="1381" y="1170"/>
                  </a:cubicBezTo>
                  <a:cubicBezTo>
                    <a:pt x="1374" y="1170"/>
                    <a:pt x="1381" y="1162"/>
                    <a:pt x="1359" y="1162"/>
                  </a:cubicBezTo>
                  <a:cubicBezTo>
                    <a:pt x="1384" y="1138"/>
                    <a:pt x="1396" y="1138"/>
                    <a:pt x="1410" y="1138"/>
                  </a:cubicBezTo>
                  <a:cubicBezTo>
                    <a:pt x="1425" y="1138"/>
                    <a:pt x="1441" y="1138"/>
                    <a:pt x="1474" y="1113"/>
                  </a:cubicBezTo>
                  <a:lnTo>
                    <a:pt x="1490" y="1113"/>
                  </a:lnTo>
                  <a:cubicBezTo>
                    <a:pt x="1523" y="1081"/>
                    <a:pt x="1474" y="1097"/>
                    <a:pt x="1490" y="1081"/>
                  </a:cubicBezTo>
                  <a:lnTo>
                    <a:pt x="1523" y="1048"/>
                  </a:lnTo>
                  <a:lnTo>
                    <a:pt x="1523" y="1064"/>
                  </a:lnTo>
                  <a:cubicBezTo>
                    <a:pt x="1588" y="1031"/>
                    <a:pt x="1539" y="1031"/>
                    <a:pt x="1572" y="1015"/>
                  </a:cubicBezTo>
                  <a:lnTo>
                    <a:pt x="1572" y="1015"/>
                  </a:lnTo>
                  <a:lnTo>
                    <a:pt x="1572" y="1048"/>
                  </a:lnTo>
                  <a:lnTo>
                    <a:pt x="1588" y="1015"/>
                  </a:lnTo>
                  <a:lnTo>
                    <a:pt x="1588" y="1031"/>
                  </a:lnTo>
                  <a:cubicBezTo>
                    <a:pt x="1605" y="1015"/>
                    <a:pt x="1621" y="1015"/>
                    <a:pt x="1637" y="999"/>
                  </a:cubicBezTo>
                  <a:lnTo>
                    <a:pt x="1654" y="966"/>
                  </a:lnTo>
                  <a:cubicBezTo>
                    <a:pt x="1662" y="966"/>
                    <a:pt x="1662" y="970"/>
                    <a:pt x="1664" y="970"/>
                  </a:cubicBezTo>
                  <a:cubicBezTo>
                    <a:pt x="1666" y="970"/>
                    <a:pt x="1670" y="966"/>
                    <a:pt x="1686" y="950"/>
                  </a:cubicBezTo>
                  <a:lnTo>
                    <a:pt x="1686" y="950"/>
                  </a:lnTo>
                  <a:lnTo>
                    <a:pt x="1654" y="982"/>
                  </a:lnTo>
                  <a:lnTo>
                    <a:pt x="1654" y="982"/>
                  </a:lnTo>
                  <a:lnTo>
                    <a:pt x="1703" y="966"/>
                  </a:lnTo>
                  <a:lnTo>
                    <a:pt x="1687" y="966"/>
                  </a:lnTo>
                  <a:lnTo>
                    <a:pt x="1719" y="933"/>
                  </a:lnTo>
                  <a:lnTo>
                    <a:pt x="1736" y="933"/>
                  </a:lnTo>
                  <a:lnTo>
                    <a:pt x="1785" y="900"/>
                  </a:lnTo>
                  <a:lnTo>
                    <a:pt x="1801" y="900"/>
                  </a:lnTo>
                  <a:cubicBezTo>
                    <a:pt x="1817" y="884"/>
                    <a:pt x="1850" y="851"/>
                    <a:pt x="1883" y="835"/>
                  </a:cubicBezTo>
                  <a:lnTo>
                    <a:pt x="1883" y="819"/>
                  </a:lnTo>
                  <a:cubicBezTo>
                    <a:pt x="1916" y="802"/>
                    <a:pt x="1948" y="802"/>
                    <a:pt x="1965" y="770"/>
                  </a:cubicBezTo>
                  <a:lnTo>
                    <a:pt x="1998" y="753"/>
                  </a:lnTo>
                  <a:cubicBezTo>
                    <a:pt x="2002" y="749"/>
                    <a:pt x="2002" y="748"/>
                    <a:pt x="2000" y="748"/>
                  </a:cubicBezTo>
                  <a:cubicBezTo>
                    <a:pt x="1998" y="748"/>
                    <a:pt x="1994" y="749"/>
                    <a:pt x="1991" y="749"/>
                  </a:cubicBezTo>
                  <a:cubicBezTo>
                    <a:pt x="1985" y="749"/>
                    <a:pt x="1981" y="745"/>
                    <a:pt x="1998" y="720"/>
                  </a:cubicBezTo>
                  <a:cubicBezTo>
                    <a:pt x="2008" y="715"/>
                    <a:pt x="2014" y="713"/>
                    <a:pt x="2017" y="713"/>
                  </a:cubicBezTo>
                  <a:cubicBezTo>
                    <a:pt x="2023" y="713"/>
                    <a:pt x="2019" y="720"/>
                    <a:pt x="2030" y="720"/>
                  </a:cubicBezTo>
                  <a:cubicBezTo>
                    <a:pt x="2030" y="704"/>
                    <a:pt x="2047" y="671"/>
                    <a:pt x="2079" y="655"/>
                  </a:cubicBezTo>
                  <a:lnTo>
                    <a:pt x="2079" y="655"/>
                  </a:lnTo>
                  <a:lnTo>
                    <a:pt x="2063" y="688"/>
                  </a:lnTo>
                  <a:lnTo>
                    <a:pt x="2096" y="671"/>
                  </a:lnTo>
                  <a:lnTo>
                    <a:pt x="2096" y="671"/>
                  </a:lnTo>
                  <a:cubicBezTo>
                    <a:pt x="2079" y="704"/>
                    <a:pt x="2047" y="704"/>
                    <a:pt x="2079" y="704"/>
                  </a:cubicBezTo>
                  <a:lnTo>
                    <a:pt x="2145" y="606"/>
                  </a:lnTo>
                  <a:cubicBezTo>
                    <a:pt x="2178" y="606"/>
                    <a:pt x="2161" y="589"/>
                    <a:pt x="2194" y="557"/>
                  </a:cubicBezTo>
                  <a:lnTo>
                    <a:pt x="2210" y="557"/>
                  </a:lnTo>
                  <a:lnTo>
                    <a:pt x="2227" y="524"/>
                  </a:lnTo>
                  <a:lnTo>
                    <a:pt x="2259" y="491"/>
                  </a:lnTo>
                  <a:lnTo>
                    <a:pt x="2276" y="459"/>
                  </a:lnTo>
                  <a:lnTo>
                    <a:pt x="2292" y="442"/>
                  </a:lnTo>
                  <a:lnTo>
                    <a:pt x="2276" y="475"/>
                  </a:lnTo>
                  <a:cubicBezTo>
                    <a:pt x="2309" y="459"/>
                    <a:pt x="2292" y="442"/>
                    <a:pt x="2341" y="409"/>
                  </a:cubicBezTo>
                  <a:lnTo>
                    <a:pt x="2341" y="409"/>
                  </a:lnTo>
                  <a:lnTo>
                    <a:pt x="2325" y="442"/>
                  </a:lnTo>
                  <a:cubicBezTo>
                    <a:pt x="2341" y="426"/>
                    <a:pt x="2358" y="409"/>
                    <a:pt x="2374" y="393"/>
                  </a:cubicBezTo>
                  <a:lnTo>
                    <a:pt x="2374" y="393"/>
                  </a:lnTo>
                  <a:cubicBezTo>
                    <a:pt x="2374" y="393"/>
                    <a:pt x="2352" y="408"/>
                    <a:pt x="2342" y="408"/>
                  </a:cubicBezTo>
                  <a:cubicBezTo>
                    <a:pt x="2338" y="408"/>
                    <a:pt x="2336" y="404"/>
                    <a:pt x="2341" y="393"/>
                  </a:cubicBezTo>
                  <a:lnTo>
                    <a:pt x="2341" y="393"/>
                  </a:lnTo>
                  <a:lnTo>
                    <a:pt x="2341" y="393"/>
                  </a:lnTo>
                  <a:lnTo>
                    <a:pt x="2358" y="360"/>
                  </a:lnTo>
                  <a:lnTo>
                    <a:pt x="2390" y="344"/>
                  </a:lnTo>
                  <a:lnTo>
                    <a:pt x="2390" y="311"/>
                  </a:lnTo>
                  <a:lnTo>
                    <a:pt x="2439" y="295"/>
                  </a:lnTo>
                  <a:cubicBezTo>
                    <a:pt x="2445" y="280"/>
                    <a:pt x="2443" y="275"/>
                    <a:pt x="2440" y="275"/>
                  </a:cubicBezTo>
                  <a:cubicBezTo>
                    <a:pt x="2435" y="275"/>
                    <a:pt x="2427" y="282"/>
                    <a:pt x="2423" y="282"/>
                  </a:cubicBezTo>
                  <a:cubicBezTo>
                    <a:pt x="2419" y="282"/>
                    <a:pt x="2418" y="277"/>
                    <a:pt x="2423" y="262"/>
                  </a:cubicBezTo>
                  <a:lnTo>
                    <a:pt x="2439" y="246"/>
                  </a:lnTo>
                  <a:lnTo>
                    <a:pt x="2456" y="213"/>
                  </a:lnTo>
                  <a:lnTo>
                    <a:pt x="2456" y="148"/>
                  </a:lnTo>
                  <a:cubicBezTo>
                    <a:pt x="2462" y="135"/>
                    <a:pt x="2466" y="132"/>
                    <a:pt x="2468" y="132"/>
                  </a:cubicBezTo>
                  <a:cubicBezTo>
                    <a:pt x="2471" y="132"/>
                    <a:pt x="2472" y="136"/>
                    <a:pt x="2472" y="136"/>
                  </a:cubicBezTo>
                  <a:cubicBezTo>
                    <a:pt x="2472" y="136"/>
                    <a:pt x="2472" y="135"/>
                    <a:pt x="2472" y="131"/>
                  </a:cubicBezTo>
                  <a:lnTo>
                    <a:pt x="2472" y="115"/>
                  </a:lnTo>
                  <a:lnTo>
                    <a:pt x="2472" y="98"/>
                  </a:lnTo>
                  <a:cubicBezTo>
                    <a:pt x="2472" y="95"/>
                    <a:pt x="2471" y="94"/>
                    <a:pt x="2470" y="94"/>
                  </a:cubicBezTo>
                  <a:cubicBezTo>
                    <a:pt x="2468" y="94"/>
                    <a:pt x="2464" y="97"/>
                    <a:pt x="2461" y="97"/>
                  </a:cubicBezTo>
                  <a:cubicBezTo>
                    <a:pt x="2458" y="97"/>
                    <a:pt x="2456" y="94"/>
                    <a:pt x="2456" y="82"/>
                  </a:cubicBezTo>
                  <a:lnTo>
                    <a:pt x="2456" y="49"/>
                  </a:lnTo>
                  <a:lnTo>
                    <a:pt x="245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8087289" y="3456093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8051407" y="3521831"/>
              <a:ext cx="91" cy="91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7991695" y="3508410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7"/>
                  </a:moveTo>
                  <a:lnTo>
                    <a:pt x="17" y="1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7958825" y="353233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6" y="1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7964760" y="3527401"/>
              <a:ext cx="2009" cy="2009"/>
            </a:xfrm>
            <a:custGeom>
              <a:rect b="b" l="l" r="r" t="t"/>
              <a:pathLst>
                <a:path extrusionOk="0" h="22" w="22">
                  <a:moveTo>
                    <a:pt x="13" y="1"/>
                  </a:moveTo>
                  <a:cubicBezTo>
                    <a:pt x="11" y="1"/>
                    <a:pt x="7" y="2"/>
                    <a:pt x="1" y="5"/>
                  </a:cubicBezTo>
                  <a:lnTo>
                    <a:pt x="1" y="22"/>
                  </a:lnTo>
                  <a:cubicBezTo>
                    <a:pt x="1" y="22"/>
                    <a:pt x="22" y="1"/>
                    <a:pt x="13" y="1"/>
                  </a:cubicBez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020090" y="348896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cubicBezTo>
                    <a:pt x="0" y="17"/>
                    <a:pt x="33" y="17"/>
                    <a:pt x="0" y="34"/>
                  </a:cubicBezTo>
                  <a:lnTo>
                    <a:pt x="17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7878113" y="361158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8096329" y="347855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17"/>
                  </a:move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8078342" y="3498001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0"/>
                  </a:moveTo>
                  <a:lnTo>
                    <a:pt x="1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8064920" y="351142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33"/>
                  </a:moveTo>
                  <a:lnTo>
                    <a:pt x="17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ED8B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7887061" y="420487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7733123" y="4154017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50"/>
                  </a:lnTo>
                  <a:lnTo>
                    <a:pt x="33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7697241" y="4009118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33" y="33"/>
                  </a:lnTo>
                  <a:cubicBezTo>
                    <a:pt x="33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43"/>
            <p:cNvSpPr/>
            <p:nvPr/>
          </p:nvSpPr>
          <p:spPr>
            <a:xfrm>
              <a:off x="7761518" y="4018066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33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43"/>
            <p:cNvSpPr/>
            <p:nvPr/>
          </p:nvSpPr>
          <p:spPr>
            <a:xfrm>
              <a:off x="7736136" y="406435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7691306" y="4104713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7881035" y="4137582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4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7813835" y="4097226"/>
              <a:ext cx="10500" cy="10591"/>
            </a:xfrm>
            <a:custGeom>
              <a:rect b="b" l="l" r="r" t="t"/>
              <a:pathLst>
                <a:path extrusionOk="0" h="116" w="115">
                  <a:moveTo>
                    <a:pt x="49" y="1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17" y="34"/>
                  </a:lnTo>
                  <a:lnTo>
                    <a:pt x="0" y="66"/>
                  </a:lnTo>
                  <a:lnTo>
                    <a:pt x="17" y="83"/>
                  </a:lnTo>
                  <a:lnTo>
                    <a:pt x="33" y="83"/>
                  </a:lnTo>
                  <a:lnTo>
                    <a:pt x="49" y="99"/>
                  </a:lnTo>
                  <a:lnTo>
                    <a:pt x="66" y="115"/>
                  </a:lnTo>
                  <a:lnTo>
                    <a:pt x="82" y="115"/>
                  </a:lnTo>
                  <a:cubicBezTo>
                    <a:pt x="115" y="115"/>
                    <a:pt x="115" y="99"/>
                    <a:pt x="115" y="83"/>
                  </a:cubicBezTo>
                  <a:lnTo>
                    <a:pt x="115" y="50"/>
                  </a:lnTo>
                  <a:lnTo>
                    <a:pt x="82" y="34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7785440" y="406143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0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7809361" y="4019162"/>
              <a:ext cx="10500" cy="9404"/>
            </a:xfrm>
            <a:custGeom>
              <a:rect b="b" l="l" r="r" t="t"/>
              <a:pathLst>
                <a:path extrusionOk="0" h="103" w="115">
                  <a:moveTo>
                    <a:pt x="67" y="0"/>
                  </a:moveTo>
                  <a:cubicBezTo>
                    <a:pt x="61" y="0"/>
                    <a:pt x="55" y="2"/>
                    <a:pt x="49" y="5"/>
                  </a:cubicBezTo>
                  <a:lnTo>
                    <a:pt x="17" y="5"/>
                  </a:lnTo>
                  <a:lnTo>
                    <a:pt x="17" y="21"/>
                  </a:lnTo>
                  <a:lnTo>
                    <a:pt x="0" y="37"/>
                  </a:lnTo>
                  <a:lnTo>
                    <a:pt x="17" y="70"/>
                  </a:lnTo>
                  <a:lnTo>
                    <a:pt x="17" y="87"/>
                  </a:lnTo>
                  <a:lnTo>
                    <a:pt x="33" y="87"/>
                  </a:lnTo>
                  <a:lnTo>
                    <a:pt x="49" y="103"/>
                  </a:lnTo>
                  <a:lnTo>
                    <a:pt x="82" y="87"/>
                  </a:lnTo>
                  <a:lnTo>
                    <a:pt x="98" y="87"/>
                  </a:lnTo>
                  <a:lnTo>
                    <a:pt x="98" y="70"/>
                  </a:lnTo>
                  <a:lnTo>
                    <a:pt x="115" y="54"/>
                  </a:lnTo>
                  <a:cubicBezTo>
                    <a:pt x="115" y="27"/>
                    <a:pt x="93" y="0"/>
                    <a:pt x="67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7815296" y="4079331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66" y="0"/>
                  </a:moveTo>
                  <a:cubicBezTo>
                    <a:pt x="17" y="0"/>
                    <a:pt x="17" y="33"/>
                    <a:pt x="17" y="33"/>
                  </a:cubicBezTo>
                  <a:lnTo>
                    <a:pt x="1" y="50"/>
                  </a:lnTo>
                  <a:lnTo>
                    <a:pt x="1" y="66"/>
                  </a:lnTo>
                  <a:lnTo>
                    <a:pt x="17" y="82"/>
                  </a:lnTo>
                  <a:lnTo>
                    <a:pt x="66" y="99"/>
                  </a:lnTo>
                  <a:lnTo>
                    <a:pt x="99" y="66"/>
                  </a:lnTo>
                  <a:lnTo>
                    <a:pt x="99" y="17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43"/>
            <p:cNvSpPr/>
            <p:nvPr/>
          </p:nvSpPr>
          <p:spPr>
            <a:xfrm>
              <a:off x="7795849" y="4182412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1"/>
                  </a:moveTo>
                  <a:lnTo>
                    <a:pt x="1" y="17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43"/>
            <p:cNvSpPr/>
            <p:nvPr/>
          </p:nvSpPr>
          <p:spPr>
            <a:xfrm>
              <a:off x="7858665" y="4061435"/>
              <a:ext cx="7578" cy="7487"/>
            </a:xfrm>
            <a:custGeom>
              <a:rect b="b" l="l" r="r" t="t"/>
              <a:pathLst>
                <a:path extrusionOk="0" h="82" w="83">
                  <a:moveTo>
                    <a:pt x="17" y="0"/>
                  </a:moveTo>
                  <a:lnTo>
                    <a:pt x="0" y="16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50" y="82"/>
                  </a:lnTo>
                  <a:lnTo>
                    <a:pt x="66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1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7864600" y="4088278"/>
              <a:ext cx="9130" cy="9039"/>
            </a:xfrm>
            <a:custGeom>
              <a:rect b="b" l="l" r="r" t="t"/>
              <a:pathLst>
                <a:path extrusionOk="0" h="99" w="100">
                  <a:moveTo>
                    <a:pt x="50" y="1"/>
                  </a:moveTo>
                  <a:lnTo>
                    <a:pt x="17" y="33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17" y="83"/>
                  </a:lnTo>
                  <a:lnTo>
                    <a:pt x="66" y="99"/>
                  </a:lnTo>
                  <a:cubicBezTo>
                    <a:pt x="66" y="99"/>
                    <a:pt x="83" y="83"/>
                    <a:pt x="99" y="50"/>
                  </a:cubicBezTo>
                  <a:lnTo>
                    <a:pt x="99" y="33"/>
                  </a:lnTo>
                  <a:lnTo>
                    <a:pt x="83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7866152" y="4155569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0" y="0"/>
                  </a:moveTo>
                  <a:lnTo>
                    <a:pt x="17" y="17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7843692" y="4145069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3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66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7739058" y="4101700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7892996" y="4080791"/>
              <a:ext cx="9130" cy="9130"/>
            </a:xfrm>
            <a:custGeom>
              <a:rect b="b" l="l" r="r" t="t"/>
              <a:pathLst>
                <a:path extrusionOk="0" h="100" w="100">
                  <a:moveTo>
                    <a:pt x="50" y="1"/>
                  </a:moveTo>
                  <a:lnTo>
                    <a:pt x="1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50" y="99"/>
                  </a:lnTo>
                  <a:lnTo>
                    <a:pt x="99" y="50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7861678" y="4037514"/>
              <a:ext cx="7487" cy="9039"/>
            </a:xfrm>
            <a:custGeom>
              <a:rect b="b" l="l" r="r" t="t"/>
              <a:pathLst>
                <a:path extrusionOk="0" h="99" w="82">
                  <a:moveTo>
                    <a:pt x="33" y="0"/>
                  </a:moveTo>
                  <a:cubicBezTo>
                    <a:pt x="0" y="17"/>
                    <a:pt x="0" y="33"/>
                    <a:pt x="0" y="49"/>
                  </a:cubicBezTo>
                  <a:lnTo>
                    <a:pt x="0" y="66"/>
                  </a:lnTo>
                  <a:lnTo>
                    <a:pt x="17" y="82"/>
                  </a:lnTo>
                  <a:lnTo>
                    <a:pt x="49" y="98"/>
                  </a:lnTo>
                  <a:lnTo>
                    <a:pt x="66" y="82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43"/>
            <p:cNvSpPr/>
            <p:nvPr/>
          </p:nvSpPr>
          <p:spPr>
            <a:xfrm>
              <a:off x="7783888" y="4122700"/>
              <a:ext cx="4656" cy="6026"/>
            </a:xfrm>
            <a:custGeom>
              <a:rect b="b" l="l" r="r" t="t"/>
              <a:pathLst>
                <a:path extrusionOk="0" h="66" w="51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43"/>
            <p:cNvSpPr/>
            <p:nvPr/>
          </p:nvSpPr>
          <p:spPr>
            <a:xfrm>
              <a:off x="7789914" y="4110739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0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7755492" y="4070383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17" y="0"/>
                  </a:moveTo>
                  <a:lnTo>
                    <a:pt x="1" y="17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7828809" y="4130095"/>
              <a:ext cx="7487" cy="9130"/>
            </a:xfrm>
            <a:custGeom>
              <a:rect b="b" l="l" r="r" t="t"/>
              <a:pathLst>
                <a:path extrusionOk="0" h="100" w="82">
                  <a:moveTo>
                    <a:pt x="33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66"/>
                  </a:lnTo>
                  <a:lnTo>
                    <a:pt x="33" y="99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7809361" y="4043448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49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7884048" y="420039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7792927" y="4067370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7745084" y="4122700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0" y="0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7858665" y="4240755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7776492" y="4161504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7819770" y="4160043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7795849" y="4143608"/>
              <a:ext cx="7578" cy="4565"/>
            </a:xfrm>
            <a:custGeom>
              <a:rect b="b" l="l" r="r" t="t"/>
              <a:pathLst>
                <a:path extrusionOk="0" h="50" w="83">
                  <a:moveTo>
                    <a:pt x="17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83" y="33"/>
                  </a:lnTo>
                  <a:lnTo>
                    <a:pt x="83" y="17"/>
                  </a:lnTo>
                  <a:lnTo>
                    <a:pt x="66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7783888" y="4204873"/>
              <a:ext cx="3104" cy="6026"/>
            </a:xfrm>
            <a:custGeom>
              <a:rect b="b" l="l" r="r" t="t"/>
              <a:pathLst>
                <a:path extrusionOk="0" h="66" w="34">
                  <a:moveTo>
                    <a:pt x="1" y="0"/>
                  </a:moveTo>
                  <a:lnTo>
                    <a:pt x="1" y="50"/>
                  </a:lnTo>
                  <a:lnTo>
                    <a:pt x="17" y="66"/>
                  </a:lnTo>
                  <a:lnTo>
                    <a:pt x="34" y="5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7830270" y="4203412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7879574" y="4030027"/>
              <a:ext cx="10591" cy="7578"/>
            </a:xfrm>
            <a:custGeom>
              <a:rect b="b" l="l" r="r" t="t"/>
              <a:pathLst>
                <a:path extrusionOk="0" h="83" w="116">
                  <a:moveTo>
                    <a:pt x="17" y="0"/>
                  </a:moveTo>
                  <a:lnTo>
                    <a:pt x="1" y="17"/>
                  </a:lnTo>
                  <a:lnTo>
                    <a:pt x="1" y="66"/>
                  </a:lnTo>
                  <a:lnTo>
                    <a:pt x="17" y="82"/>
                  </a:lnTo>
                  <a:lnTo>
                    <a:pt x="99" y="82"/>
                  </a:lnTo>
                  <a:lnTo>
                    <a:pt x="115" y="66"/>
                  </a:lnTo>
                  <a:lnTo>
                    <a:pt x="115" y="49"/>
                  </a:lnTo>
                  <a:lnTo>
                    <a:pt x="115" y="3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7891535" y="4043448"/>
              <a:ext cx="9039" cy="10591"/>
            </a:xfrm>
            <a:custGeom>
              <a:rect b="b" l="l" r="r" t="t"/>
              <a:pathLst>
                <a:path extrusionOk="0" h="116" w="99">
                  <a:moveTo>
                    <a:pt x="50" y="1"/>
                  </a:moveTo>
                  <a:lnTo>
                    <a:pt x="17" y="17"/>
                  </a:lnTo>
                  <a:lnTo>
                    <a:pt x="1" y="66"/>
                  </a:lnTo>
                  <a:lnTo>
                    <a:pt x="33" y="115"/>
                  </a:lnTo>
                  <a:lnTo>
                    <a:pt x="66" y="115"/>
                  </a:lnTo>
                  <a:lnTo>
                    <a:pt x="82" y="99"/>
                  </a:lnTo>
                  <a:cubicBezTo>
                    <a:pt x="99" y="82"/>
                    <a:pt x="99" y="50"/>
                    <a:pt x="82" y="33"/>
                  </a:cubicBezTo>
                  <a:lnTo>
                    <a:pt x="82" y="17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7872087" y="4085265"/>
              <a:ext cx="7578" cy="9130"/>
            </a:xfrm>
            <a:custGeom>
              <a:rect b="b" l="l" r="r" t="t"/>
              <a:pathLst>
                <a:path extrusionOk="0" h="100" w="83">
                  <a:moveTo>
                    <a:pt x="50" y="1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17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3"/>
                  </a:lnTo>
                  <a:lnTo>
                    <a:pt x="33" y="99"/>
                  </a:lnTo>
                  <a:lnTo>
                    <a:pt x="50" y="99"/>
                  </a:lnTo>
                  <a:lnTo>
                    <a:pt x="66" y="83"/>
                  </a:lnTo>
                  <a:lnTo>
                    <a:pt x="83" y="66"/>
                  </a:lnTo>
                  <a:lnTo>
                    <a:pt x="83" y="50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7848165" y="4068831"/>
              <a:ext cx="9130" cy="9130"/>
            </a:xfrm>
            <a:custGeom>
              <a:rect b="b" l="l" r="r" t="t"/>
              <a:pathLst>
                <a:path extrusionOk="0" h="100" w="100">
                  <a:moveTo>
                    <a:pt x="50" y="1"/>
                  </a:moveTo>
                  <a:lnTo>
                    <a:pt x="17" y="17"/>
                  </a:lnTo>
                  <a:cubicBezTo>
                    <a:pt x="17" y="17"/>
                    <a:pt x="1" y="50"/>
                    <a:pt x="17" y="83"/>
                  </a:cubicBezTo>
                  <a:lnTo>
                    <a:pt x="34" y="99"/>
                  </a:lnTo>
                  <a:lnTo>
                    <a:pt x="50" y="99"/>
                  </a:lnTo>
                  <a:lnTo>
                    <a:pt x="83" y="83"/>
                  </a:lnTo>
                  <a:lnTo>
                    <a:pt x="99" y="34"/>
                  </a:lnTo>
                  <a:lnTo>
                    <a:pt x="83" y="17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7810822" y="4022540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7833283" y="401505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50"/>
                  </a:lnTo>
                  <a:lnTo>
                    <a:pt x="49" y="50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7833283" y="4092752"/>
              <a:ext cx="7487" cy="9039"/>
            </a:xfrm>
            <a:custGeom>
              <a:rect b="b" l="l" r="r" t="t"/>
              <a:pathLst>
                <a:path extrusionOk="0" h="99" w="82">
                  <a:moveTo>
                    <a:pt x="49" y="1"/>
                  </a:moveTo>
                  <a:lnTo>
                    <a:pt x="0" y="17"/>
                  </a:lnTo>
                  <a:lnTo>
                    <a:pt x="0" y="66"/>
                  </a:lnTo>
                  <a:lnTo>
                    <a:pt x="33" y="99"/>
                  </a:lnTo>
                  <a:lnTo>
                    <a:pt x="66" y="99"/>
                  </a:lnTo>
                  <a:lnTo>
                    <a:pt x="66" y="83"/>
                  </a:lnTo>
                  <a:lnTo>
                    <a:pt x="82" y="34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7884048" y="4106265"/>
              <a:ext cx="9039" cy="7487"/>
            </a:xfrm>
            <a:custGeom>
              <a:rect b="b" l="l" r="r" t="t"/>
              <a:pathLst>
                <a:path extrusionOk="0" h="82" w="99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7" y="66"/>
                  </a:lnTo>
                  <a:lnTo>
                    <a:pt x="33" y="82"/>
                  </a:lnTo>
                  <a:lnTo>
                    <a:pt x="50" y="82"/>
                  </a:lnTo>
                  <a:lnTo>
                    <a:pt x="83" y="66"/>
                  </a:lnTo>
                  <a:cubicBezTo>
                    <a:pt x="99" y="33"/>
                    <a:pt x="83" y="16"/>
                    <a:pt x="83" y="16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7719701" y="4195925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7857205" y="4152556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49" y="1"/>
                  </a:moveTo>
                  <a:lnTo>
                    <a:pt x="16" y="17"/>
                  </a:lnTo>
                  <a:lnTo>
                    <a:pt x="0" y="50"/>
                  </a:lnTo>
                  <a:lnTo>
                    <a:pt x="33" y="99"/>
                  </a:lnTo>
                  <a:lnTo>
                    <a:pt x="49" y="99"/>
                  </a:lnTo>
                  <a:lnTo>
                    <a:pt x="66" y="82"/>
                  </a:lnTo>
                  <a:lnTo>
                    <a:pt x="82" y="82"/>
                  </a:lnTo>
                  <a:cubicBezTo>
                    <a:pt x="98" y="50"/>
                    <a:pt x="98" y="33"/>
                    <a:pt x="98" y="17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7807809" y="425865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7695780" y="416150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7754032" y="4130095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33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33" y="50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7760058" y="4183964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33" y="0"/>
                  </a:lnTo>
                  <a:lnTo>
                    <a:pt x="16" y="0"/>
                  </a:lnTo>
                  <a:lnTo>
                    <a:pt x="16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7746545" y="424221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7701715" y="4077870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7712215" y="411968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7904956" y="4068831"/>
              <a:ext cx="6117" cy="9130"/>
            </a:xfrm>
            <a:custGeom>
              <a:rect b="b" l="l" r="r" t="t"/>
              <a:pathLst>
                <a:path extrusionOk="0" h="100" w="6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83"/>
                  </a:lnTo>
                  <a:lnTo>
                    <a:pt x="50" y="99"/>
                  </a:lnTo>
                  <a:lnTo>
                    <a:pt x="66" y="83"/>
                  </a:lnTo>
                  <a:lnTo>
                    <a:pt x="66" y="66"/>
                  </a:lnTo>
                  <a:lnTo>
                    <a:pt x="66" y="3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7819770" y="403304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50" y="49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7842231" y="4164517"/>
              <a:ext cx="10500" cy="9039"/>
            </a:xfrm>
            <a:custGeom>
              <a:rect b="b" l="l" r="r" t="t"/>
              <a:pathLst>
                <a:path extrusionOk="0" h="99" w="115">
                  <a:moveTo>
                    <a:pt x="17" y="0"/>
                  </a:moveTo>
                  <a:lnTo>
                    <a:pt x="17" y="33"/>
                  </a:lnTo>
                  <a:lnTo>
                    <a:pt x="0" y="50"/>
                  </a:lnTo>
                  <a:lnTo>
                    <a:pt x="17" y="82"/>
                  </a:lnTo>
                  <a:lnTo>
                    <a:pt x="66" y="82"/>
                  </a:lnTo>
                  <a:lnTo>
                    <a:pt x="66" y="99"/>
                  </a:lnTo>
                  <a:lnTo>
                    <a:pt x="82" y="99"/>
                  </a:lnTo>
                  <a:lnTo>
                    <a:pt x="115" y="82"/>
                  </a:lnTo>
                  <a:lnTo>
                    <a:pt x="115" y="33"/>
                  </a:lnTo>
                  <a:lnTo>
                    <a:pt x="99" y="17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7797401" y="4152556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0" y="1"/>
                  </a:moveTo>
                  <a:lnTo>
                    <a:pt x="0" y="33"/>
                  </a:lnTo>
                  <a:lnTo>
                    <a:pt x="0" y="50"/>
                  </a:lnTo>
                  <a:lnTo>
                    <a:pt x="49" y="50"/>
                  </a:lnTo>
                  <a:lnTo>
                    <a:pt x="49" y="33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7794388" y="4102978"/>
              <a:ext cx="9039" cy="9313"/>
            </a:xfrm>
            <a:custGeom>
              <a:rect b="b" l="l" r="r" t="t"/>
              <a:pathLst>
                <a:path extrusionOk="0" h="102" w="99">
                  <a:moveTo>
                    <a:pt x="45" y="1"/>
                  </a:moveTo>
                  <a:cubicBezTo>
                    <a:pt x="34" y="1"/>
                    <a:pt x="24" y="6"/>
                    <a:pt x="17" y="20"/>
                  </a:cubicBezTo>
                  <a:lnTo>
                    <a:pt x="1" y="36"/>
                  </a:lnTo>
                  <a:lnTo>
                    <a:pt x="1" y="52"/>
                  </a:lnTo>
                  <a:lnTo>
                    <a:pt x="1" y="69"/>
                  </a:lnTo>
                  <a:lnTo>
                    <a:pt x="17" y="85"/>
                  </a:lnTo>
                  <a:lnTo>
                    <a:pt x="33" y="102"/>
                  </a:lnTo>
                  <a:lnTo>
                    <a:pt x="50" y="102"/>
                  </a:lnTo>
                  <a:lnTo>
                    <a:pt x="66" y="85"/>
                  </a:lnTo>
                  <a:lnTo>
                    <a:pt x="99" y="69"/>
                  </a:lnTo>
                  <a:lnTo>
                    <a:pt x="99" y="52"/>
                  </a:lnTo>
                  <a:lnTo>
                    <a:pt x="99" y="36"/>
                  </a:lnTo>
                  <a:lnTo>
                    <a:pt x="99" y="20"/>
                  </a:lnTo>
                  <a:cubicBezTo>
                    <a:pt x="80" y="10"/>
                    <a:pt x="61" y="1"/>
                    <a:pt x="45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43"/>
            <p:cNvSpPr/>
            <p:nvPr/>
          </p:nvSpPr>
          <p:spPr>
            <a:xfrm>
              <a:off x="7833283" y="4148082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17" y="0"/>
                  </a:moveTo>
                  <a:cubicBezTo>
                    <a:pt x="0" y="33"/>
                    <a:pt x="0" y="66"/>
                    <a:pt x="17" y="66"/>
                  </a:cubicBezTo>
                  <a:lnTo>
                    <a:pt x="17" y="82"/>
                  </a:lnTo>
                  <a:lnTo>
                    <a:pt x="17" y="99"/>
                  </a:lnTo>
                  <a:lnTo>
                    <a:pt x="49" y="99"/>
                  </a:lnTo>
                  <a:lnTo>
                    <a:pt x="82" y="82"/>
                  </a:lnTo>
                  <a:lnTo>
                    <a:pt x="98" y="5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43"/>
            <p:cNvSpPr/>
            <p:nvPr/>
          </p:nvSpPr>
          <p:spPr>
            <a:xfrm>
              <a:off x="7875100" y="4243677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50" y="1"/>
                  </a:moveTo>
                  <a:lnTo>
                    <a:pt x="17" y="17"/>
                  </a:lnTo>
                  <a:lnTo>
                    <a:pt x="17" y="34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50" y="50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43"/>
            <p:cNvSpPr/>
            <p:nvPr/>
          </p:nvSpPr>
          <p:spPr>
            <a:xfrm>
              <a:off x="7767453" y="401806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34" y="0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43"/>
            <p:cNvSpPr/>
            <p:nvPr/>
          </p:nvSpPr>
          <p:spPr>
            <a:xfrm>
              <a:off x="7857205" y="4110739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16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33" y="82"/>
                  </a:lnTo>
                  <a:lnTo>
                    <a:pt x="49" y="82"/>
                  </a:lnTo>
                  <a:lnTo>
                    <a:pt x="66" y="66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43"/>
            <p:cNvSpPr/>
            <p:nvPr/>
          </p:nvSpPr>
          <p:spPr>
            <a:xfrm>
              <a:off x="7878113" y="4128634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33" y="1"/>
                  </a:moveTo>
                  <a:lnTo>
                    <a:pt x="0" y="50"/>
                  </a:lnTo>
                  <a:lnTo>
                    <a:pt x="17" y="66"/>
                  </a:lnTo>
                  <a:lnTo>
                    <a:pt x="33" y="82"/>
                  </a:lnTo>
                  <a:lnTo>
                    <a:pt x="49" y="82"/>
                  </a:lnTo>
                  <a:lnTo>
                    <a:pt x="82" y="66"/>
                  </a:lnTo>
                  <a:cubicBezTo>
                    <a:pt x="82" y="66"/>
                    <a:pt x="98" y="50"/>
                    <a:pt x="98" y="17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43"/>
            <p:cNvSpPr/>
            <p:nvPr/>
          </p:nvSpPr>
          <p:spPr>
            <a:xfrm>
              <a:off x="7892996" y="4186886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" y="1"/>
                  </a:moveTo>
                  <a:lnTo>
                    <a:pt x="1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43"/>
            <p:cNvSpPr/>
            <p:nvPr/>
          </p:nvSpPr>
          <p:spPr>
            <a:xfrm>
              <a:off x="7782427" y="4212360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43"/>
            <p:cNvSpPr/>
            <p:nvPr/>
          </p:nvSpPr>
          <p:spPr>
            <a:xfrm>
              <a:off x="7897561" y="4104713"/>
              <a:ext cx="7487" cy="9039"/>
            </a:xfrm>
            <a:custGeom>
              <a:rect b="b" l="l" r="r" t="t"/>
              <a:pathLst>
                <a:path extrusionOk="0" h="99" w="82">
                  <a:moveTo>
                    <a:pt x="33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0" y="66"/>
                  </a:lnTo>
                  <a:lnTo>
                    <a:pt x="0" y="83"/>
                  </a:lnTo>
                  <a:lnTo>
                    <a:pt x="0" y="99"/>
                  </a:lnTo>
                  <a:lnTo>
                    <a:pt x="65" y="99"/>
                  </a:lnTo>
                  <a:lnTo>
                    <a:pt x="82" y="3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43"/>
            <p:cNvSpPr/>
            <p:nvPr/>
          </p:nvSpPr>
          <p:spPr>
            <a:xfrm>
              <a:off x="7782427" y="4058422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" y="0"/>
                  </a:moveTo>
                  <a:lnTo>
                    <a:pt x="1" y="33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43"/>
            <p:cNvSpPr/>
            <p:nvPr/>
          </p:nvSpPr>
          <p:spPr>
            <a:xfrm>
              <a:off x="7845244" y="4089830"/>
              <a:ext cx="9039" cy="7487"/>
            </a:xfrm>
            <a:custGeom>
              <a:rect b="b" l="l" r="r" t="t"/>
              <a:pathLst>
                <a:path extrusionOk="0" h="82" w="99">
                  <a:moveTo>
                    <a:pt x="33" y="0"/>
                  </a:moveTo>
                  <a:cubicBezTo>
                    <a:pt x="0" y="33"/>
                    <a:pt x="16" y="49"/>
                    <a:pt x="16" y="66"/>
                  </a:cubicBezTo>
                  <a:lnTo>
                    <a:pt x="33" y="82"/>
                  </a:lnTo>
                  <a:lnTo>
                    <a:pt x="66" y="82"/>
                  </a:lnTo>
                  <a:lnTo>
                    <a:pt x="82" y="66"/>
                  </a:lnTo>
                  <a:lnTo>
                    <a:pt x="98" y="49"/>
                  </a:lnTo>
                  <a:lnTo>
                    <a:pt x="98" y="33"/>
                  </a:lnTo>
                  <a:lnTo>
                    <a:pt x="98" y="1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43"/>
            <p:cNvSpPr/>
            <p:nvPr/>
          </p:nvSpPr>
          <p:spPr>
            <a:xfrm>
              <a:off x="7876561" y="4043448"/>
              <a:ext cx="9130" cy="10591"/>
            </a:xfrm>
            <a:custGeom>
              <a:rect b="b" l="l" r="r" t="t"/>
              <a:pathLst>
                <a:path extrusionOk="0" h="116" w="100">
                  <a:moveTo>
                    <a:pt x="50" y="1"/>
                  </a:moveTo>
                  <a:lnTo>
                    <a:pt x="34" y="17"/>
                  </a:lnTo>
                  <a:lnTo>
                    <a:pt x="17" y="17"/>
                  </a:lnTo>
                  <a:cubicBezTo>
                    <a:pt x="1" y="50"/>
                    <a:pt x="1" y="66"/>
                    <a:pt x="1" y="82"/>
                  </a:cubicBezTo>
                  <a:lnTo>
                    <a:pt x="17" y="99"/>
                  </a:lnTo>
                  <a:lnTo>
                    <a:pt x="17" y="115"/>
                  </a:lnTo>
                  <a:lnTo>
                    <a:pt x="34" y="115"/>
                  </a:lnTo>
                  <a:lnTo>
                    <a:pt x="66" y="99"/>
                  </a:lnTo>
                  <a:lnTo>
                    <a:pt x="99" y="50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43"/>
            <p:cNvSpPr/>
            <p:nvPr/>
          </p:nvSpPr>
          <p:spPr>
            <a:xfrm>
              <a:off x="7831731" y="4203412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4" y="66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43"/>
            <p:cNvSpPr/>
            <p:nvPr/>
          </p:nvSpPr>
          <p:spPr>
            <a:xfrm>
              <a:off x="7736136" y="409576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17" y="33"/>
                  </a:lnTo>
                  <a:lnTo>
                    <a:pt x="33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43"/>
            <p:cNvSpPr/>
            <p:nvPr/>
          </p:nvSpPr>
          <p:spPr>
            <a:xfrm>
              <a:off x="7730110" y="4118226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3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33" y="0"/>
                  </a:lnTo>
                  <a:close/>
                  <a:moveTo>
                    <a:pt x="17" y="16"/>
                  </a:moveTo>
                  <a:lnTo>
                    <a:pt x="33" y="33"/>
                  </a:lnTo>
                  <a:lnTo>
                    <a:pt x="33" y="16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43"/>
            <p:cNvSpPr/>
            <p:nvPr/>
          </p:nvSpPr>
          <p:spPr>
            <a:xfrm>
              <a:off x="7816848" y="4195925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16" y="17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43"/>
            <p:cNvSpPr/>
            <p:nvPr/>
          </p:nvSpPr>
          <p:spPr>
            <a:xfrm>
              <a:off x="7902035" y="4010579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16" y="33"/>
                  </a:lnTo>
                  <a:lnTo>
                    <a:pt x="16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43"/>
            <p:cNvSpPr/>
            <p:nvPr/>
          </p:nvSpPr>
          <p:spPr>
            <a:xfrm>
              <a:off x="7765992" y="418095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3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43"/>
            <p:cNvSpPr/>
            <p:nvPr/>
          </p:nvSpPr>
          <p:spPr>
            <a:xfrm>
              <a:off x="7860126" y="4186886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50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34" y="83"/>
                  </a:lnTo>
                  <a:lnTo>
                    <a:pt x="66" y="99"/>
                  </a:lnTo>
                  <a:lnTo>
                    <a:pt x="99" y="83"/>
                  </a:lnTo>
                  <a:lnTo>
                    <a:pt x="99" y="66"/>
                  </a:lnTo>
                  <a:lnTo>
                    <a:pt x="99" y="50"/>
                  </a:lnTo>
                  <a:lnTo>
                    <a:pt x="83" y="34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43"/>
            <p:cNvSpPr/>
            <p:nvPr/>
          </p:nvSpPr>
          <p:spPr>
            <a:xfrm>
              <a:off x="7794388" y="4130095"/>
              <a:ext cx="6117" cy="4656"/>
            </a:xfrm>
            <a:custGeom>
              <a:rect b="b" l="l" r="r" t="t"/>
              <a:pathLst>
                <a:path extrusionOk="0" h="51" w="6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43"/>
            <p:cNvSpPr/>
            <p:nvPr/>
          </p:nvSpPr>
          <p:spPr>
            <a:xfrm>
              <a:off x="7795849" y="4157030"/>
              <a:ext cx="4656" cy="6117"/>
            </a:xfrm>
            <a:custGeom>
              <a:rect b="b" l="l" r="r" t="t"/>
              <a:pathLst>
                <a:path extrusionOk="0" h="67" w="51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50" y="66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43"/>
            <p:cNvSpPr/>
            <p:nvPr/>
          </p:nvSpPr>
          <p:spPr>
            <a:xfrm>
              <a:off x="7786901" y="4230255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43"/>
            <p:cNvSpPr/>
            <p:nvPr/>
          </p:nvSpPr>
          <p:spPr>
            <a:xfrm>
              <a:off x="7834744" y="424367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3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43"/>
            <p:cNvSpPr/>
            <p:nvPr/>
          </p:nvSpPr>
          <p:spPr>
            <a:xfrm>
              <a:off x="7869165" y="4215282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33" y="1"/>
                  </a:moveTo>
                  <a:lnTo>
                    <a:pt x="0" y="34"/>
                  </a:lnTo>
                  <a:lnTo>
                    <a:pt x="16" y="50"/>
                  </a:lnTo>
                  <a:lnTo>
                    <a:pt x="16" y="66"/>
                  </a:lnTo>
                  <a:lnTo>
                    <a:pt x="33" y="66"/>
                  </a:lnTo>
                  <a:lnTo>
                    <a:pt x="65" y="50"/>
                  </a:lnTo>
                  <a:lnTo>
                    <a:pt x="65" y="3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43"/>
            <p:cNvSpPr/>
            <p:nvPr/>
          </p:nvSpPr>
          <p:spPr>
            <a:xfrm>
              <a:off x="7840770" y="4216834"/>
              <a:ext cx="7487" cy="4565"/>
            </a:xfrm>
            <a:custGeom>
              <a:rect b="b" l="l" r="r" t="t"/>
              <a:pathLst>
                <a:path extrusionOk="0" h="50" w="82">
                  <a:moveTo>
                    <a:pt x="16" y="0"/>
                  </a:moveTo>
                  <a:lnTo>
                    <a:pt x="0" y="33"/>
                  </a:lnTo>
                  <a:lnTo>
                    <a:pt x="16" y="49"/>
                  </a:lnTo>
                  <a:lnTo>
                    <a:pt x="33" y="49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43"/>
            <p:cNvSpPr/>
            <p:nvPr/>
          </p:nvSpPr>
          <p:spPr>
            <a:xfrm>
              <a:off x="7864600" y="4275085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4" y="1"/>
                  </a:moveTo>
                  <a:lnTo>
                    <a:pt x="1" y="17"/>
                  </a:lnTo>
                  <a:lnTo>
                    <a:pt x="34" y="50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43"/>
            <p:cNvSpPr/>
            <p:nvPr/>
          </p:nvSpPr>
          <p:spPr>
            <a:xfrm>
              <a:off x="7902035" y="424669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6" y="1"/>
                  </a:moveTo>
                  <a:lnTo>
                    <a:pt x="0" y="17"/>
                  </a:lnTo>
                  <a:lnTo>
                    <a:pt x="16" y="50"/>
                  </a:lnTo>
                  <a:lnTo>
                    <a:pt x="33" y="33"/>
                  </a:lnTo>
                  <a:lnTo>
                    <a:pt x="49" y="33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43"/>
            <p:cNvSpPr/>
            <p:nvPr/>
          </p:nvSpPr>
          <p:spPr>
            <a:xfrm>
              <a:off x="7842231" y="4074857"/>
              <a:ext cx="12052" cy="10500"/>
            </a:xfrm>
            <a:custGeom>
              <a:rect b="b" l="l" r="r" t="t"/>
              <a:pathLst>
                <a:path extrusionOk="0" h="115" w="132">
                  <a:moveTo>
                    <a:pt x="82" y="0"/>
                  </a:moveTo>
                  <a:lnTo>
                    <a:pt x="66" y="17"/>
                  </a:lnTo>
                  <a:lnTo>
                    <a:pt x="49" y="17"/>
                  </a:lnTo>
                  <a:lnTo>
                    <a:pt x="49" y="33"/>
                  </a:lnTo>
                  <a:lnTo>
                    <a:pt x="33" y="33"/>
                  </a:lnTo>
                  <a:lnTo>
                    <a:pt x="17" y="49"/>
                  </a:lnTo>
                  <a:lnTo>
                    <a:pt x="17" y="66"/>
                  </a:lnTo>
                  <a:cubicBezTo>
                    <a:pt x="0" y="99"/>
                    <a:pt x="17" y="99"/>
                    <a:pt x="33" y="115"/>
                  </a:cubicBezTo>
                  <a:lnTo>
                    <a:pt x="66" y="115"/>
                  </a:lnTo>
                  <a:lnTo>
                    <a:pt x="66" y="99"/>
                  </a:lnTo>
                  <a:lnTo>
                    <a:pt x="82" y="99"/>
                  </a:lnTo>
                  <a:lnTo>
                    <a:pt x="99" y="82"/>
                  </a:lnTo>
                  <a:lnTo>
                    <a:pt x="115" y="82"/>
                  </a:lnTo>
                  <a:lnTo>
                    <a:pt x="131" y="66"/>
                  </a:lnTo>
                  <a:lnTo>
                    <a:pt x="131" y="33"/>
                  </a:lnTo>
                  <a:lnTo>
                    <a:pt x="115" y="33"/>
                  </a:lnTo>
                  <a:lnTo>
                    <a:pt x="115" y="17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43"/>
            <p:cNvSpPr/>
            <p:nvPr/>
          </p:nvSpPr>
          <p:spPr>
            <a:xfrm>
              <a:off x="7891535" y="4056870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33" y="66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43"/>
            <p:cNvSpPr/>
            <p:nvPr/>
          </p:nvSpPr>
          <p:spPr>
            <a:xfrm>
              <a:off x="7861678" y="4080791"/>
              <a:ext cx="10500" cy="9130"/>
            </a:xfrm>
            <a:custGeom>
              <a:rect b="b" l="l" r="r" t="t"/>
              <a:pathLst>
                <a:path extrusionOk="0" h="100" w="115">
                  <a:moveTo>
                    <a:pt x="33" y="1"/>
                  </a:moveTo>
                  <a:lnTo>
                    <a:pt x="17" y="17"/>
                  </a:lnTo>
                  <a:lnTo>
                    <a:pt x="0" y="50"/>
                  </a:lnTo>
                  <a:lnTo>
                    <a:pt x="17" y="83"/>
                  </a:lnTo>
                  <a:lnTo>
                    <a:pt x="66" y="99"/>
                  </a:lnTo>
                  <a:lnTo>
                    <a:pt x="98" y="99"/>
                  </a:lnTo>
                  <a:lnTo>
                    <a:pt x="98" y="66"/>
                  </a:lnTo>
                  <a:cubicBezTo>
                    <a:pt x="115" y="34"/>
                    <a:pt x="82" y="17"/>
                    <a:pt x="66" y="17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43"/>
            <p:cNvSpPr/>
            <p:nvPr/>
          </p:nvSpPr>
          <p:spPr>
            <a:xfrm>
              <a:off x="7773479" y="4037514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66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43"/>
            <p:cNvSpPr/>
            <p:nvPr/>
          </p:nvSpPr>
          <p:spPr>
            <a:xfrm>
              <a:off x="7870626" y="4125621"/>
              <a:ext cx="7578" cy="9130"/>
            </a:xfrm>
            <a:custGeom>
              <a:rect b="b" l="l" r="r" t="t"/>
              <a:pathLst>
                <a:path extrusionOk="0" h="100" w="83">
                  <a:moveTo>
                    <a:pt x="33" y="1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0" y="83"/>
                  </a:lnTo>
                  <a:lnTo>
                    <a:pt x="33" y="99"/>
                  </a:lnTo>
                  <a:lnTo>
                    <a:pt x="49" y="83"/>
                  </a:lnTo>
                  <a:lnTo>
                    <a:pt x="66" y="83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43"/>
            <p:cNvSpPr/>
            <p:nvPr/>
          </p:nvSpPr>
          <p:spPr>
            <a:xfrm>
              <a:off x="7840770" y="4125621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49" y="1"/>
                  </a:moveTo>
                  <a:lnTo>
                    <a:pt x="33" y="17"/>
                  </a:lnTo>
                  <a:lnTo>
                    <a:pt x="0" y="50"/>
                  </a:lnTo>
                  <a:cubicBezTo>
                    <a:pt x="0" y="50"/>
                    <a:pt x="0" y="83"/>
                    <a:pt x="33" y="99"/>
                  </a:cubicBezTo>
                  <a:lnTo>
                    <a:pt x="65" y="99"/>
                  </a:lnTo>
                  <a:lnTo>
                    <a:pt x="98" y="66"/>
                  </a:lnTo>
                  <a:lnTo>
                    <a:pt x="82" y="1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43"/>
            <p:cNvSpPr/>
            <p:nvPr/>
          </p:nvSpPr>
          <p:spPr>
            <a:xfrm>
              <a:off x="7783888" y="4110739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4" y="49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43"/>
            <p:cNvSpPr/>
            <p:nvPr/>
          </p:nvSpPr>
          <p:spPr>
            <a:xfrm>
              <a:off x="7797401" y="4092752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33" y="50"/>
                  </a:lnTo>
                  <a:lnTo>
                    <a:pt x="49" y="3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43"/>
            <p:cNvSpPr/>
            <p:nvPr/>
          </p:nvSpPr>
          <p:spPr>
            <a:xfrm>
              <a:off x="7842231" y="4154017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33" y="1"/>
                  </a:moveTo>
                  <a:lnTo>
                    <a:pt x="0" y="50"/>
                  </a:lnTo>
                  <a:lnTo>
                    <a:pt x="17" y="99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99" y="66"/>
                  </a:lnTo>
                  <a:lnTo>
                    <a:pt x="66" y="17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43"/>
            <p:cNvSpPr/>
            <p:nvPr/>
          </p:nvSpPr>
          <p:spPr>
            <a:xfrm>
              <a:off x="7891535" y="4134661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50" y="0"/>
                  </a:moveTo>
                  <a:lnTo>
                    <a:pt x="33" y="16"/>
                  </a:lnTo>
                  <a:lnTo>
                    <a:pt x="17" y="16"/>
                  </a:lnTo>
                  <a:lnTo>
                    <a:pt x="1" y="33"/>
                  </a:lnTo>
                  <a:lnTo>
                    <a:pt x="1" y="66"/>
                  </a:lnTo>
                  <a:lnTo>
                    <a:pt x="1" y="82"/>
                  </a:lnTo>
                  <a:lnTo>
                    <a:pt x="17" y="98"/>
                  </a:lnTo>
                  <a:lnTo>
                    <a:pt x="33" y="98"/>
                  </a:lnTo>
                  <a:lnTo>
                    <a:pt x="50" y="82"/>
                  </a:lnTo>
                  <a:lnTo>
                    <a:pt x="66" y="82"/>
                  </a:lnTo>
                  <a:lnTo>
                    <a:pt x="82" y="49"/>
                  </a:lnTo>
                  <a:cubicBezTo>
                    <a:pt x="82" y="16"/>
                    <a:pt x="50" y="16"/>
                    <a:pt x="50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43"/>
            <p:cNvSpPr/>
            <p:nvPr/>
          </p:nvSpPr>
          <p:spPr>
            <a:xfrm>
              <a:off x="7807809" y="4305033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0"/>
                  </a:moveTo>
                  <a:lnTo>
                    <a:pt x="17" y="16"/>
                  </a:lnTo>
                  <a:lnTo>
                    <a:pt x="34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43"/>
            <p:cNvSpPr/>
            <p:nvPr/>
          </p:nvSpPr>
          <p:spPr>
            <a:xfrm>
              <a:off x="7896009" y="4186886"/>
              <a:ext cx="9039" cy="10591"/>
            </a:xfrm>
            <a:custGeom>
              <a:rect b="b" l="l" r="r" t="t"/>
              <a:pathLst>
                <a:path extrusionOk="0" h="116" w="99">
                  <a:moveTo>
                    <a:pt x="33" y="1"/>
                  </a:moveTo>
                  <a:lnTo>
                    <a:pt x="33" y="17"/>
                  </a:lnTo>
                  <a:lnTo>
                    <a:pt x="1" y="50"/>
                  </a:lnTo>
                  <a:lnTo>
                    <a:pt x="17" y="99"/>
                  </a:lnTo>
                  <a:lnTo>
                    <a:pt x="66" y="116"/>
                  </a:lnTo>
                  <a:lnTo>
                    <a:pt x="66" y="99"/>
                  </a:lnTo>
                  <a:lnTo>
                    <a:pt x="82" y="99"/>
                  </a:lnTo>
                  <a:lnTo>
                    <a:pt x="99" y="83"/>
                  </a:lnTo>
                  <a:lnTo>
                    <a:pt x="99" y="66"/>
                  </a:lnTo>
                  <a:cubicBezTo>
                    <a:pt x="99" y="34"/>
                    <a:pt x="82" y="17"/>
                    <a:pt x="66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43"/>
            <p:cNvSpPr/>
            <p:nvPr/>
          </p:nvSpPr>
          <p:spPr>
            <a:xfrm>
              <a:off x="7831731" y="4040435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43"/>
            <p:cNvSpPr/>
            <p:nvPr/>
          </p:nvSpPr>
          <p:spPr>
            <a:xfrm>
              <a:off x="7730110" y="4154017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17" y="1"/>
                  </a:moveTo>
                  <a:lnTo>
                    <a:pt x="1" y="17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43"/>
            <p:cNvSpPr/>
            <p:nvPr/>
          </p:nvSpPr>
          <p:spPr>
            <a:xfrm>
              <a:off x="7822783" y="4222768"/>
              <a:ext cx="4565" cy="1643"/>
            </a:xfrm>
            <a:custGeom>
              <a:rect b="b" l="l" r="r" t="t"/>
              <a:pathLst>
                <a:path extrusionOk="0" h="18" w="50">
                  <a:moveTo>
                    <a:pt x="1" y="1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43"/>
            <p:cNvSpPr/>
            <p:nvPr/>
          </p:nvSpPr>
          <p:spPr>
            <a:xfrm>
              <a:off x="7803335" y="401204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4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4"/>
                  </a:lnTo>
                  <a:lnTo>
                    <a:pt x="34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43"/>
            <p:cNvSpPr/>
            <p:nvPr/>
          </p:nvSpPr>
          <p:spPr>
            <a:xfrm>
              <a:off x="7890074" y="403002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43"/>
            <p:cNvSpPr/>
            <p:nvPr/>
          </p:nvSpPr>
          <p:spPr>
            <a:xfrm>
              <a:off x="7770466" y="4212360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33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43"/>
            <p:cNvSpPr/>
            <p:nvPr/>
          </p:nvSpPr>
          <p:spPr>
            <a:xfrm>
              <a:off x="7864600" y="4209347"/>
              <a:ext cx="9130" cy="9039"/>
            </a:xfrm>
            <a:custGeom>
              <a:rect b="b" l="l" r="r" t="t"/>
              <a:pathLst>
                <a:path extrusionOk="0" h="99" w="100">
                  <a:moveTo>
                    <a:pt x="50" y="1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34" y="82"/>
                  </a:lnTo>
                  <a:lnTo>
                    <a:pt x="83" y="99"/>
                  </a:lnTo>
                  <a:lnTo>
                    <a:pt x="99" y="66"/>
                  </a:lnTo>
                  <a:lnTo>
                    <a:pt x="99" y="50"/>
                  </a:lnTo>
                  <a:lnTo>
                    <a:pt x="99" y="33"/>
                  </a:lnTo>
                  <a:lnTo>
                    <a:pt x="83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43"/>
            <p:cNvSpPr/>
            <p:nvPr/>
          </p:nvSpPr>
          <p:spPr>
            <a:xfrm>
              <a:off x="7794388" y="4158491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3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33" y="66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43"/>
            <p:cNvSpPr/>
            <p:nvPr/>
          </p:nvSpPr>
          <p:spPr>
            <a:xfrm>
              <a:off x="7798862" y="4186886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50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43"/>
            <p:cNvSpPr/>
            <p:nvPr/>
          </p:nvSpPr>
          <p:spPr>
            <a:xfrm>
              <a:off x="7797401" y="425865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1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17" y="50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43"/>
            <p:cNvSpPr/>
            <p:nvPr/>
          </p:nvSpPr>
          <p:spPr>
            <a:xfrm>
              <a:off x="7845244" y="426759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3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43"/>
            <p:cNvSpPr/>
            <p:nvPr/>
          </p:nvSpPr>
          <p:spPr>
            <a:xfrm>
              <a:off x="7878113" y="4236281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17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49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43"/>
            <p:cNvSpPr/>
            <p:nvPr/>
          </p:nvSpPr>
          <p:spPr>
            <a:xfrm>
              <a:off x="7849718" y="4240755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0" y="0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17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43"/>
            <p:cNvSpPr/>
            <p:nvPr/>
          </p:nvSpPr>
          <p:spPr>
            <a:xfrm>
              <a:off x="7878113" y="4295994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1"/>
                  </a:moveTo>
                  <a:lnTo>
                    <a:pt x="0" y="17"/>
                  </a:lnTo>
                  <a:lnTo>
                    <a:pt x="33" y="50"/>
                  </a:lnTo>
                  <a:lnTo>
                    <a:pt x="66" y="50"/>
                  </a:lnTo>
                  <a:lnTo>
                    <a:pt x="66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43"/>
            <p:cNvSpPr/>
            <p:nvPr/>
          </p:nvSpPr>
          <p:spPr>
            <a:xfrm>
              <a:off x="7837757" y="4100239"/>
              <a:ext cx="10500" cy="9039"/>
            </a:xfrm>
            <a:custGeom>
              <a:rect b="b" l="l" r="r" t="t"/>
              <a:pathLst>
                <a:path extrusionOk="0" h="99" w="115">
                  <a:moveTo>
                    <a:pt x="49" y="1"/>
                  </a:moveTo>
                  <a:lnTo>
                    <a:pt x="33" y="17"/>
                  </a:lnTo>
                  <a:lnTo>
                    <a:pt x="17" y="33"/>
                  </a:lnTo>
                  <a:lnTo>
                    <a:pt x="0" y="66"/>
                  </a:lnTo>
                  <a:cubicBezTo>
                    <a:pt x="0" y="82"/>
                    <a:pt x="17" y="99"/>
                    <a:pt x="33" y="99"/>
                  </a:cubicBezTo>
                  <a:lnTo>
                    <a:pt x="66" y="99"/>
                  </a:lnTo>
                  <a:lnTo>
                    <a:pt x="82" y="82"/>
                  </a:lnTo>
                  <a:lnTo>
                    <a:pt x="98" y="82"/>
                  </a:lnTo>
                  <a:lnTo>
                    <a:pt x="98" y="66"/>
                  </a:lnTo>
                  <a:lnTo>
                    <a:pt x="115" y="66"/>
                  </a:lnTo>
                  <a:lnTo>
                    <a:pt x="115" y="50"/>
                  </a:lnTo>
                  <a:lnTo>
                    <a:pt x="115" y="33"/>
                  </a:lnTo>
                  <a:lnTo>
                    <a:pt x="98" y="1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43"/>
            <p:cNvSpPr/>
            <p:nvPr/>
          </p:nvSpPr>
          <p:spPr>
            <a:xfrm>
              <a:off x="7884048" y="407787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43"/>
            <p:cNvSpPr/>
            <p:nvPr/>
          </p:nvSpPr>
          <p:spPr>
            <a:xfrm>
              <a:off x="7857205" y="4104713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16" y="1"/>
                  </a:moveTo>
                  <a:lnTo>
                    <a:pt x="0" y="33"/>
                  </a:lnTo>
                  <a:lnTo>
                    <a:pt x="16" y="83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98" y="83"/>
                  </a:lnTo>
                  <a:lnTo>
                    <a:pt x="98" y="50"/>
                  </a:lnTo>
                  <a:cubicBezTo>
                    <a:pt x="98" y="17"/>
                    <a:pt x="82" y="1"/>
                    <a:pt x="66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43"/>
            <p:cNvSpPr/>
            <p:nvPr/>
          </p:nvSpPr>
          <p:spPr>
            <a:xfrm>
              <a:off x="7764531" y="407038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17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43"/>
            <p:cNvSpPr/>
            <p:nvPr/>
          </p:nvSpPr>
          <p:spPr>
            <a:xfrm>
              <a:off x="7869165" y="4148082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0"/>
                  </a:moveTo>
                  <a:lnTo>
                    <a:pt x="16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16" y="66"/>
                  </a:lnTo>
                  <a:lnTo>
                    <a:pt x="16" y="82"/>
                  </a:lnTo>
                  <a:lnTo>
                    <a:pt x="65" y="82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5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43"/>
            <p:cNvSpPr/>
            <p:nvPr/>
          </p:nvSpPr>
          <p:spPr>
            <a:xfrm>
              <a:off x="7840770" y="4151095"/>
              <a:ext cx="7487" cy="7487"/>
            </a:xfrm>
            <a:custGeom>
              <a:rect b="b" l="l" r="r" t="t"/>
              <a:pathLst>
                <a:path extrusionOk="0" h="82" w="82">
                  <a:moveTo>
                    <a:pt x="16" y="0"/>
                  </a:moveTo>
                  <a:lnTo>
                    <a:pt x="0" y="33"/>
                  </a:lnTo>
                  <a:cubicBezTo>
                    <a:pt x="0" y="49"/>
                    <a:pt x="0" y="66"/>
                    <a:pt x="33" y="82"/>
                  </a:cubicBezTo>
                  <a:lnTo>
                    <a:pt x="65" y="82"/>
                  </a:lnTo>
                  <a:lnTo>
                    <a:pt x="82" y="4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43"/>
            <p:cNvSpPr/>
            <p:nvPr/>
          </p:nvSpPr>
          <p:spPr>
            <a:xfrm>
              <a:off x="7782427" y="4140595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33" y="50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43"/>
            <p:cNvSpPr/>
            <p:nvPr/>
          </p:nvSpPr>
          <p:spPr>
            <a:xfrm>
              <a:off x="7794388" y="4121148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33" y="66"/>
                  </a:lnTo>
                  <a:lnTo>
                    <a:pt x="50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43"/>
            <p:cNvSpPr/>
            <p:nvPr/>
          </p:nvSpPr>
          <p:spPr>
            <a:xfrm>
              <a:off x="7854192" y="402701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43"/>
            <p:cNvSpPr/>
            <p:nvPr/>
          </p:nvSpPr>
          <p:spPr>
            <a:xfrm>
              <a:off x="7843692" y="4179491"/>
              <a:ext cx="9039" cy="7487"/>
            </a:xfrm>
            <a:custGeom>
              <a:rect b="b" l="l" r="r" t="t"/>
              <a:pathLst>
                <a:path extrusionOk="0" h="82" w="99">
                  <a:moveTo>
                    <a:pt x="33" y="0"/>
                  </a:moveTo>
                  <a:lnTo>
                    <a:pt x="1" y="33"/>
                  </a:lnTo>
                  <a:lnTo>
                    <a:pt x="33" y="82"/>
                  </a:lnTo>
                  <a:lnTo>
                    <a:pt x="83" y="82"/>
                  </a:lnTo>
                  <a:lnTo>
                    <a:pt x="99" y="66"/>
                  </a:lnTo>
                  <a:lnTo>
                    <a:pt x="99" y="4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43"/>
            <p:cNvSpPr/>
            <p:nvPr/>
          </p:nvSpPr>
          <p:spPr>
            <a:xfrm>
              <a:off x="7891535" y="4155569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33" y="82"/>
                  </a:lnTo>
                  <a:lnTo>
                    <a:pt x="50" y="82"/>
                  </a:lnTo>
                  <a:lnTo>
                    <a:pt x="66" y="66"/>
                  </a:lnTo>
                  <a:lnTo>
                    <a:pt x="82" y="33"/>
                  </a:lnTo>
                  <a:cubicBezTo>
                    <a:pt x="82" y="0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43"/>
            <p:cNvSpPr/>
            <p:nvPr/>
          </p:nvSpPr>
          <p:spPr>
            <a:xfrm>
              <a:off x="7825796" y="4330415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43"/>
            <p:cNvSpPr/>
            <p:nvPr/>
          </p:nvSpPr>
          <p:spPr>
            <a:xfrm>
              <a:off x="7902035" y="4206334"/>
              <a:ext cx="7487" cy="9039"/>
            </a:xfrm>
            <a:custGeom>
              <a:rect b="b" l="l" r="r" t="t"/>
              <a:pathLst>
                <a:path extrusionOk="0" h="99" w="82">
                  <a:moveTo>
                    <a:pt x="16" y="1"/>
                  </a:moveTo>
                  <a:lnTo>
                    <a:pt x="0" y="50"/>
                  </a:lnTo>
                  <a:lnTo>
                    <a:pt x="16" y="83"/>
                  </a:lnTo>
                  <a:lnTo>
                    <a:pt x="49" y="99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82" y="66"/>
                  </a:lnTo>
                  <a:cubicBezTo>
                    <a:pt x="82" y="17"/>
                    <a:pt x="66" y="1"/>
                    <a:pt x="49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43"/>
            <p:cNvSpPr/>
            <p:nvPr/>
          </p:nvSpPr>
          <p:spPr>
            <a:xfrm>
              <a:off x="7824244" y="4065909"/>
              <a:ext cx="4656" cy="6026"/>
            </a:xfrm>
            <a:custGeom>
              <a:rect b="b" l="l" r="r" t="t"/>
              <a:pathLst>
                <a:path extrusionOk="0" h="66" w="51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43"/>
            <p:cNvSpPr/>
            <p:nvPr/>
          </p:nvSpPr>
          <p:spPr>
            <a:xfrm>
              <a:off x="7815296" y="430348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43"/>
            <p:cNvSpPr/>
            <p:nvPr/>
          </p:nvSpPr>
          <p:spPr>
            <a:xfrm>
              <a:off x="7710662" y="4183964"/>
              <a:ext cx="4656" cy="3013"/>
            </a:xfrm>
            <a:custGeom>
              <a:rect b="b" l="l" r="r" t="t"/>
              <a:pathLst>
                <a:path extrusionOk="0" h="33" w="51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50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43"/>
            <p:cNvSpPr/>
            <p:nvPr/>
          </p:nvSpPr>
          <p:spPr>
            <a:xfrm>
              <a:off x="7752571" y="4044909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33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43"/>
            <p:cNvSpPr/>
            <p:nvPr/>
          </p:nvSpPr>
          <p:spPr>
            <a:xfrm>
              <a:off x="7803335" y="408380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4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43"/>
            <p:cNvSpPr/>
            <p:nvPr/>
          </p:nvSpPr>
          <p:spPr>
            <a:xfrm>
              <a:off x="7758505" y="4110739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43"/>
            <p:cNvSpPr/>
            <p:nvPr/>
          </p:nvSpPr>
          <p:spPr>
            <a:xfrm>
              <a:off x="7701715" y="4122700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43"/>
            <p:cNvSpPr/>
            <p:nvPr/>
          </p:nvSpPr>
          <p:spPr>
            <a:xfrm>
              <a:off x="7830270" y="401651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43"/>
            <p:cNvSpPr/>
            <p:nvPr/>
          </p:nvSpPr>
          <p:spPr>
            <a:xfrm>
              <a:off x="7797401" y="4041987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3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43"/>
            <p:cNvSpPr/>
            <p:nvPr/>
          </p:nvSpPr>
          <p:spPr>
            <a:xfrm>
              <a:off x="7884048" y="428704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43"/>
            <p:cNvSpPr/>
            <p:nvPr/>
          </p:nvSpPr>
          <p:spPr>
            <a:xfrm>
              <a:off x="7843692" y="424522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43"/>
            <p:cNvSpPr/>
            <p:nvPr/>
          </p:nvSpPr>
          <p:spPr>
            <a:xfrm>
              <a:off x="7870626" y="4251164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0" y="34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49" y="34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43"/>
            <p:cNvSpPr/>
            <p:nvPr/>
          </p:nvSpPr>
          <p:spPr>
            <a:xfrm>
              <a:off x="7806348" y="4177938"/>
              <a:ext cx="7578" cy="11230"/>
            </a:xfrm>
            <a:custGeom>
              <a:rect b="b" l="l" r="r" t="t"/>
              <a:pathLst>
                <a:path extrusionOk="0" h="123" w="83">
                  <a:moveTo>
                    <a:pt x="33" y="1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" y="83"/>
                  </a:lnTo>
                  <a:lnTo>
                    <a:pt x="1" y="99"/>
                  </a:lnTo>
                  <a:lnTo>
                    <a:pt x="17" y="99"/>
                  </a:lnTo>
                  <a:lnTo>
                    <a:pt x="33" y="115"/>
                  </a:lnTo>
                  <a:cubicBezTo>
                    <a:pt x="38" y="120"/>
                    <a:pt x="44" y="122"/>
                    <a:pt x="51" y="122"/>
                  </a:cubicBezTo>
                  <a:cubicBezTo>
                    <a:pt x="66" y="122"/>
                    <a:pt x="82" y="111"/>
                    <a:pt x="82" y="99"/>
                  </a:cubicBezTo>
                  <a:lnTo>
                    <a:pt x="82" y="83"/>
                  </a:lnTo>
                  <a:lnTo>
                    <a:pt x="82" y="50"/>
                  </a:lnTo>
                  <a:lnTo>
                    <a:pt x="82" y="34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43"/>
            <p:cNvSpPr/>
            <p:nvPr/>
          </p:nvSpPr>
          <p:spPr>
            <a:xfrm>
              <a:off x="7800414" y="4133108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6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49" y="50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43"/>
            <p:cNvSpPr/>
            <p:nvPr/>
          </p:nvSpPr>
          <p:spPr>
            <a:xfrm>
              <a:off x="7840770" y="4110739"/>
              <a:ext cx="10500" cy="9039"/>
            </a:xfrm>
            <a:custGeom>
              <a:rect b="b" l="l" r="r" t="t"/>
              <a:pathLst>
                <a:path extrusionOk="0" h="99" w="115">
                  <a:moveTo>
                    <a:pt x="33" y="0"/>
                  </a:moveTo>
                  <a:lnTo>
                    <a:pt x="16" y="17"/>
                  </a:lnTo>
                  <a:lnTo>
                    <a:pt x="16" y="33"/>
                  </a:lnTo>
                  <a:lnTo>
                    <a:pt x="0" y="66"/>
                  </a:lnTo>
                  <a:lnTo>
                    <a:pt x="16" y="66"/>
                  </a:lnTo>
                  <a:lnTo>
                    <a:pt x="33" y="82"/>
                  </a:lnTo>
                  <a:lnTo>
                    <a:pt x="49" y="98"/>
                  </a:lnTo>
                  <a:lnTo>
                    <a:pt x="82" y="98"/>
                  </a:lnTo>
                  <a:lnTo>
                    <a:pt x="98" y="82"/>
                  </a:lnTo>
                  <a:cubicBezTo>
                    <a:pt x="115" y="49"/>
                    <a:pt x="98" y="17"/>
                    <a:pt x="82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43"/>
            <p:cNvSpPr/>
            <p:nvPr/>
          </p:nvSpPr>
          <p:spPr>
            <a:xfrm>
              <a:off x="7815296" y="4163878"/>
              <a:ext cx="10591" cy="8217"/>
            </a:xfrm>
            <a:custGeom>
              <a:rect b="b" l="l" r="r" t="t"/>
              <a:pathLst>
                <a:path extrusionOk="0" h="90" w="116">
                  <a:moveTo>
                    <a:pt x="58" y="1"/>
                  </a:moveTo>
                  <a:cubicBezTo>
                    <a:pt x="40" y="1"/>
                    <a:pt x="29" y="12"/>
                    <a:pt x="17" y="24"/>
                  </a:cubicBezTo>
                  <a:lnTo>
                    <a:pt x="17" y="40"/>
                  </a:lnTo>
                  <a:lnTo>
                    <a:pt x="1" y="57"/>
                  </a:lnTo>
                  <a:lnTo>
                    <a:pt x="17" y="73"/>
                  </a:lnTo>
                  <a:lnTo>
                    <a:pt x="33" y="89"/>
                  </a:lnTo>
                  <a:lnTo>
                    <a:pt x="83" y="89"/>
                  </a:lnTo>
                  <a:lnTo>
                    <a:pt x="115" y="40"/>
                  </a:lnTo>
                  <a:lnTo>
                    <a:pt x="115" y="24"/>
                  </a:lnTo>
                  <a:lnTo>
                    <a:pt x="99" y="24"/>
                  </a:lnTo>
                  <a:lnTo>
                    <a:pt x="83" y="7"/>
                  </a:lnTo>
                  <a:cubicBezTo>
                    <a:pt x="73" y="3"/>
                    <a:pt x="65" y="1"/>
                    <a:pt x="58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43"/>
            <p:cNvSpPr/>
            <p:nvPr/>
          </p:nvSpPr>
          <p:spPr>
            <a:xfrm>
              <a:off x="7749558" y="4240755"/>
              <a:ext cx="6026" cy="3013"/>
            </a:xfrm>
            <a:custGeom>
              <a:rect b="b" l="l" r="r" t="t"/>
              <a:pathLst>
                <a:path extrusionOk="0" h="33" w="66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50" y="33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43"/>
            <p:cNvSpPr/>
            <p:nvPr/>
          </p:nvSpPr>
          <p:spPr>
            <a:xfrm>
              <a:off x="7861678" y="4168991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1"/>
                  </a:moveTo>
                  <a:lnTo>
                    <a:pt x="17" y="17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66" y="82"/>
                  </a:lnTo>
                  <a:lnTo>
                    <a:pt x="66" y="66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43"/>
            <p:cNvSpPr/>
            <p:nvPr/>
          </p:nvSpPr>
          <p:spPr>
            <a:xfrm>
              <a:off x="7852639" y="4197386"/>
              <a:ext cx="9130" cy="7578"/>
            </a:xfrm>
            <a:custGeom>
              <a:rect b="b" l="l" r="r" t="t"/>
              <a:pathLst>
                <a:path extrusionOk="0" h="83" w="100">
                  <a:moveTo>
                    <a:pt x="17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34" y="82"/>
                  </a:lnTo>
                  <a:lnTo>
                    <a:pt x="83" y="66"/>
                  </a:lnTo>
                  <a:lnTo>
                    <a:pt x="99" y="50"/>
                  </a:lnTo>
                  <a:lnTo>
                    <a:pt x="99" y="33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43"/>
            <p:cNvSpPr/>
            <p:nvPr/>
          </p:nvSpPr>
          <p:spPr>
            <a:xfrm>
              <a:off x="7822783" y="425116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43"/>
            <p:cNvSpPr/>
            <p:nvPr/>
          </p:nvSpPr>
          <p:spPr>
            <a:xfrm>
              <a:off x="7807809" y="4231807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34" y="49"/>
                  </a:lnTo>
                  <a:lnTo>
                    <a:pt x="34" y="66"/>
                  </a:lnTo>
                  <a:lnTo>
                    <a:pt x="50" y="49"/>
                  </a:lnTo>
                  <a:lnTo>
                    <a:pt x="66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43"/>
            <p:cNvSpPr/>
            <p:nvPr/>
          </p:nvSpPr>
          <p:spPr>
            <a:xfrm>
              <a:off x="7742071" y="414360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43"/>
            <p:cNvSpPr/>
            <p:nvPr/>
          </p:nvSpPr>
          <p:spPr>
            <a:xfrm>
              <a:off x="7879574" y="4203412"/>
              <a:ext cx="9039" cy="7487"/>
            </a:xfrm>
            <a:custGeom>
              <a:rect b="b" l="l" r="r" t="t"/>
              <a:pathLst>
                <a:path extrusionOk="0" h="82" w="99">
                  <a:moveTo>
                    <a:pt x="82" y="0"/>
                  </a:moveTo>
                  <a:lnTo>
                    <a:pt x="17" y="16"/>
                  </a:lnTo>
                  <a:lnTo>
                    <a:pt x="17" y="33"/>
                  </a:lnTo>
                  <a:lnTo>
                    <a:pt x="1" y="49"/>
                  </a:lnTo>
                  <a:lnTo>
                    <a:pt x="33" y="82"/>
                  </a:lnTo>
                  <a:lnTo>
                    <a:pt x="82" y="82"/>
                  </a:lnTo>
                  <a:lnTo>
                    <a:pt x="99" y="33"/>
                  </a:lnTo>
                  <a:lnTo>
                    <a:pt x="99" y="16"/>
                  </a:lnTo>
                  <a:lnTo>
                    <a:pt x="82" y="1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43"/>
            <p:cNvSpPr/>
            <p:nvPr/>
          </p:nvSpPr>
          <p:spPr>
            <a:xfrm>
              <a:off x="7878113" y="4080791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33" y="1"/>
                  </a:moveTo>
                  <a:lnTo>
                    <a:pt x="0" y="34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43"/>
            <p:cNvSpPr/>
            <p:nvPr/>
          </p:nvSpPr>
          <p:spPr>
            <a:xfrm>
              <a:off x="7875100" y="4151917"/>
              <a:ext cx="7578" cy="8217"/>
            </a:xfrm>
            <a:custGeom>
              <a:rect b="b" l="l" r="r" t="t"/>
              <a:pathLst>
                <a:path extrusionOk="0" h="90" w="83">
                  <a:moveTo>
                    <a:pt x="41" y="1"/>
                  </a:moveTo>
                  <a:cubicBezTo>
                    <a:pt x="24" y="1"/>
                    <a:pt x="12" y="12"/>
                    <a:pt x="0" y="24"/>
                  </a:cubicBezTo>
                  <a:lnTo>
                    <a:pt x="0" y="40"/>
                  </a:lnTo>
                  <a:lnTo>
                    <a:pt x="17" y="57"/>
                  </a:lnTo>
                  <a:lnTo>
                    <a:pt x="17" y="89"/>
                  </a:lnTo>
                  <a:lnTo>
                    <a:pt x="66" y="89"/>
                  </a:lnTo>
                  <a:lnTo>
                    <a:pt x="82" y="73"/>
                  </a:lnTo>
                  <a:lnTo>
                    <a:pt x="82" y="57"/>
                  </a:lnTo>
                  <a:lnTo>
                    <a:pt x="82" y="40"/>
                  </a:lnTo>
                  <a:lnTo>
                    <a:pt x="82" y="24"/>
                  </a:lnTo>
                  <a:lnTo>
                    <a:pt x="66" y="8"/>
                  </a:lnTo>
                  <a:cubicBezTo>
                    <a:pt x="56" y="3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43"/>
            <p:cNvSpPr/>
            <p:nvPr/>
          </p:nvSpPr>
          <p:spPr>
            <a:xfrm>
              <a:off x="7769005" y="418396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43"/>
            <p:cNvSpPr/>
            <p:nvPr/>
          </p:nvSpPr>
          <p:spPr>
            <a:xfrm>
              <a:off x="7828809" y="4053948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16" y="0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43"/>
            <p:cNvSpPr/>
            <p:nvPr/>
          </p:nvSpPr>
          <p:spPr>
            <a:xfrm>
              <a:off x="7879574" y="4124161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43"/>
            <p:cNvSpPr/>
            <p:nvPr/>
          </p:nvSpPr>
          <p:spPr>
            <a:xfrm>
              <a:off x="7857205" y="4373784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6" y="0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43"/>
            <p:cNvSpPr/>
            <p:nvPr/>
          </p:nvSpPr>
          <p:spPr>
            <a:xfrm>
              <a:off x="7846705" y="4309507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49"/>
                  </a:lnTo>
                  <a:lnTo>
                    <a:pt x="33" y="66"/>
                  </a:lnTo>
                  <a:lnTo>
                    <a:pt x="50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50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43"/>
            <p:cNvSpPr/>
            <p:nvPr/>
          </p:nvSpPr>
          <p:spPr>
            <a:xfrm>
              <a:off x="7899022" y="4324389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43"/>
            <p:cNvSpPr/>
            <p:nvPr/>
          </p:nvSpPr>
          <p:spPr>
            <a:xfrm>
              <a:off x="7780966" y="4342376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43"/>
            <p:cNvSpPr/>
            <p:nvPr/>
          </p:nvSpPr>
          <p:spPr>
            <a:xfrm>
              <a:off x="7822783" y="4345389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33" y="49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43"/>
            <p:cNvSpPr/>
            <p:nvPr/>
          </p:nvSpPr>
          <p:spPr>
            <a:xfrm>
              <a:off x="7839218" y="4148082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50" y="0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17" y="82"/>
                  </a:lnTo>
                  <a:lnTo>
                    <a:pt x="82" y="82"/>
                  </a:lnTo>
                  <a:lnTo>
                    <a:pt x="99" y="66"/>
                  </a:lnTo>
                  <a:lnTo>
                    <a:pt x="99" y="33"/>
                  </a:lnTo>
                  <a:lnTo>
                    <a:pt x="82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43"/>
            <p:cNvSpPr/>
            <p:nvPr/>
          </p:nvSpPr>
          <p:spPr>
            <a:xfrm>
              <a:off x="7758505" y="4170451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50" y="66"/>
                  </a:lnTo>
                  <a:lnTo>
                    <a:pt x="66" y="50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43"/>
            <p:cNvSpPr/>
            <p:nvPr/>
          </p:nvSpPr>
          <p:spPr>
            <a:xfrm>
              <a:off x="7777953" y="4216834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33" y="66"/>
                  </a:lnTo>
                  <a:lnTo>
                    <a:pt x="50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43"/>
            <p:cNvSpPr/>
            <p:nvPr/>
          </p:nvSpPr>
          <p:spPr>
            <a:xfrm>
              <a:off x="7885600" y="407933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16" y="17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43"/>
            <p:cNvSpPr/>
            <p:nvPr/>
          </p:nvSpPr>
          <p:spPr>
            <a:xfrm>
              <a:off x="7736136" y="4131647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43"/>
            <p:cNvSpPr/>
            <p:nvPr/>
          </p:nvSpPr>
          <p:spPr>
            <a:xfrm>
              <a:off x="7839218" y="409129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43"/>
            <p:cNvSpPr/>
            <p:nvPr/>
          </p:nvSpPr>
          <p:spPr>
            <a:xfrm>
              <a:off x="7819770" y="4130095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4" y="1"/>
                  </a:moveTo>
                  <a:lnTo>
                    <a:pt x="1" y="50"/>
                  </a:lnTo>
                  <a:lnTo>
                    <a:pt x="17" y="50"/>
                  </a:lnTo>
                  <a:lnTo>
                    <a:pt x="50" y="66"/>
                  </a:lnTo>
                  <a:lnTo>
                    <a:pt x="66" y="66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43"/>
            <p:cNvSpPr/>
            <p:nvPr/>
          </p:nvSpPr>
          <p:spPr>
            <a:xfrm>
              <a:off x="7843692" y="4116674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3" y="1"/>
                  </a:moveTo>
                  <a:cubicBezTo>
                    <a:pt x="33" y="1"/>
                    <a:pt x="1" y="17"/>
                    <a:pt x="17" y="33"/>
                  </a:cubicBezTo>
                  <a:lnTo>
                    <a:pt x="17" y="50"/>
                  </a:lnTo>
                  <a:lnTo>
                    <a:pt x="33" y="50"/>
                  </a:lnTo>
                  <a:lnTo>
                    <a:pt x="33" y="66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43"/>
            <p:cNvSpPr/>
            <p:nvPr/>
          </p:nvSpPr>
          <p:spPr>
            <a:xfrm>
              <a:off x="7795849" y="4079331"/>
              <a:ext cx="6117" cy="3104"/>
            </a:xfrm>
            <a:custGeom>
              <a:rect b="b" l="l" r="r" t="t"/>
              <a:pathLst>
                <a:path extrusionOk="0" h="34" w="67">
                  <a:moveTo>
                    <a:pt x="1" y="0"/>
                  </a:moveTo>
                  <a:lnTo>
                    <a:pt x="1" y="33"/>
                  </a:lnTo>
                  <a:lnTo>
                    <a:pt x="50" y="33"/>
                  </a:lnTo>
                  <a:lnTo>
                    <a:pt x="66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43"/>
            <p:cNvSpPr/>
            <p:nvPr/>
          </p:nvSpPr>
          <p:spPr>
            <a:xfrm>
              <a:off x="7780966" y="4121148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43"/>
            <p:cNvSpPr/>
            <p:nvPr/>
          </p:nvSpPr>
          <p:spPr>
            <a:xfrm>
              <a:off x="7882587" y="4276637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17" y="0"/>
                  </a:moveTo>
                  <a:lnTo>
                    <a:pt x="0" y="16"/>
                  </a:lnTo>
                  <a:lnTo>
                    <a:pt x="0" y="49"/>
                  </a:lnTo>
                  <a:lnTo>
                    <a:pt x="17" y="66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49" y="16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43"/>
            <p:cNvSpPr/>
            <p:nvPr/>
          </p:nvSpPr>
          <p:spPr>
            <a:xfrm>
              <a:off x="7834744" y="4260203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50" y="0"/>
                  </a:moveTo>
                  <a:cubicBezTo>
                    <a:pt x="17" y="16"/>
                    <a:pt x="1" y="33"/>
                    <a:pt x="17" y="66"/>
                  </a:cubicBezTo>
                  <a:lnTo>
                    <a:pt x="33" y="82"/>
                  </a:lnTo>
                  <a:lnTo>
                    <a:pt x="33" y="98"/>
                  </a:lnTo>
                  <a:lnTo>
                    <a:pt x="66" y="98"/>
                  </a:lnTo>
                  <a:lnTo>
                    <a:pt x="82" y="82"/>
                  </a:lnTo>
                  <a:lnTo>
                    <a:pt x="99" y="66"/>
                  </a:lnTo>
                  <a:lnTo>
                    <a:pt x="99" y="33"/>
                  </a:lnTo>
                  <a:lnTo>
                    <a:pt x="99" y="16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43"/>
            <p:cNvSpPr/>
            <p:nvPr/>
          </p:nvSpPr>
          <p:spPr>
            <a:xfrm>
              <a:off x="7890074" y="4239203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66" y="1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cubicBezTo>
                    <a:pt x="17" y="99"/>
                    <a:pt x="49" y="99"/>
                    <a:pt x="49" y="99"/>
                  </a:cubicBezTo>
                  <a:lnTo>
                    <a:pt x="66" y="99"/>
                  </a:lnTo>
                  <a:lnTo>
                    <a:pt x="82" y="83"/>
                  </a:lnTo>
                  <a:lnTo>
                    <a:pt x="98" y="66"/>
                  </a:lnTo>
                  <a:lnTo>
                    <a:pt x="98" y="34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43"/>
            <p:cNvSpPr/>
            <p:nvPr/>
          </p:nvSpPr>
          <p:spPr>
            <a:xfrm>
              <a:off x="7748097" y="426166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43"/>
            <p:cNvSpPr/>
            <p:nvPr/>
          </p:nvSpPr>
          <p:spPr>
            <a:xfrm>
              <a:off x="7863139" y="4206334"/>
              <a:ext cx="7578" cy="6117"/>
            </a:xfrm>
            <a:custGeom>
              <a:rect b="b" l="l" r="r" t="t"/>
              <a:pathLst>
                <a:path extrusionOk="0" h="67" w="83">
                  <a:moveTo>
                    <a:pt x="1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82" y="50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43"/>
            <p:cNvSpPr/>
            <p:nvPr/>
          </p:nvSpPr>
          <p:spPr>
            <a:xfrm>
              <a:off x="7887061" y="4191451"/>
              <a:ext cx="7578" cy="7487"/>
            </a:xfrm>
            <a:custGeom>
              <a:rect b="b" l="l" r="r" t="t"/>
              <a:pathLst>
                <a:path extrusionOk="0" h="82" w="83">
                  <a:moveTo>
                    <a:pt x="17" y="0"/>
                  </a:moveTo>
                  <a:lnTo>
                    <a:pt x="0" y="16"/>
                  </a:lnTo>
                  <a:lnTo>
                    <a:pt x="0" y="49"/>
                  </a:lnTo>
                  <a:lnTo>
                    <a:pt x="33" y="82"/>
                  </a:lnTo>
                  <a:lnTo>
                    <a:pt x="66" y="82"/>
                  </a:lnTo>
                  <a:lnTo>
                    <a:pt x="82" y="66"/>
                  </a:lnTo>
                  <a:lnTo>
                    <a:pt x="82" y="33"/>
                  </a:lnTo>
                  <a:cubicBezTo>
                    <a:pt x="82" y="16"/>
                    <a:pt x="66" y="0"/>
                    <a:pt x="33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43"/>
            <p:cNvSpPr/>
            <p:nvPr/>
          </p:nvSpPr>
          <p:spPr>
            <a:xfrm>
              <a:off x="7870626" y="4167530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49" y="0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17" y="49"/>
                  </a:lnTo>
                  <a:lnTo>
                    <a:pt x="49" y="82"/>
                  </a:lnTo>
                  <a:lnTo>
                    <a:pt x="82" y="82"/>
                  </a:lnTo>
                  <a:lnTo>
                    <a:pt x="99" y="66"/>
                  </a:lnTo>
                  <a:lnTo>
                    <a:pt x="99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43"/>
            <p:cNvSpPr/>
            <p:nvPr/>
          </p:nvSpPr>
          <p:spPr>
            <a:xfrm>
              <a:off x="7789914" y="4260203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43"/>
            <p:cNvSpPr/>
            <p:nvPr/>
          </p:nvSpPr>
          <p:spPr>
            <a:xfrm>
              <a:off x="7840770" y="4207886"/>
              <a:ext cx="7487" cy="8491"/>
            </a:xfrm>
            <a:custGeom>
              <a:rect b="b" l="l" r="r" t="t"/>
              <a:pathLst>
                <a:path extrusionOk="0" h="93" w="82">
                  <a:moveTo>
                    <a:pt x="33" y="0"/>
                  </a:moveTo>
                  <a:lnTo>
                    <a:pt x="16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0" y="66"/>
                  </a:lnTo>
                  <a:cubicBezTo>
                    <a:pt x="10" y="85"/>
                    <a:pt x="19" y="93"/>
                    <a:pt x="29" y="93"/>
                  </a:cubicBezTo>
                  <a:cubicBezTo>
                    <a:pt x="36" y="93"/>
                    <a:pt x="42" y="89"/>
                    <a:pt x="49" y="82"/>
                  </a:cubicBezTo>
                  <a:lnTo>
                    <a:pt x="65" y="82"/>
                  </a:lnTo>
                  <a:lnTo>
                    <a:pt x="65" y="66"/>
                  </a:lnTo>
                  <a:lnTo>
                    <a:pt x="82" y="33"/>
                  </a:lnTo>
                  <a:lnTo>
                    <a:pt x="65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43"/>
            <p:cNvSpPr/>
            <p:nvPr/>
          </p:nvSpPr>
          <p:spPr>
            <a:xfrm>
              <a:off x="7833283" y="4027014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43"/>
            <p:cNvSpPr/>
            <p:nvPr/>
          </p:nvSpPr>
          <p:spPr>
            <a:xfrm>
              <a:off x="7807809" y="4165978"/>
              <a:ext cx="9130" cy="9130"/>
            </a:xfrm>
            <a:custGeom>
              <a:rect b="b" l="l" r="r" t="t"/>
              <a:pathLst>
                <a:path extrusionOk="0" h="100" w="100">
                  <a:moveTo>
                    <a:pt x="17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7" y="50"/>
                  </a:lnTo>
                  <a:cubicBezTo>
                    <a:pt x="17" y="83"/>
                    <a:pt x="50" y="99"/>
                    <a:pt x="66" y="99"/>
                  </a:cubicBezTo>
                  <a:lnTo>
                    <a:pt x="83" y="83"/>
                  </a:lnTo>
                  <a:lnTo>
                    <a:pt x="99" y="83"/>
                  </a:lnTo>
                  <a:lnTo>
                    <a:pt x="99" y="66"/>
                  </a:lnTo>
                  <a:lnTo>
                    <a:pt x="99" y="34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43"/>
            <p:cNvSpPr/>
            <p:nvPr/>
          </p:nvSpPr>
          <p:spPr>
            <a:xfrm>
              <a:off x="7722623" y="4207886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7" y="0"/>
                  </a:moveTo>
                  <a:lnTo>
                    <a:pt x="1" y="17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43"/>
            <p:cNvSpPr/>
            <p:nvPr/>
          </p:nvSpPr>
          <p:spPr>
            <a:xfrm>
              <a:off x="7807809" y="431544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" y="33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43"/>
            <p:cNvSpPr/>
            <p:nvPr/>
          </p:nvSpPr>
          <p:spPr>
            <a:xfrm>
              <a:off x="7885600" y="435579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43"/>
            <p:cNvSpPr/>
            <p:nvPr/>
          </p:nvSpPr>
          <p:spPr>
            <a:xfrm>
              <a:off x="7737597" y="430649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43"/>
            <p:cNvSpPr/>
            <p:nvPr/>
          </p:nvSpPr>
          <p:spPr>
            <a:xfrm>
              <a:off x="7703267" y="4165978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6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3" y="34"/>
                  </a:lnTo>
                  <a:cubicBezTo>
                    <a:pt x="33" y="17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43"/>
            <p:cNvSpPr/>
            <p:nvPr/>
          </p:nvSpPr>
          <p:spPr>
            <a:xfrm>
              <a:off x="7764531" y="4175017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33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66" y="1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43"/>
            <p:cNvSpPr/>
            <p:nvPr/>
          </p:nvSpPr>
          <p:spPr>
            <a:xfrm>
              <a:off x="7740610" y="4219847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43"/>
            <p:cNvSpPr/>
            <p:nvPr/>
          </p:nvSpPr>
          <p:spPr>
            <a:xfrm>
              <a:off x="7697241" y="425865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43"/>
            <p:cNvSpPr/>
            <p:nvPr/>
          </p:nvSpPr>
          <p:spPr>
            <a:xfrm>
              <a:off x="7754032" y="410325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43"/>
            <p:cNvSpPr/>
            <p:nvPr/>
          </p:nvSpPr>
          <p:spPr>
            <a:xfrm>
              <a:off x="7739058" y="414205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43"/>
            <p:cNvSpPr/>
            <p:nvPr/>
          </p:nvSpPr>
          <p:spPr>
            <a:xfrm>
              <a:off x="7879574" y="4290059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33" y="0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50" y="66"/>
                  </a:lnTo>
                  <a:lnTo>
                    <a:pt x="50" y="50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43"/>
            <p:cNvSpPr/>
            <p:nvPr/>
          </p:nvSpPr>
          <p:spPr>
            <a:xfrm>
              <a:off x="7872087" y="4133108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33" y="66"/>
                  </a:lnTo>
                  <a:lnTo>
                    <a:pt x="50" y="50"/>
                  </a:lnTo>
                  <a:lnTo>
                    <a:pt x="66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43"/>
            <p:cNvSpPr/>
            <p:nvPr/>
          </p:nvSpPr>
          <p:spPr>
            <a:xfrm>
              <a:off x="7906508" y="4282572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17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7" y="50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43"/>
            <p:cNvSpPr/>
            <p:nvPr/>
          </p:nvSpPr>
          <p:spPr>
            <a:xfrm>
              <a:off x="7816848" y="4252716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16" y="0"/>
                  </a:moveTo>
                  <a:lnTo>
                    <a:pt x="0" y="17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16" y="82"/>
                  </a:lnTo>
                  <a:lnTo>
                    <a:pt x="33" y="82"/>
                  </a:lnTo>
                  <a:lnTo>
                    <a:pt x="33" y="98"/>
                  </a:lnTo>
                  <a:lnTo>
                    <a:pt x="66" y="98"/>
                  </a:lnTo>
                  <a:cubicBezTo>
                    <a:pt x="82" y="98"/>
                    <a:pt x="98" y="82"/>
                    <a:pt x="98" y="66"/>
                  </a:cubicBezTo>
                  <a:lnTo>
                    <a:pt x="98" y="49"/>
                  </a:lnTo>
                  <a:lnTo>
                    <a:pt x="82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43"/>
            <p:cNvSpPr/>
            <p:nvPr/>
          </p:nvSpPr>
          <p:spPr>
            <a:xfrm>
              <a:off x="7786901" y="4216834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3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43"/>
            <p:cNvSpPr/>
            <p:nvPr/>
          </p:nvSpPr>
          <p:spPr>
            <a:xfrm>
              <a:off x="7812375" y="4176478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16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66"/>
                  </a:lnTo>
                  <a:lnTo>
                    <a:pt x="0" y="82"/>
                  </a:lnTo>
                  <a:lnTo>
                    <a:pt x="16" y="82"/>
                  </a:lnTo>
                  <a:lnTo>
                    <a:pt x="33" y="99"/>
                  </a:lnTo>
                  <a:lnTo>
                    <a:pt x="65" y="99"/>
                  </a:lnTo>
                  <a:lnTo>
                    <a:pt x="82" y="82"/>
                  </a:lnTo>
                  <a:lnTo>
                    <a:pt x="98" y="66"/>
                  </a:lnTo>
                  <a:lnTo>
                    <a:pt x="98" y="50"/>
                  </a:lnTo>
                  <a:cubicBezTo>
                    <a:pt x="98" y="17"/>
                    <a:pt x="65" y="0"/>
                    <a:pt x="33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43"/>
            <p:cNvSpPr/>
            <p:nvPr/>
          </p:nvSpPr>
          <p:spPr>
            <a:xfrm>
              <a:off x="7816848" y="4234729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66" y="1"/>
                  </a:moveTo>
                  <a:cubicBezTo>
                    <a:pt x="16" y="1"/>
                    <a:pt x="16" y="34"/>
                    <a:pt x="16" y="34"/>
                  </a:cubicBezTo>
                  <a:lnTo>
                    <a:pt x="0" y="50"/>
                  </a:lnTo>
                  <a:lnTo>
                    <a:pt x="16" y="66"/>
                  </a:lnTo>
                  <a:lnTo>
                    <a:pt x="16" y="83"/>
                  </a:lnTo>
                  <a:lnTo>
                    <a:pt x="49" y="99"/>
                  </a:lnTo>
                  <a:lnTo>
                    <a:pt x="98" y="66"/>
                  </a:lnTo>
                  <a:lnTo>
                    <a:pt x="98" y="1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43"/>
            <p:cNvSpPr/>
            <p:nvPr/>
          </p:nvSpPr>
          <p:spPr>
            <a:xfrm>
              <a:off x="7798862" y="433488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43"/>
            <p:cNvSpPr/>
            <p:nvPr/>
          </p:nvSpPr>
          <p:spPr>
            <a:xfrm>
              <a:off x="7840770" y="4092752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1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43"/>
            <p:cNvSpPr/>
            <p:nvPr/>
          </p:nvSpPr>
          <p:spPr>
            <a:xfrm>
              <a:off x="7858665" y="4216834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17" y="0"/>
                  </a:moveTo>
                  <a:lnTo>
                    <a:pt x="0" y="17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50" y="82"/>
                  </a:lnTo>
                  <a:lnTo>
                    <a:pt x="66" y="66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43"/>
            <p:cNvSpPr/>
            <p:nvPr/>
          </p:nvSpPr>
          <p:spPr>
            <a:xfrm>
              <a:off x="7864600" y="4243677"/>
              <a:ext cx="9130" cy="7578"/>
            </a:xfrm>
            <a:custGeom>
              <a:rect b="b" l="l" r="r" t="t"/>
              <a:pathLst>
                <a:path extrusionOk="0" h="83" w="100">
                  <a:moveTo>
                    <a:pt x="50" y="1"/>
                  </a:moveTo>
                  <a:lnTo>
                    <a:pt x="1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66"/>
                  </a:lnTo>
                  <a:lnTo>
                    <a:pt x="50" y="83"/>
                  </a:lnTo>
                  <a:cubicBezTo>
                    <a:pt x="66" y="83"/>
                    <a:pt x="83" y="83"/>
                    <a:pt x="99" y="50"/>
                  </a:cubicBezTo>
                  <a:lnTo>
                    <a:pt x="99" y="34"/>
                  </a:lnTo>
                  <a:lnTo>
                    <a:pt x="83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43"/>
            <p:cNvSpPr/>
            <p:nvPr/>
          </p:nvSpPr>
          <p:spPr>
            <a:xfrm>
              <a:off x="7864600" y="4307955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4" y="34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43"/>
            <p:cNvSpPr/>
            <p:nvPr/>
          </p:nvSpPr>
          <p:spPr>
            <a:xfrm>
              <a:off x="7843692" y="4297546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3" y="0"/>
                  </a:moveTo>
                  <a:lnTo>
                    <a:pt x="1" y="17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43"/>
            <p:cNvSpPr/>
            <p:nvPr/>
          </p:nvSpPr>
          <p:spPr>
            <a:xfrm>
              <a:off x="7743623" y="425563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6" y="34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43"/>
            <p:cNvSpPr/>
            <p:nvPr/>
          </p:nvSpPr>
          <p:spPr>
            <a:xfrm>
              <a:off x="7891535" y="4234729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66" y="1"/>
                  </a:moveTo>
                  <a:lnTo>
                    <a:pt x="50" y="17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3"/>
                  </a:lnTo>
                  <a:lnTo>
                    <a:pt x="50" y="99"/>
                  </a:lnTo>
                  <a:lnTo>
                    <a:pt x="99" y="66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43"/>
            <p:cNvSpPr/>
            <p:nvPr/>
          </p:nvSpPr>
          <p:spPr>
            <a:xfrm>
              <a:off x="7827257" y="4133108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3" y="1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43"/>
            <p:cNvSpPr/>
            <p:nvPr/>
          </p:nvSpPr>
          <p:spPr>
            <a:xfrm>
              <a:off x="7861678" y="4194373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1"/>
                  </a:moveTo>
                  <a:cubicBezTo>
                    <a:pt x="0" y="17"/>
                    <a:pt x="0" y="34"/>
                    <a:pt x="0" y="50"/>
                  </a:cubicBezTo>
                  <a:lnTo>
                    <a:pt x="0" y="66"/>
                  </a:lnTo>
                  <a:lnTo>
                    <a:pt x="17" y="83"/>
                  </a:lnTo>
                  <a:lnTo>
                    <a:pt x="66" y="83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82" y="34"/>
                  </a:lnTo>
                  <a:lnTo>
                    <a:pt x="66" y="17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43"/>
            <p:cNvSpPr/>
            <p:nvPr/>
          </p:nvSpPr>
          <p:spPr>
            <a:xfrm>
              <a:off x="7785440" y="4276637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17" y="16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49" y="49"/>
                  </a:lnTo>
                  <a:lnTo>
                    <a:pt x="66" y="33"/>
                  </a:lnTo>
                  <a:lnTo>
                    <a:pt x="66" y="1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43"/>
            <p:cNvSpPr/>
            <p:nvPr/>
          </p:nvSpPr>
          <p:spPr>
            <a:xfrm>
              <a:off x="7899022" y="408380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43"/>
            <p:cNvSpPr/>
            <p:nvPr/>
          </p:nvSpPr>
          <p:spPr>
            <a:xfrm>
              <a:off x="7772018" y="4136121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0"/>
                  </a:moveTo>
                  <a:lnTo>
                    <a:pt x="0" y="33"/>
                  </a:lnTo>
                  <a:lnTo>
                    <a:pt x="16" y="50"/>
                  </a:lnTo>
                  <a:lnTo>
                    <a:pt x="33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43"/>
            <p:cNvSpPr/>
            <p:nvPr/>
          </p:nvSpPr>
          <p:spPr>
            <a:xfrm>
              <a:off x="7791375" y="435579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3"/>
                  </a:lnTo>
                  <a:lnTo>
                    <a:pt x="17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43"/>
            <p:cNvSpPr/>
            <p:nvPr/>
          </p:nvSpPr>
          <p:spPr>
            <a:xfrm>
              <a:off x="7897561" y="4315441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43"/>
            <p:cNvSpPr/>
            <p:nvPr/>
          </p:nvSpPr>
          <p:spPr>
            <a:xfrm>
              <a:off x="7715228" y="4219847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16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43"/>
            <p:cNvSpPr/>
            <p:nvPr/>
          </p:nvSpPr>
          <p:spPr>
            <a:xfrm>
              <a:off x="7783888" y="409430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43"/>
            <p:cNvSpPr/>
            <p:nvPr/>
          </p:nvSpPr>
          <p:spPr>
            <a:xfrm>
              <a:off x="7822783" y="4142056"/>
              <a:ext cx="6117" cy="4656"/>
            </a:xfrm>
            <a:custGeom>
              <a:rect b="b" l="l" r="r" t="t"/>
              <a:pathLst>
                <a:path extrusionOk="0" h="51" w="6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43"/>
            <p:cNvSpPr/>
            <p:nvPr/>
          </p:nvSpPr>
          <p:spPr>
            <a:xfrm>
              <a:off x="7774940" y="415849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43"/>
            <p:cNvSpPr/>
            <p:nvPr/>
          </p:nvSpPr>
          <p:spPr>
            <a:xfrm>
              <a:off x="7718149" y="415849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43"/>
            <p:cNvSpPr/>
            <p:nvPr/>
          </p:nvSpPr>
          <p:spPr>
            <a:xfrm>
              <a:off x="7864600" y="408079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4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43"/>
            <p:cNvSpPr/>
            <p:nvPr/>
          </p:nvSpPr>
          <p:spPr>
            <a:xfrm>
              <a:off x="7827257" y="4100239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43"/>
            <p:cNvSpPr/>
            <p:nvPr/>
          </p:nvSpPr>
          <p:spPr>
            <a:xfrm>
              <a:off x="7861678" y="4352785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1"/>
                  </a:moveTo>
                  <a:lnTo>
                    <a:pt x="0" y="50"/>
                  </a:lnTo>
                  <a:lnTo>
                    <a:pt x="33" y="50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43"/>
            <p:cNvSpPr/>
            <p:nvPr/>
          </p:nvSpPr>
          <p:spPr>
            <a:xfrm>
              <a:off x="7830270" y="4305033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66" y="33"/>
                  </a:lnTo>
                  <a:lnTo>
                    <a:pt x="66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43"/>
            <p:cNvSpPr/>
            <p:nvPr/>
          </p:nvSpPr>
          <p:spPr>
            <a:xfrm>
              <a:off x="7855652" y="431699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43"/>
            <p:cNvSpPr/>
            <p:nvPr/>
          </p:nvSpPr>
          <p:spPr>
            <a:xfrm>
              <a:off x="7807809" y="4233268"/>
              <a:ext cx="7578" cy="10500"/>
            </a:xfrm>
            <a:custGeom>
              <a:rect b="b" l="l" r="r" t="t"/>
              <a:pathLst>
                <a:path extrusionOk="0" h="115" w="83">
                  <a:moveTo>
                    <a:pt x="34" y="0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" y="82"/>
                  </a:lnTo>
                  <a:lnTo>
                    <a:pt x="1" y="99"/>
                  </a:lnTo>
                  <a:lnTo>
                    <a:pt x="17" y="115"/>
                  </a:lnTo>
                  <a:lnTo>
                    <a:pt x="66" y="115"/>
                  </a:lnTo>
                  <a:lnTo>
                    <a:pt x="83" y="99"/>
                  </a:lnTo>
                  <a:lnTo>
                    <a:pt x="83" y="82"/>
                  </a:lnTo>
                  <a:lnTo>
                    <a:pt x="83" y="66"/>
                  </a:lnTo>
                  <a:lnTo>
                    <a:pt x="83" y="50"/>
                  </a:lnTo>
                  <a:lnTo>
                    <a:pt x="83" y="33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43"/>
            <p:cNvSpPr/>
            <p:nvPr/>
          </p:nvSpPr>
          <p:spPr>
            <a:xfrm>
              <a:off x="7812375" y="418843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43"/>
            <p:cNvSpPr/>
            <p:nvPr/>
          </p:nvSpPr>
          <p:spPr>
            <a:xfrm>
              <a:off x="7855652" y="4175017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17" y="0"/>
                  </a:moveTo>
                  <a:lnTo>
                    <a:pt x="17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1" y="82"/>
                  </a:lnTo>
                  <a:lnTo>
                    <a:pt x="33" y="98"/>
                  </a:lnTo>
                  <a:lnTo>
                    <a:pt x="66" y="98"/>
                  </a:lnTo>
                  <a:lnTo>
                    <a:pt x="83" y="82"/>
                  </a:lnTo>
                  <a:cubicBezTo>
                    <a:pt x="99" y="66"/>
                    <a:pt x="99" y="33"/>
                    <a:pt x="66" y="16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43"/>
            <p:cNvSpPr/>
            <p:nvPr/>
          </p:nvSpPr>
          <p:spPr>
            <a:xfrm>
              <a:off x="7819770" y="4222129"/>
              <a:ext cx="9130" cy="8217"/>
            </a:xfrm>
            <a:custGeom>
              <a:rect b="b" l="l" r="r" t="t"/>
              <a:pathLst>
                <a:path extrusionOk="0" h="90" w="100">
                  <a:moveTo>
                    <a:pt x="62" y="1"/>
                  </a:moveTo>
                  <a:cubicBezTo>
                    <a:pt x="46" y="1"/>
                    <a:pt x="28" y="8"/>
                    <a:pt x="17" y="8"/>
                  </a:cubicBezTo>
                  <a:lnTo>
                    <a:pt x="1" y="24"/>
                  </a:lnTo>
                  <a:lnTo>
                    <a:pt x="1" y="41"/>
                  </a:lnTo>
                  <a:lnTo>
                    <a:pt x="1" y="57"/>
                  </a:lnTo>
                  <a:lnTo>
                    <a:pt x="17" y="73"/>
                  </a:lnTo>
                  <a:lnTo>
                    <a:pt x="66" y="90"/>
                  </a:lnTo>
                  <a:lnTo>
                    <a:pt x="99" y="57"/>
                  </a:lnTo>
                  <a:lnTo>
                    <a:pt x="99" y="41"/>
                  </a:lnTo>
                  <a:lnTo>
                    <a:pt x="99" y="24"/>
                  </a:lnTo>
                  <a:lnTo>
                    <a:pt x="83" y="8"/>
                  </a:lnTo>
                  <a:cubicBezTo>
                    <a:pt x="77" y="2"/>
                    <a:pt x="70" y="1"/>
                    <a:pt x="62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43"/>
            <p:cNvSpPr/>
            <p:nvPr/>
          </p:nvSpPr>
          <p:spPr>
            <a:xfrm>
              <a:off x="7740610" y="4281111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0" y="33"/>
                  </a:lnTo>
                  <a:lnTo>
                    <a:pt x="17" y="49"/>
                  </a:lnTo>
                  <a:lnTo>
                    <a:pt x="66" y="49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43"/>
            <p:cNvSpPr/>
            <p:nvPr/>
          </p:nvSpPr>
          <p:spPr>
            <a:xfrm>
              <a:off x="7863139" y="4236281"/>
              <a:ext cx="7578" cy="7487"/>
            </a:xfrm>
            <a:custGeom>
              <a:rect b="b" l="l" r="r" t="t"/>
              <a:pathLst>
                <a:path extrusionOk="0" h="82" w="83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17" y="82"/>
                  </a:lnTo>
                  <a:lnTo>
                    <a:pt x="50" y="82"/>
                  </a:lnTo>
                  <a:lnTo>
                    <a:pt x="66" y="66"/>
                  </a:lnTo>
                  <a:lnTo>
                    <a:pt x="82" y="49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43"/>
            <p:cNvSpPr/>
            <p:nvPr/>
          </p:nvSpPr>
          <p:spPr>
            <a:xfrm>
              <a:off x="7849718" y="4260203"/>
              <a:ext cx="7578" cy="8217"/>
            </a:xfrm>
            <a:custGeom>
              <a:rect b="b" l="l" r="r" t="t"/>
              <a:pathLst>
                <a:path extrusionOk="0" h="90" w="83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17" y="82"/>
                  </a:lnTo>
                  <a:cubicBezTo>
                    <a:pt x="17" y="82"/>
                    <a:pt x="31" y="89"/>
                    <a:pt x="46" y="89"/>
                  </a:cubicBezTo>
                  <a:cubicBezTo>
                    <a:pt x="53" y="89"/>
                    <a:pt x="60" y="87"/>
                    <a:pt x="66" y="82"/>
                  </a:cubicBezTo>
                  <a:lnTo>
                    <a:pt x="82" y="66"/>
                  </a:lnTo>
                  <a:lnTo>
                    <a:pt x="82" y="49"/>
                  </a:lnTo>
                  <a:lnTo>
                    <a:pt x="66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43"/>
            <p:cNvSpPr/>
            <p:nvPr/>
          </p:nvSpPr>
          <p:spPr>
            <a:xfrm>
              <a:off x="7809361" y="4306494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43"/>
            <p:cNvSpPr/>
            <p:nvPr/>
          </p:nvSpPr>
          <p:spPr>
            <a:xfrm>
              <a:off x="7798862" y="4285585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66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43"/>
            <p:cNvSpPr/>
            <p:nvPr/>
          </p:nvSpPr>
          <p:spPr>
            <a:xfrm>
              <a:off x="7754032" y="4186886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43"/>
            <p:cNvSpPr/>
            <p:nvPr/>
          </p:nvSpPr>
          <p:spPr>
            <a:xfrm>
              <a:off x="7873639" y="4273624"/>
              <a:ext cx="9039" cy="6026"/>
            </a:xfrm>
            <a:custGeom>
              <a:rect b="b" l="l" r="r" t="t"/>
              <a:pathLst>
                <a:path extrusionOk="0" h="66" w="99">
                  <a:moveTo>
                    <a:pt x="16" y="0"/>
                  </a:moveTo>
                  <a:lnTo>
                    <a:pt x="16" y="17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82" y="66"/>
                  </a:lnTo>
                  <a:lnTo>
                    <a:pt x="98" y="33"/>
                  </a:lnTo>
                  <a:lnTo>
                    <a:pt x="98" y="1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43"/>
            <p:cNvSpPr/>
            <p:nvPr/>
          </p:nvSpPr>
          <p:spPr>
            <a:xfrm>
              <a:off x="7896009" y="4154017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3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50" y="66"/>
                  </a:lnTo>
                  <a:lnTo>
                    <a:pt x="66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43"/>
            <p:cNvSpPr/>
            <p:nvPr/>
          </p:nvSpPr>
          <p:spPr>
            <a:xfrm>
              <a:off x="7879574" y="4222129"/>
              <a:ext cx="7578" cy="6756"/>
            </a:xfrm>
            <a:custGeom>
              <a:rect b="b" l="l" r="r" t="t"/>
              <a:pathLst>
                <a:path extrusionOk="0" h="74" w="83">
                  <a:moveTo>
                    <a:pt x="39" y="1"/>
                  </a:moveTo>
                  <a:cubicBezTo>
                    <a:pt x="24" y="1"/>
                    <a:pt x="17" y="8"/>
                    <a:pt x="17" y="8"/>
                  </a:cubicBezTo>
                  <a:lnTo>
                    <a:pt x="1" y="24"/>
                  </a:lnTo>
                  <a:lnTo>
                    <a:pt x="1" y="41"/>
                  </a:lnTo>
                  <a:lnTo>
                    <a:pt x="17" y="73"/>
                  </a:lnTo>
                  <a:lnTo>
                    <a:pt x="66" y="73"/>
                  </a:lnTo>
                  <a:lnTo>
                    <a:pt x="82" y="57"/>
                  </a:lnTo>
                  <a:lnTo>
                    <a:pt x="82" y="41"/>
                  </a:lnTo>
                  <a:lnTo>
                    <a:pt x="82" y="24"/>
                  </a:lnTo>
                  <a:lnTo>
                    <a:pt x="66" y="8"/>
                  </a:lnTo>
                  <a:cubicBezTo>
                    <a:pt x="55" y="2"/>
                    <a:pt x="46" y="1"/>
                    <a:pt x="39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43"/>
            <p:cNvSpPr/>
            <p:nvPr/>
          </p:nvSpPr>
          <p:spPr>
            <a:xfrm>
              <a:off x="7770466" y="423180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43"/>
            <p:cNvSpPr/>
            <p:nvPr/>
          </p:nvSpPr>
          <p:spPr>
            <a:xfrm>
              <a:off x="7854192" y="4118226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3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43"/>
            <p:cNvSpPr/>
            <p:nvPr/>
          </p:nvSpPr>
          <p:spPr>
            <a:xfrm>
              <a:off x="7734584" y="4269151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7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43"/>
            <p:cNvSpPr/>
            <p:nvPr/>
          </p:nvSpPr>
          <p:spPr>
            <a:xfrm>
              <a:off x="7825796" y="433342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17" y="16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43"/>
            <p:cNvSpPr/>
            <p:nvPr/>
          </p:nvSpPr>
          <p:spPr>
            <a:xfrm>
              <a:off x="7801875" y="412863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43"/>
            <p:cNvSpPr/>
            <p:nvPr/>
          </p:nvSpPr>
          <p:spPr>
            <a:xfrm>
              <a:off x="7885600" y="414360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0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43"/>
            <p:cNvSpPr/>
            <p:nvPr/>
          </p:nvSpPr>
          <p:spPr>
            <a:xfrm>
              <a:off x="7854192" y="409722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43"/>
            <p:cNvSpPr/>
            <p:nvPr/>
          </p:nvSpPr>
          <p:spPr>
            <a:xfrm>
              <a:off x="7774940" y="4324389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43"/>
            <p:cNvSpPr/>
            <p:nvPr/>
          </p:nvSpPr>
          <p:spPr>
            <a:xfrm>
              <a:off x="7866152" y="4319915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49" y="1"/>
                  </a:moveTo>
                  <a:lnTo>
                    <a:pt x="17" y="17"/>
                  </a:lnTo>
                  <a:lnTo>
                    <a:pt x="0" y="34"/>
                  </a:lnTo>
                  <a:lnTo>
                    <a:pt x="17" y="50"/>
                  </a:lnTo>
                  <a:lnTo>
                    <a:pt x="0" y="50"/>
                  </a:lnTo>
                  <a:lnTo>
                    <a:pt x="33" y="83"/>
                  </a:lnTo>
                  <a:lnTo>
                    <a:pt x="82" y="83"/>
                  </a:lnTo>
                  <a:lnTo>
                    <a:pt x="98" y="50"/>
                  </a:lnTo>
                  <a:lnTo>
                    <a:pt x="98" y="34"/>
                  </a:lnTo>
                  <a:lnTo>
                    <a:pt x="82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43"/>
            <p:cNvSpPr/>
            <p:nvPr/>
          </p:nvSpPr>
          <p:spPr>
            <a:xfrm>
              <a:off x="7795849" y="4272164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66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43"/>
            <p:cNvSpPr/>
            <p:nvPr/>
          </p:nvSpPr>
          <p:spPr>
            <a:xfrm>
              <a:off x="7800414" y="4299007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6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50"/>
                  </a:lnTo>
                  <a:lnTo>
                    <a:pt x="49" y="50"/>
                  </a:lnTo>
                  <a:lnTo>
                    <a:pt x="49" y="33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43"/>
            <p:cNvSpPr/>
            <p:nvPr/>
          </p:nvSpPr>
          <p:spPr>
            <a:xfrm>
              <a:off x="7801875" y="4369219"/>
              <a:ext cx="3104" cy="4656"/>
            </a:xfrm>
            <a:custGeom>
              <a:rect b="b" l="l" r="r" t="t"/>
              <a:pathLst>
                <a:path extrusionOk="0" h="51" w="34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43"/>
            <p:cNvSpPr/>
            <p:nvPr/>
          </p:nvSpPr>
          <p:spPr>
            <a:xfrm>
              <a:off x="7848165" y="437670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4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43"/>
            <p:cNvSpPr/>
            <p:nvPr/>
          </p:nvSpPr>
          <p:spPr>
            <a:xfrm>
              <a:off x="7879574" y="4345389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33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50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43"/>
            <p:cNvSpPr/>
            <p:nvPr/>
          </p:nvSpPr>
          <p:spPr>
            <a:xfrm>
              <a:off x="7851179" y="4349863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33" y="66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43"/>
            <p:cNvSpPr/>
            <p:nvPr/>
          </p:nvSpPr>
          <p:spPr>
            <a:xfrm>
              <a:off x="7881035" y="4403641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0"/>
                  </a:moveTo>
                  <a:lnTo>
                    <a:pt x="1" y="17"/>
                  </a:lnTo>
                  <a:lnTo>
                    <a:pt x="34" y="50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43"/>
            <p:cNvSpPr/>
            <p:nvPr/>
          </p:nvSpPr>
          <p:spPr>
            <a:xfrm>
              <a:off x="7837757" y="4213821"/>
              <a:ext cx="10500" cy="9039"/>
            </a:xfrm>
            <a:custGeom>
              <a:rect b="b" l="l" r="r" t="t"/>
              <a:pathLst>
                <a:path extrusionOk="0" h="99" w="115">
                  <a:moveTo>
                    <a:pt x="33" y="1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0" y="33"/>
                  </a:lnTo>
                  <a:lnTo>
                    <a:pt x="0" y="50"/>
                  </a:lnTo>
                  <a:cubicBezTo>
                    <a:pt x="0" y="82"/>
                    <a:pt x="17" y="99"/>
                    <a:pt x="33" y="99"/>
                  </a:cubicBezTo>
                  <a:lnTo>
                    <a:pt x="49" y="99"/>
                  </a:lnTo>
                  <a:lnTo>
                    <a:pt x="82" y="82"/>
                  </a:lnTo>
                  <a:lnTo>
                    <a:pt x="82" y="66"/>
                  </a:lnTo>
                  <a:lnTo>
                    <a:pt x="98" y="66"/>
                  </a:lnTo>
                  <a:lnTo>
                    <a:pt x="115" y="50"/>
                  </a:lnTo>
                  <a:lnTo>
                    <a:pt x="98" y="1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43"/>
            <p:cNvSpPr/>
            <p:nvPr/>
          </p:nvSpPr>
          <p:spPr>
            <a:xfrm>
              <a:off x="7881035" y="4189899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4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66" y="33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43"/>
            <p:cNvSpPr/>
            <p:nvPr/>
          </p:nvSpPr>
          <p:spPr>
            <a:xfrm>
              <a:off x="7855652" y="4216834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33" y="0"/>
                  </a:moveTo>
                  <a:lnTo>
                    <a:pt x="17" y="17"/>
                  </a:lnTo>
                  <a:lnTo>
                    <a:pt x="1" y="49"/>
                  </a:lnTo>
                  <a:lnTo>
                    <a:pt x="33" y="82"/>
                  </a:lnTo>
                  <a:lnTo>
                    <a:pt x="83" y="99"/>
                  </a:lnTo>
                  <a:lnTo>
                    <a:pt x="83" y="82"/>
                  </a:lnTo>
                  <a:lnTo>
                    <a:pt x="99" y="82"/>
                  </a:lnTo>
                  <a:lnTo>
                    <a:pt x="99" y="66"/>
                  </a:lnTo>
                  <a:cubicBezTo>
                    <a:pt x="99" y="33"/>
                    <a:pt x="83" y="17"/>
                    <a:pt x="66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43"/>
            <p:cNvSpPr/>
            <p:nvPr/>
          </p:nvSpPr>
          <p:spPr>
            <a:xfrm>
              <a:off x="7764531" y="4185425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66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43"/>
            <p:cNvSpPr/>
            <p:nvPr/>
          </p:nvSpPr>
          <p:spPr>
            <a:xfrm>
              <a:off x="7869165" y="4260203"/>
              <a:ext cx="7487" cy="7487"/>
            </a:xfrm>
            <a:custGeom>
              <a:rect b="b" l="l" r="r" t="t"/>
              <a:pathLst>
                <a:path extrusionOk="0" h="82" w="82">
                  <a:moveTo>
                    <a:pt x="16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0" y="66"/>
                  </a:lnTo>
                  <a:lnTo>
                    <a:pt x="16" y="66"/>
                  </a:lnTo>
                  <a:lnTo>
                    <a:pt x="33" y="82"/>
                  </a:lnTo>
                  <a:lnTo>
                    <a:pt x="49" y="82"/>
                  </a:lnTo>
                  <a:lnTo>
                    <a:pt x="65" y="66"/>
                  </a:lnTo>
                  <a:lnTo>
                    <a:pt x="82" y="33"/>
                  </a:lnTo>
                  <a:lnTo>
                    <a:pt x="82" y="16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43"/>
            <p:cNvSpPr/>
            <p:nvPr/>
          </p:nvSpPr>
          <p:spPr>
            <a:xfrm>
              <a:off x="7842231" y="4263125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17" y="1"/>
                  </a:moveTo>
                  <a:lnTo>
                    <a:pt x="0" y="34"/>
                  </a:lnTo>
                  <a:cubicBezTo>
                    <a:pt x="0" y="50"/>
                    <a:pt x="0" y="66"/>
                    <a:pt x="17" y="83"/>
                  </a:cubicBezTo>
                  <a:lnTo>
                    <a:pt x="66" y="83"/>
                  </a:lnTo>
                  <a:lnTo>
                    <a:pt x="82" y="50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43"/>
            <p:cNvSpPr/>
            <p:nvPr/>
          </p:nvSpPr>
          <p:spPr>
            <a:xfrm>
              <a:off x="7783888" y="4254177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34" y="50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43"/>
            <p:cNvSpPr/>
            <p:nvPr/>
          </p:nvSpPr>
          <p:spPr>
            <a:xfrm>
              <a:off x="7794388" y="4234729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43"/>
            <p:cNvSpPr/>
            <p:nvPr/>
          </p:nvSpPr>
          <p:spPr>
            <a:xfrm>
              <a:off x="7851179" y="414205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43"/>
            <p:cNvSpPr/>
            <p:nvPr/>
          </p:nvSpPr>
          <p:spPr>
            <a:xfrm>
              <a:off x="7845244" y="4290059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33" y="0"/>
                  </a:moveTo>
                  <a:lnTo>
                    <a:pt x="0" y="50"/>
                  </a:lnTo>
                  <a:lnTo>
                    <a:pt x="33" y="82"/>
                  </a:lnTo>
                  <a:lnTo>
                    <a:pt x="82" y="82"/>
                  </a:lnTo>
                  <a:lnTo>
                    <a:pt x="82" y="66"/>
                  </a:lnTo>
                  <a:lnTo>
                    <a:pt x="98" y="66"/>
                  </a:lnTo>
                  <a:lnTo>
                    <a:pt x="98" y="5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43"/>
            <p:cNvSpPr/>
            <p:nvPr/>
          </p:nvSpPr>
          <p:spPr>
            <a:xfrm>
              <a:off x="7890074" y="4266138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1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82"/>
                  </a:lnTo>
                  <a:lnTo>
                    <a:pt x="49" y="82"/>
                  </a:lnTo>
                  <a:lnTo>
                    <a:pt x="66" y="66"/>
                  </a:lnTo>
                  <a:lnTo>
                    <a:pt x="82" y="50"/>
                  </a:lnTo>
                  <a:lnTo>
                    <a:pt x="82" y="33"/>
                  </a:lnTo>
                  <a:cubicBezTo>
                    <a:pt x="82" y="1"/>
                    <a:pt x="66" y="1"/>
                    <a:pt x="49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43"/>
            <p:cNvSpPr/>
            <p:nvPr/>
          </p:nvSpPr>
          <p:spPr>
            <a:xfrm>
              <a:off x="7830270" y="443797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43"/>
            <p:cNvSpPr/>
            <p:nvPr/>
          </p:nvSpPr>
          <p:spPr>
            <a:xfrm>
              <a:off x="7902035" y="4315441"/>
              <a:ext cx="7487" cy="9039"/>
            </a:xfrm>
            <a:custGeom>
              <a:rect b="b" l="l" r="r" t="t"/>
              <a:pathLst>
                <a:path extrusionOk="0" h="99" w="82">
                  <a:moveTo>
                    <a:pt x="16" y="1"/>
                  </a:moveTo>
                  <a:lnTo>
                    <a:pt x="0" y="50"/>
                  </a:lnTo>
                  <a:lnTo>
                    <a:pt x="16" y="83"/>
                  </a:lnTo>
                  <a:lnTo>
                    <a:pt x="49" y="99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82" y="66"/>
                  </a:lnTo>
                  <a:lnTo>
                    <a:pt x="82" y="50"/>
                  </a:lnTo>
                  <a:cubicBezTo>
                    <a:pt x="82" y="17"/>
                    <a:pt x="66" y="1"/>
                    <a:pt x="49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43"/>
            <p:cNvSpPr/>
            <p:nvPr/>
          </p:nvSpPr>
          <p:spPr>
            <a:xfrm>
              <a:off x="7822783" y="418095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43"/>
            <p:cNvSpPr/>
            <p:nvPr/>
          </p:nvSpPr>
          <p:spPr>
            <a:xfrm>
              <a:off x="7852639" y="4439523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34" y="49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43"/>
            <p:cNvSpPr/>
            <p:nvPr/>
          </p:nvSpPr>
          <p:spPr>
            <a:xfrm>
              <a:off x="7724175" y="438273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17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43"/>
            <p:cNvSpPr/>
            <p:nvPr/>
          </p:nvSpPr>
          <p:spPr>
            <a:xfrm>
              <a:off x="7769005" y="4337902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0" y="17"/>
                  </a:lnTo>
                  <a:lnTo>
                    <a:pt x="0" y="49"/>
                  </a:lnTo>
                  <a:lnTo>
                    <a:pt x="33" y="49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43"/>
            <p:cNvSpPr/>
            <p:nvPr/>
          </p:nvSpPr>
          <p:spPr>
            <a:xfrm>
              <a:off x="7788453" y="4385745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16"/>
                  </a:lnTo>
                  <a:lnTo>
                    <a:pt x="16" y="33"/>
                  </a:lnTo>
                  <a:lnTo>
                    <a:pt x="16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43"/>
            <p:cNvSpPr/>
            <p:nvPr/>
          </p:nvSpPr>
          <p:spPr>
            <a:xfrm>
              <a:off x="7791375" y="4442536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34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43"/>
            <p:cNvSpPr/>
            <p:nvPr/>
          </p:nvSpPr>
          <p:spPr>
            <a:xfrm>
              <a:off x="7706189" y="430348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43"/>
            <p:cNvSpPr/>
            <p:nvPr/>
          </p:nvSpPr>
          <p:spPr>
            <a:xfrm>
              <a:off x="7727097" y="433936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43"/>
            <p:cNvSpPr/>
            <p:nvPr/>
          </p:nvSpPr>
          <p:spPr>
            <a:xfrm>
              <a:off x="7890074" y="4239203"/>
              <a:ext cx="7487" cy="9130"/>
            </a:xfrm>
            <a:custGeom>
              <a:rect b="b" l="l" r="r" t="t"/>
              <a:pathLst>
                <a:path extrusionOk="0" h="100" w="82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17" y="83"/>
                  </a:lnTo>
                  <a:lnTo>
                    <a:pt x="66" y="99"/>
                  </a:lnTo>
                  <a:lnTo>
                    <a:pt x="82" y="66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43"/>
            <p:cNvSpPr/>
            <p:nvPr/>
          </p:nvSpPr>
          <p:spPr>
            <a:xfrm>
              <a:off x="7827257" y="418843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49"/>
                  </a:lnTo>
                  <a:lnTo>
                    <a:pt x="50" y="49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43"/>
            <p:cNvSpPr/>
            <p:nvPr/>
          </p:nvSpPr>
          <p:spPr>
            <a:xfrm>
              <a:off x="7801875" y="423025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43"/>
            <p:cNvSpPr/>
            <p:nvPr/>
          </p:nvSpPr>
          <p:spPr>
            <a:xfrm>
              <a:off x="7845244" y="4146621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6" y="0"/>
                  </a:moveTo>
                  <a:lnTo>
                    <a:pt x="0" y="16"/>
                  </a:lnTo>
                  <a:lnTo>
                    <a:pt x="0" y="49"/>
                  </a:lnTo>
                  <a:lnTo>
                    <a:pt x="16" y="33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43"/>
            <p:cNvSpPr/>
            <p:nvPr/>
          </p:nvSpPr>
          <p:spPr>
            <a:xfrm>
              <a:off x="7894548" y="421382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49" y="50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43"/>
            <p:cNvSpPr/>
            <p:nvPr/>
          </p:nvSpPr>
          <p:spPr>
            <a:xfrm>
              <a:off x="7879574" y="417647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43"/>
            <p:cNvSpPr/>
            <p:nvPr/>
          </p:nvSpPr>
          <p:spPr>
            <a:xfrm>
              <a:off x="7860126" y="4343837"/>
              <a:ext cx="10591" cy="7578"/>
            </a:xfrm>
            <a:custGeom>
              <a:rect b="b" l="l" r="r" t="t"/>
              <a:pathLst>
                <a:path extrusionOk="0" h="83" w="116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3"/>
                  </a:lnTo>
                  <a:lnTo>
                    <a:pt x="83" y="83"/>
                  </a:lnTo>
                  <a:lnTo>
                    <a:pt x="99" y="66"/>
                  </a:lnTo>
                  <a:cubicBezTo>
                    <a:pt x="115" y="33"/>
                    <a:pt x="99" y="17"/>
                    <a:pt x="99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43"/>
            <p:cNvSpPr/>
            <p:nvPr/>
          </p:nvSpPr>
          <p:spPr>
            <a:xfrm>
              <a:off x="7813835" y="4345389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33" y="0"/>
                  </a:moveTo>
                  <a:lnTo>
                    <a:pt x="0" y="16"/>
                  </a:lnTo>
                  <a:lnTo>
                    <a:pt x="0" y="49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33" y="49"/>
                  </a:lnTo>
                  <a:lnTo>
                    <a:pt x="49" y="49"/>
                  </a:lnTo>
                  <a:lnTo>
                    <a:pt x="49" y="33"/>
                  </a:lnTo>
                  <a:lnTo>
                    <a:pt x="66" y="33"/>
                  </a:lnTo>
                  <a:lnTo>
                    <a:pt x="66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43"/>
            <p:cNvSpPr/>
            <p:nvPr/>
          </p:nvSpPr>
          <p:spPr>
            <a:xfrm>
              <a:off x="7798862" y="4300924"/>
              <a:ext cx="9039" cy="8674"/>
            </a:xfrm>
            <a:custGeom>
              <a:rect b="b" l="l" r="r" t="t"/>
              <a:pathLst>
                <a:path extrusionOk="0" h="95" w="99">
                  <a:moveTo>
                    <a:pt x="35" y="0"/>
                  </a:moveTo>
                  <a:cubicBezTo>
                    <a:pt x="21" y="0"/>
                    <a:pt x="9" y="4"/>
                    <a:pt x="1" y="12"/>
                  </a:cubicBezTo>
                  <a:lnTo>
                    <a:pt x="1" y="45"/>
                  </a:lnTo>
                  <a:lnTo>
                    <a:pt x="1" y="61"/>
                  </a:lnTo>
                  <a:lnTo>
                    <a:pt x="17" y="78"/>
                  </a:lnTo>
                  <a:lnTo>
                    <a:pt x="33" y="94"/>
                  </a:lnTo>
                  <a:lnTo>
                    <a:pt x="66" y="94"/>
                  </a:lnTo>
                  <a:lnTo>
                    <a:pt x="83" y="78"/>
                  </a:lnTo>
                  <a:lnTo>
                    <a:pt x="99" y="45"/>
                  </a:lnTo>
                  <a:lnTo>
                    <a:pt x="99" y="29"/>
                  </a:lnTo>
                  <a:lnTo>
                    <a:pt x="83" y="12"/>
                  </a:lnTo>
                  <a:cubicBezTo>
                    <a:pt x="66" y="4"/>
                    <a:pt x="50" y="0"/>
                    <a:pt x="35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43"/>
            <p:cNvSpPr/>
            <p:nvPr/>
          </p:nvSpPr>
          <p:spPr>
            <a:xfrm>
              <a:off x="7845244" y="4330415"/>
              <a:ext cx="9039" cy="10500"/>
            </a:xfrm>
            <a:custGeom>
              <a:rect b="b" l="l" r="r" t="t"/>
              <a:pathLst>
                <a:path extrusionOk="0" h="115" w="99">
                  <a:moveTo>
                    <a:pt x="49" y="0"/>
                  </a:moveTo>
                  <a:lnTo>
                    <a:pt x="33" y="17"/>
                  </a:lnTo>
                  <a:cubicBezTo>
                    <a:pt x="0" y="49"/>
                    <a:pt x="16" y="82"/>
                    <a:pt x="33" y="82"/>
                  </a:cubicBezTo>
                  <a:lnTo>
                    <a:pt x="33" y="99"/>
                  </a:lnTo>
                  <a:lnTo>
                    <a:pt x="49" y="99"/>
                  </a:lnTo>
                  <a:lnTo>
                    <a:pt x="49" y="115"/>
                  </a:lnTo>
                  <a:lnTo>
                    <a:pt x="66" y="115"/>
                  </a:lnTo>
                  <a:lnTo>
                    <a:pt x="98" y="82"/>
                  </a:lnTo>
                  <a:lnTo>
                    <a:pt x="98" y="4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43"/>
            <p:cNvSpPr/>
            <p:nvPr/>
          </p:nvSpPr>
          <p:spPr>
            <a:xfrm>
              <a:off x="7749558" y="4230255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33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43"/>
            <p:cNvSpPr/>
            <p:nvPr/>
          </p:nvSpPr>
          <p:spPr>
            <a:xfrm>
              <a:off x="7857205" y="4290059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0"/>
                  </a:moveTo>
                  <a:lnTo>
                    <a:pt x="16" y="17"/>
                  </a:lnTo>
                  <a:lnTo>
                    <a:pt x="0" y="33"/>
                  </a:lnTo>
                  <a:lnTo>
                    <a:pt x="16" y="50"/>
                  </a:lnTo>
                  <a:lnTo>
                    <a:pt x="33" y="82"/>
                  </a:lnTo>
                  <a:lnTo>
                    <a:pt x="66" y="82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43"/>
            <p:cNvSpPr/>
            <p:nvPr/>
          </p:nvSpPr>
          <p:spPr>
            <a:xfrm>
              <a:off x="7882587" y="4300559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33" y="0"/>
                  </a:moveTo>
                  <a:lnTo>
                    <a:pt x="17" y="16"/>
                  </a:lnTo>
                  <a:lnTo>
                    <a:pt x="0" y="65"/>
                  </a:lnTo>
                  <a:lnTo>
                    <a:pt x="17" y="82"/>
                  </a:lnTo>
                  <a:lnTo>
                    <a:pt x="33" y="82"/>
                  </a:lnTo>
                  <a:lnTo>
                    <a:pt x="49" y="98"/>
                  </a:lnTo>
                  <a:lnTo>
                    <a:pt x="82" y="65"/>
                  </a:lnTo>
                  <a:cubicBezTo>
                    <a:pt x="82" y="65"/>
                    <a:pt x="99" y="33"/>
                    <a:pt x="82" y="16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43"/>
            <p:cNvSpPr/>
            <p:nvPr/>
          </p:nvSpPr>
          <p:spPr>
            <a:xfrm>
              <a:off x="7816848" y="440510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43"/>
            <p:cNvSpPr/>
            <p:nvPr/>
          </p:nvSpPr>
          <p:spPr>
            <a:xfrm>
              <a:off x="7892996" y="4275085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17" y="1"/>
                  </a:moveTo>
                  <a:lnTo>
                    <a:pt x="1" y="17"/>
                  </a:lnTo>
                  <a:lnTo>
                    <a:pt x="17" y="66"/>
                  </a:lnTo>
                  <a:lnTo>
                    <a:pt x="17" y="83"/>
                  </a:lnTo>
                  <a:lnTo>
                    <a:pt x="34" y="83"/>
                  </a:lnTo>
                  <a:lnTo>
                    <a:pt x="34" y="99"/>
                  </a:lnTo>
                  <a:lnTo>
                    <a:pt x="83" y="66"/>
                  </a:lnTo>
                  <a:lnTo>
                    <a:pt x="83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43"/>
            <p:cNvSpPr/>
            <p:nvPr/>
          </p:nvSpPr>
          <p:spPr>
            <a:xfrm>
              <a:off x="7774940" y="4263125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66" y="34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43"/>
            <p:cNvSpPr/>
            <p:nvPr/>
          </p:nvSpPr>
          <p:spPr>
            <a:xfrm>
              <a:off x="7842231" y="4273624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49" y="0"/>
                  </a:moveTo>
                  <a:lnTo>
                    <a:pt x="33" y="17"/>
                  </a:lnTo>
                  <a:lnTo>
                    <a:pt x="17" y="33"/>
                  </a:lnTo>
                  <a:cubicBezTo>
                    <a:pt x="0" y="49"/>
                    <a:pt x="17" y="66"/>
                    <a:pt x="17" y="82"/>
                  </a:cubicBezTo>
                  <a:lnTo>
                    <a:pt x="49" y="82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43"/>
            <p:cNvSpPr/>
            <p:nvPr/>
          </p:nvSpPr>
          <p:spPr>
            <a:xfrm>
              <a:off x="7857205" y="4224321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33" y="0"/>
                  </a:moveTo>
                  <a:lnTo>
                    <a:pt x="16" y="17"/>
                  </a:lnTo>
                  <a:cubicBezTo>
                    <a:pt x="0" y="49"/>
                    <a:pt x="0" y="82"/>
                    <a:pt x="16" y="82"/>
                  </a:cubicBezTo>
                  <a:lnTo>
                    <a:pt x="33" y="98"/>
                  </a:lnTo>
                  <a:lnTo>
                    <a:pt x="49" y="98"/>
                  </a:lnTo>
                  <a:lnTo>
                    <a:pt x="82" y="82"/>
                  </a:lnTo>
                  <a:lnTo>
                    <a:pt x="98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43"/>
            <p:cNvSpPr/>
            <p:nvPr/>
          </p:nvSpPr>
          <p:spPr>
            <a:xfrm>
              <a:off x="7860126" y="4382732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34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50" y="49"/>
                  </a:lnTo>
                  <a:lnTo>
                    <a:pt x="50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43"/>
            <p:cNvSpPr/>
            <p:nvPr/>
          </p:nvSpPr>
          <p:spPr>
            <a:xfrm>
              <a:off x="7779414" y="418095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43"/>
            <p:cNvSpPr/>
            <p:nvPr/>
          </p:nvSpPr>
          <p:spPr>
            <a:xfrm>
              <a:off x="7742071" y="431096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43"/>
            <p:cNvSpPr/>
            <p:nvPr/>
          </p:nvSpPr>
          <p:spPr>
            <a:xfrm>
              <a:off x="7809361" y="4427562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43"/>
            <p:cNvSpPr/>
            <p:nvPr/>
          </p:nvSpPr>
          <p:spPr>
            <a:xfrm>
              <a:off x="7904956" y="4375245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43"/>
            <p:cNvSpPr/>
            <p:nvPr/>
          </p:nvSpPr>
          <p:spPr>
            <a:xfrm>
              <a:off x="7718149" y="430649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43"/>
            <p:cNvSpPr/>
            <p:nvPr/>
          </p:nvSpPr>
          <p:spPr>
            <a:xfrm>
              <a:off x="7767453" y="417793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43"/>
            <p:cNvSpPr/>
            <p:nvPr/>
          </p:nvSpPr>
          <p:spPr>
            <a:xfrm>
              <a:off x="7812375" y="421829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49" y="50"/>
                  </a:lnTo>
                  <a:lnTo>
                    <a:pt x="49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43"/>
            <p:cNvSpPr/>
            <p:nvPr/>
          </p:nvSpPr>
          <p:spPr>
            <a:xfrm>
              <a:off x="7767453" y="4240755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43"/>
            <p:cNvSpPr/>
            <p:nvPr/>
          </p:nvSpPr>
          <p:spPr>
            <a:xfrm>
              <a:off x="7713675" y="4248242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43"/>
            <p:cNvSpPr/>
            <p:nvPr/>
          </p:nvSpPr>
          <p:spPr>
            <a:xfrm>
              <a:off x="7842231" y="4155569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43"/>
            <p:cNvSpPr/>
            <p:nvPr/>
          </p:nvSpPr>
          <p:spPr>
            <a:xfrm>
              <a:off x="7809361" y="417793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43"/>
            <p:cNvSpPr/>
            <p:nvPr/>
          </p:nvSpPr>
          <p:spPr>
            <a:xfrm>
              <a:off x="7876561" y="4415601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0"/>
                  </a:moveTo>
                  <a:lnTo>
                    <a:pt x="1" y="17"/>
                  </a:lnTo>
                  <a:lnTo>
                    <a:pt x="1" y="49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43"/>
            <p:cNvSpPr/>
            <p:nvPr/>
          </p:nvSpPr>
          <p:spPr>
            <a:xfrm>
              <a:off x="7840770" y="437378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6" y="49"/>
                  </a:lnTo>
                  <a:lnTo>
                    <a:pt x="33" y="49"/>
                  </a:lnTo>
                  <a:lnTo>
                    <a:pt x="33" y="33"/>
                  </a:lnTo>
                  <a:lnTo>
                    <a:pt x="49" y="33"/>
                  </a:lnTo>
                  <a:lnTo>
                    <a:pt x="49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43"/>
            <p:cNvSpPr/>
            <p:nvPr/>
          </p:nvSpPr>
          <p:spPr>
            <a:xfrm>
              <a:off x="7864600" y="4381180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34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34" y="66"/>
                  </a:lnTo>
                  <a:lnTo>
                    <a:pt x="50" y="50"/>
                  </a:lnTo>
                  <a:lnTo>
                    <a:pt x="66" y="34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43"/>
            <p:cNvSpPr/>
            <p:nvPr/>
          </p:nvSpPr>
          <p:spPr>
            <a:xfrm>
              <a:off x="7809361" y="4307955"/>
              <a:ext cx="7578" cy="11230"/>
            </a:xfrm>
            <a:custGeom>
              <a:rect b="b" l="l" r="r" t="t"/>
              <a:pathLst>
                <a:path extrusionOk="0" h="123" w="83">
                  <a:moveTo>
                    <a:pt x="17" y="1"/>
                  </a:moveTo>
                  <a:lnTo>
                    <a:pt x="17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0" y="83"/>
                  </a:lnTo>
                  <a:lnTo>
                    <a:pt x="0" y="99"/>
                  </a:lnTo>
                  <a:lnTo>
                    <a:pt x="17" y="115"/>
                  </a:lnTo>
                  <a:cubicBezTo>
                    <a:pt x="26" y="120"/>
                    <a:pt x="34" y="122"/>
                    <a:pt x="42" y="122"/>
                  </a:cubicBezTo>
                  <a:cubicBezTo>
                    <a:pt x="59" y="122"/>
                    <a:pt x="71" y="111"/>
                    <a:pt x="82" y="99"/>
                  </a:cubicBezTo>
                  <a:lnTo>
                    <a:pt x="82" y="83"/>
                  </a:lnTo>
                  <a:lnTo>
                    <a:pt x="66" y="50"/>
                  </a:lnTo>
                  <a:lnTo>
                    <a:pt x="82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43"/>
            <p:cNvSpPr/>
            <p:nvPr/>
          </p:nvSpPr>
          <p:spPr>
            <a:xfrm>
              <a:off x="7806348" y="4264677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43"/>
            <p:cNvSpPr/>
            <p:nvPr/>
          </p:nvSpPr>
          <p:spPr>
            <a:xfrm>
              <a:off x="7846705" y="4245229"/>
              <a:ext cx="9039" cy="9039"/>
            </a:xfrm>
            <a:custGeom>
              <a:rect b="b" l="l" r="r" t="t"/>
              <a:pathLst>
                <a:path extrusionOk="0" h="99" w="99">
                  <a:moveTo>
                    <a:pt x="50" y="0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17" y="33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0" y="82"/>
                  </a:lnTo>
                  <a:lnTo>
                    <a:pt x="17" y="99"/>
                  </a:lnTo>
                  <a:lnTo>
                    <a:pt x="66" y="99"/>
                  </a:lnTo>
                  <a:lnTo>
                    <a:pt x="82" y="82"/>
                  </a:lnTo>
                  <a:cubicBezTo>
                    <a:pt x="99" y="66"/>
                    <a:pt x="99" y="33"/>
                    <a:pt x="66" y="1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43"/>
            <p:cNvSpPr/>
            <p:nvPr/>
          </p:nvSpPr>
          <p:spPr>
            <a:xfrm>
              <a:off x="7819770" y="4295355"/>
              <a:ext cx="9130" cy="8217"/>
            </a:xfrm>
            <a:custGeom>
              <a:rect b="b" l="l" r="r" t="t"/>
              <a:pathLst>
                <a:path extrusionOk="0" h="90" w="100">
                  <a:moveTo>
                    <a:pt x="46" y="1"/>
                  </a:moveTo>
                  <a:cubicBezTo>
                    <a:pt x="32" y="1"/>
                    <a:pt x="17" y="8"/>
                    <a:pt x="17" y="8"/>
                  </a:cubicBezTo>
                  <a:lnTo>
                    <a:pt x="1" y="24"/>
                  </a:lnTo>
                  <a:lnTo>
                    <a:pt x="1" y="41"/>
                  </a:lnTo>
                  <a:lnTo>
                    <a:pt x="1" y="57"/>
                  </a:lnTo>
                  <a:lnTo>
                    <a:pt x="17" y="90"/>
                  </a:lnTo>
                  <a:lnTo>
                    <a:pt x="66" y="90"/>
                  </a:lnTo>
                  <a:lnTo>
                    <a:pt x="99" y="41"/>
                  </a:lnTo>
                  <a:lnTo>
                    <a:pt x="99" y="24"/>
                  </a:lnTo>
                  <a:lnTo>
                    <a:pt x="83" y="24"/>
                  </a:lnTo>
                  <a:lnTo>
                    <a:pt x="66" y="8"/>
                  </a:lnTo>
                  <a:cubicBezTo>
                    <a:pt x="61" y="2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43"/>
            <p:cNvSpPr/>
            <p:nvPr/>
          </p:nvSpPr>
          <p:spPr>
            <a:xfrm>
              <a:off x="7751019" y="4363285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17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34" y="50"/>
                  </a:lnTo>
                  <a:lnTo>
                    <a:pt x="50" y="50"/>
                  </a:lnTo>
                  <a:lnTo>
                    <a:pt x="66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43"/>
            <p:cNvSpPr/>
            <p:nvPr/>
          </p:nvSpPr>
          <p:spPr>
            <a:xfrm>
              <a:off x="7861678" y="4303481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17" y="1"/>
                  </a:moveTo>
                  <a:lnTo>
                    <a:pt x="0" y="33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17" y="66"/>
                  </a:lnTo>
                  <a:lnTo>
                    <a:pt x="33" y="83"/>
                  </a:lnTo>
                  <a:lnTo>
                    <a:pt x="49" y="83"/>
                  </a:lnTo>
                  <a:lnTo>
                    <a:pt x="66" y="66"/>
                  </a:lnTo>
                  <a:lnTo>
                    <a:pt x="82" y="50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43"/>
            <p:cNvSpPr/>
            <p:nvPr/>
          </p:nvSpPr>
          <p:spPr>
            <a:xfrm>
              <a:off x="7852639" y="4328954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17" y="0"/>
                  </a:moveTo>
                  <a:lnTo>
                    <a:pt x="1" y="16"/>
                  </a:lnTo>
                  <a:lnTo>
                    <a:pt x="1" y="49"/>
                  </a:lnTo>
                  <a:lnTo>
                    <a:pt x="17" y="65"/>
                  </a:lnTo>
                  <a:lnTo>
                    <a:pt x="66" y="65"/>
                  </a:lnTo>
                  <a:lnTo>
                    <a:pt x="83" y="49"/>
                  </a:lnTo>
                  <a:lnTo>
                    <a:pt x="83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43"/>
            <p:cNvSpPr/>
            <p:nvPr/>
          </p:nvSpPr>
          <p:spPr>
            <a:xfrm>
              <a:off x="7819770" y="4378258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7" y="17"/>
                  </a:lnTo>
                  <a:lnTo>
                    <a:pt x="17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43"/>
            <p:cNvSpPr/>
            <p:nvPr/>
          </p:nvSpPr>
          <p:spPr>
            <a:xfrm>
              <a:off x="7807809" y="435881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43"/>
            <p:cNvSpPr/>
            <p:nvPr/>
          </p:nvSpPr>
          <p:spPr>
            <a:xfrm>
              <a:off x="7751019" y="427061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43"/>
            <p:cNvSpPr/>
            <p:nvPr/>
          </p:nvSpPr>
          <p:spPr>
            <a:xfrm>
              <a:off x="7878113" y="4337902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82" y="17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43"/>
            <p:cNvSpPr/>
            <p:nvPr/>
          </p:nvSpPr>
          <p:spPr>
            <a:xfrm>
              <a:off x="7884048" y="4219847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17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50" y="66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43"/>
            <p:cNvSpPr/>
            <p:nvPr/>
          </p:nvSpPr>
          <p:spPr>
            <a:xfrm>
              <a:off x="7876561" y="4287868"/>
              <a:ext cx="7578" cy="6756"/>
            </a:xfrm>
            <a:custGeom>
              <a:rect b="b" l="l" r="r" t="t"/>
              <a:pathLst>
                <a:path extrusionOk="0" h="74" w="83">
                  <a:moveTo>
                    <a:pt x="23" y="1"/>
                  </a:moveTo>
                  <a:cubicBezTo>
                    <a:pt x="8" y="1"/>
                    <a:pt x="1" y="8"/>
                    <a:pt x="1" y="8"/>
                  </a:cubicBezTo>
                  <a:lnTo>
                    <a:pt x="1" y="24"/>
                  </a:lnTo>
                  <a:lnTo>
                    <a:pt x="1" y="57"/>
                  </a:lnTo>
                  <a:lnTo>
                    <a:pt x="17" y="74"/>
                  </a:lnTo>
                  <a:lnTo>
                    <a:pt x="50" y="74"/>
                  </a:lnTo>
                  <a:lnTo>
                    <a:pt x="66" y="57"/>
                  </a:lnTo>
                  <a:lnTo>
                    <a:pt x="83" y="24"/>
                  </a:lnTo>
                  <a:lnTo>
                    <a:pt x="66" y="24"/>
                  </a:lnTo>
                  <a:lnTo>
                    <a:pt x="50" y="8"/>
                  </a:lnTo>
                  <a:cubicBezTo>
                    <a:pt x="39" y="3"/>
                    <a:pt x="30" y="1"/>
                    <a:pt x="23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43"/>
            <p:cNvSpPr/>
            <p:nvPr/>
          </p:nvSpPr>
          <p:spPr>
            <a:xfrm>
              <a:off x="7773479" y="431096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33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43"/>
            <p:cNvSpPr/>
            <p:nvPr/>
          </p:nvSpPr>
          <p:spPr>
            <a:xfrm>
              <a:off x="7837757" y="4191451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33" y="0"/>
                  </a:moveTo>
                  <a:lnTo>
                    <a:pt x="0" y="16"/>
                  </a:lnTo>
                  <a:lnTo>
                    <a:pt x="17" y="33"/>
                  </a:lnTo>
                  <a:lnTo>
                    <a:pt x="49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43"/>
            <p:cNvSpPr/>
            <p:nvPr/>
          </p:nvSpPr>
          <p:spPr>
            <a:xfrm>
              <a:off x="7860126" y="446043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43"/>
            <p:cNvSpPr/>
            <p:nvPr/>
          </p:nvSpPr>
          <p:spPr>
            <a:xfrm>
              <a:off x="7731662" y="438866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43"/>
            <p:cNvSpPr/>
            <p:nvPr/>
          </p:nvSpPr>
          <p:spPr>
            <a:xfrm>
              <a:off x="7725636" y="4252716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3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43"/>
            <p:cNvSpPr/>
            <p:nvPr/>
          </p:nvSpPr>
          <p:spPr>
            <a:xfrm>
              <a:off x="7780966" y="427216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49" y="33"/>
                  </a:lnTo>
                  <a:lnTo>
                    <a:pt x="49" y="1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43"/>
            <p:cNvSpPr/>
            <p:nvPr/>
          </p:nvSpPr>
          <p:spPr>
            <a:xfrm>
              <a:off x="7751019" y="4309507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43"/>
            <p:cNvSpPr/>
            <p:nvPr/>
          </p:nvSpPr>
          <p:spPr>
            <a:xfrm>
              <a:off x="7704728" y="4337902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43"/>
            <p:cNvSpPr/>
            <p:nvPr/>
          </p:nvSpPr>
          <p:spPr>
            <a:xfrm>
              <a:off x="7782427" y="4203412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1" y="0"/>
                  </a:moveTo>
                  <a:lnTo>
                    <a:pt x="17" y="33"/>
                  </a:lnTo>
                  <a:lnTo>
                    <a:pt x="33" y="33"/>
                  </a:lnTo>
                  <a:lnTo>
                    <a:pt x="50" y="16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43"/>
            <p:cNvSpPr/>
            <p:nvPr/>
          </p:nvSpPr>
          <p:spPr>
            <a:xfrm>
              <a:off x="7762979" y="4236281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43"/>
            <p:cNvSpPr/>
            <p:nvPr/>
          </p:nvSpPr>
          <p:spPr>
            <a:xfrm>
              <a:off x="7867613" y="439916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43"/>
            <p:cNvSpPr/>
            <p:nvPr/>
          </p:nvSpPr>
          <p:spPr>
            <a:xfrm>
              <a:off x="7887061" y="4252716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43"/>
            <p:cNvSpPr/>
            <p:nvPr/>
          </p:nvSpPr>
          <p:spPr>
            <a:xfrm>
              <a:off x="7892996" y="4396154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34" y="66"/>
                  </a:lnTo>
                  <a:lnTo>
                    <a:pt x="34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43"/>
            <p:cNvSpPr/>
            <p:nvPr/>
          </p:nvSpPr>
          <p:spPr>
            <a:xfrm>
              <a:off x="7813835" y="4352785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33" y="1"/>
                  </a:moveTo>
                  <a:lnTo>
                    <a:pt x="17" y="17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83"/>
                  </a:lnTo>
                  <a:lnTo>
                    <a:pt x="33" y="99"/>
                  </a:lnTo>
                  <a:lnTo>
                    <a:pt x="49" y="99"/>
                  </a:lnTo>
                  <a:cubicBezTo>
                    <a:pt x="82" y="99"/>
                    <a:pt x="99" y="83"/>
                    <a:pt x="99" y="83"/>
                  </a:cubicBezTo>
                  <a:lnTo>
                    <a:pt x="99" y="50"/>
                  </a:lnTo>
                  <a:lnTo>
                    <a:pt x="82" y="34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43"/>
            <p:cNvSpPr/>
            <p:nvPr/>
          </p:nvSpPr>
          <p:spPr>
            <a:xfrm>
              <a:off x="7794388" y="4313981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33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50" y="49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43"/>
            <p:cNvSpPr/>
            <p:nvPr/>
          </p:nvSpPr>
          <p:spPr>
            <a:xfrm>
              <a:off x="7824244" y="4281111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34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66"/>
                  </a:lnTo>
                  <a:lnTo>
                    <a:pt x="1" y="82"/>
                  </a:lnTo>
                  <a:lnTo>
                    <a:pt x="17" y="98"/>
                  </a:lnTo>
                  <a:lnTo>
                    <a:pt x="66" y="98"/>
                  </a:lnTo>
                  <a:lnTo>
                    <a:pt x="83" y="82"/>
                  </a:lnTo>
                  <a:lnTo>
                    <a:pt x="83" y="66"/>
                  </a:lnTo>
                  <a:cubicBezTo>
                    <a:pt x="83" y="33"/>
                    <a:pt x="66" y="17"/>
                    <a:pt x="34" y="0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43"/>
            <p:cNvSpPr/>
            <p:nvPr/>
          </p:nvSpPr>
          <p:spPr>
            <a:xfrm>
              <a:off x="7818309" y="4336350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66" y="1"/>
                  </a:moveTo>
                  <a:cubicBezTo>
                    <a:pt x="33" y="1"/>
                    <a:pt x="17" y="17"/>
                    <a:pt x="0" y="34"/>
                  </a:cubicBezTo>
                  <a:lnTo>
                    <a:pt x="0" y="50"/>
                  </a:lnTo>
                  <a:lnTo>
                    <a:pt x="0" y="66"/>
                  </a:lnTo>
                  <a:lnTo>
                    <a:pt x="17" y="83"/>
                  </a:lnTo>
                  <a:lnTo>
                    <a:pt x="33" y="99"/>
                  </a:lnTo>
                  <a:lnTo>
                    <a:pt x="82" y="83"/>
                  </a:lnTo>
                  <a:lnTo>
                    <a:pt x="99" y="34"/>
                  </a:lnTo>
                  <a:lnTo>
                    <a:pt x="82" y="17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43"/>
            <p:cNvSpPr/>
            <p:nvPr/>
          </p:nvSpPr>
          <p:spPr>
            <a:xfrm>
              <a:off x="7783888" y="4426010"/>
              <a:ext cx="4656" cy="3104"/>
            </a:xfrm>
            <a:custGeom>
              <a:rect b="b" l="l" r="r" t="t"/>
              <a:pathLst>
                <a:path extrusionOk="0" h="34" w="51">
                  <a:moveTo>
                    <a:pt x="1" y="1"/>
                  </a:moveTo>
                  <a:lnTo>
                    <a:pt x="1" y="34"/>
                  </a:lnTo>
                  <a:lnTo>
                    <a:pt x="34" y="34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43"/>
            <p:cNvSpPr/>
            <p:nvPr/>
          </p:nvSpPr>
          <p:spPr>
            <a:xfrm>
              <a:off x="7866152" y="4209347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43"/>
            <p:cNvSpPr/>
            <p:nvPr/>
          </p:nvSpPr>
          <p:spPr>
            <a:xfrm>
              <a:off x="7858665" y="4327402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lnTo>
                    <a:pt x="17" y="17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82"/>
                  </a:lnTo>
                  <a:lnTo>
                    <a:pt x="50" y="82"/>
                  </a:lnTo>
                  <a:lnTo>
                    <a:pt x="66" y="66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43"/>
            <p:cNvSpPr/>
            <p:nvPr/>
          </p:nvSpPr>
          <p:spPr>
            <a:xfrm>
              <a:off x="7861678" y="4354337"/>
              <a:ext cx="7487" cy="6026"/>
            </a:xfrm>
            <a:custGeom>
              <a:rect b="b" l="l" r="r" t="t"/>
              <a:pathLst>
                <a:path extrusionOk="0" h="66" w="82">
                  <a:moveTo>
                    <a:pt x="33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3" y="66"/>
                  </a:lnTo>
                  <a:cubicBezTo>
                    <a:pt x="33" y="66"/>
                    <a:pt x="66" y="66"/>
                    <a:pt x="82" y="49"/>
                  </a:cubicBezTo>
                  <a:lnTo>
                    <a:pt x="82" y="33"/>
                  </a:lnTo>
                  <a:lnTo>
                    <a:pt x="82" y="17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43"/>
            <p:cNvSpPr/>
            <p:nvPr/>
          </p:nvSpPr>
          <p:spPr>
            <a:xfrm>
              <a:off x="7851179" y="441258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43"/>
            <p:cNvSpPr/>
            <p:nvPr/>
          </p:nvSpPr>
          <p:spPr>
            <a:xfrm>
              <a:off x="7833283" y="439916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49" y="49"/>
                  </a:lnTo>
                  <a:lnTo>
                    <a:pt x="49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43"/>
            <p:cNvSpPr/>
            <p:nvPr/>
          </p:nvSpPr>
          <p:spPr>
            <a:xfrm>
              <a:off x="7746545" y="434237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43"/>
            <p:cNvSpPr/>
            <p:nvPr/>
          </p:nvSpPr>
          <p:spPr>
            <a:xfrm>
              <a:off x="7887061" y="4351324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50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33" y="82"/>
                  </a:lnTo>
                  <a:lnTo>
                    <a:pt x="82" y="5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43"/>
            <p:cNvSpPr/>
            <p:nvPr/>
          </p:nvSpPr>
          <p:spPr>
            <a:xfrm>
              <a:off x="7846705" y="424522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0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43"/>
            <p:cNvSpPr/>
            <p:nvPr/>
          </p:nvSpPr>
          <p:spPr>
            <a:xfrm>
              <a:off x="7866152" y="4307955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49" y="1"/>
                  </a:moveTo>
                  <a:cubicBezTo>
                    <a:pt x="17" y="1"/>
                    <a:pt x="0" y="17"/>
                    <a:pt x="0" y="34"/>
                  </a:cubicBezTo>
                  <a:lnTo>
                    <a:pt x="0" y="50"/>
                  </a:lnTo>
                  <a:lnTo>
                    <a:pt x="17" y="66"/>
                  </a:lnTo>
                  <a:lnTo>
                    <a:pt x="33" y="83"/>
                  </a:lnTo>
                  <a:lnTo>
                    <a:pt x="49" y="66"/>
                  </a:lnTo>
                  <a:lnTo>
                    <a:pt x="66" y="66"/>
                  </a:lnTo>
                  <a:lnTo>
                    <a:pt x="82" y="50"/>
                  </a:lnTo>
                  <a:lnTo>
                    <a:pt x="82" y="34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43"/>
            <p:cNvSpPr/>
            <p:nvPr/>
          </p:nvSpPr>
          <p:spPr>
            <a:xfrm>
              <a:off x="7782427" y="4369219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50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43"/>
            <p:cNvSpPr/>
            <p:nvPr/>
          </p:nvSpPr>
          <p:spPr>
            <a:xfrm>
              <a:off x="7794388" y="423774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3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43"/>
            <p:cNvSpPr/>
            <p:nvPr/>
          </p:nvSpPr>
          <p:spPr>
            <a:xfrm>
              <a:off x="7742071" y="432740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43"/>
            <p:cNvSpPr/>
            <p:nvPr/>
          </p:nvSpPr>
          <p:spPr>
            <a:xfrm>
              <a:off x="7810822" y="440665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43"/>
            <p:cNvSpPr/>
            <p:nvPr/>
          </p:nvSpPr>
          <p:spPr>
            <a:xfrm>
              <a:off x="7833283" y="421683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43"/>
            <p:cNvSpPr/>
            <p:nvPr/>
          </p:nvSpPr>
          <p:spPr>
            <a:xfrm>
              <a:off x="7888522" y="419884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43"/>
            <p:cNvSpPr/>
            <p:nvPr/>
          </p:nvSpPr>
          <p:spPr>
            <a:xfrm>
              <a:off x="7765992" y="4387206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33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43"/>
            <p:cNvSpPr/>
            <p:nvPr/>
          </p:nvSpPr>
          <p:spPr>
            <a:xfrm>
              <a:off x="7849718" y="4403641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17" y="0"/>
                  </a:moveTo>
                  <a:lnTo>
                    <a:pt x="0" y="33"/>
                  </a:lnTo>
                  <a:lnTo>
                    <a:pt x="17" y="66"/>
                  </a:lnTo>
                  <a:lnTo>
                    <a:pt x="49" y="82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82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43"/>
            <p:cNvSpPr/>
            <p:nvPr/>
          </p:nvSpPr>
          <p:spPr>
            <a:xfrm>
              <a:off x="7797401" y="4343837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33" y="1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33" y="50"/>
                  </a:lnTo>
                  <a:lnTo>
                    <a:pt x="49" y="50"/>
                  </a:lnTo>
                  <a:lnTo>
                    <a:pt x="49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43"/>
            <p:cNvSpPr/>
            <p:nvPr/>
          </p:nvSpPr>
          <p:spPr>
            <a:xfrm>
              <a:off x="7795849" y="4369219"/>
              <a:ext cx="4656" cy="6117"/>
            </a:xfrm>
            <a:custGeom>
              <a:rect b="b" l="l" r="r" t="t"/>
              <a:pathLst>
                <a:path extrusionOk="0" h="67" w="51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50" y="34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43"/>
            <p:cNvSpPr/>
            <p:nvPr/>
          </p:nvSpPr>
          <p:spPr>
            <a:xfrm>
              <a:off x="7780966" y="443349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43"/>
            <p:cNvSpPr/>
            <p:nvPr/>
          </p:nvSpPr>
          <p:spPr>
            <a:xfrm>
              <a:off x="7821322" y="444993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43"/>
            <p:cNvSpPr/>
            <p:nvPr/>
          </p:nvSpPr>
          <p:spPr>
            <a:xfrm>
              <a:off x="7855652" y="4429023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33" y="1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43"/>
            <p:cNvSpPr/>
            <p:nvPr/>
          </p:nvSpPr>
          <p:spPr>
            <a:xfrm>
              <a:off x="7830270" y="4427562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17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43"/>
            <p:cNvSpPr/>
            <p:nvPr/>
          </p:nvSpPr>
          <p:spPr>
            <a:xfrm>
              <a:off x="7845244" y="4482801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0" y="1"/>
                  </a:moveTo>
                  <a:lnTo>
                    <a:pt x="16" y="34"/>
                  </a:lnTo>
                  <a:lnTo>
                    <a:pt x="49" y="50"/>
                  </a:lnTo>
                  <a:lnTo>
                    <a:pt x="49" y="34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43"/>
            <p:cNvSpPr/>
            <p:nvPr/>
          </p:nvSpPr>
          <p:spPr>
            <a:xfrm>
              <a:off x="7881035" y="4460431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17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7" y="50"/>
                  </a:lnTo>
                  <a:lnTo>
                    <a:pt x="34" y="33"/>
                  </a:lnTo>
                  <a:lnTo>
                    <a:pt x="50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43"/>
            <p:cNvSpPr/>
            <p:nvPr/>
          </p:nvSpPr>
          <p:spPr>
            <a:xfrm>
              <a:off x="7846705" y="4302020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50" y="0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0" y="33"/>
                  </a:lnTo>
                  <a:cubicBezTo>
                    <a:pt x="0" y="66"/>
                    <a:pt x="17" y="82"/>
                    <a:pt x="17" y="82"/>
                  </a:cubicBezTo>
                  <a:lnTo>
                    <a:pt x="50" y="82"/>
                  </a:lnTo>
                  <a:lnTo>
                    <a:pt x="66" y="66"/>
                  </a:lnTo>
                  <a:lnTo>
                    <a:pt x="99" y="66"/>
                  </a:lnTo>
                  <a:lnTo>
                    <a:pt x="99" y="49"/>
                  </a:lnTo>
                  <a:lnTo>
                    <a:pt x="99" y="33"/>
                  </a:lnTo>
                  <a:lnTo>
                    <a:pt x="99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43"/>
            <p:cNvSpPr/>
            <p:nvPr/>
          </p:nvSpPr>
          <p:spPr>
            <a:xfrm>
              <a:off x="7891535" y="4290059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66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43"/>
            <p:cNvSpPr/>
            <p:nvPr/>
          </p:nvSpPr>
          <p:spPr>
            <a:xfrm>
              <a:off x="7863139" y="4307955"/>
              <a:ext cx="9039" cy="9130"/>
            </a:xfrm>
            <a:custGeom>
              <a:rect b="b" l="l" r="r" t="t"/>
              <a:pathLst>
                <a:path extrusionOk="0" h="100" w="99">
                  <a:moveTo>
                    <a:pt x="33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17" y="83"/>
                  </a:lnTo>
                  <a:lnTo>
                    <a:pt x="50" y="99"/>
                  </a:lnTo>
                  <a:lnTo>
                    <a:pt x="66" y="99"/>
                  </a:lnTo>
                  <a:lnTo>
                    <a:pt x="82" y="83"/>
                  </a:lnTo>
                  <a:lnTo>
                    <a:pt x="82" y="66"/>
                  </a:lnTo>
                  <a:cubicBezTo>
                    <a:pt x="99" y="34"/>
                    <a:pt x="66" y="17"/>
                    <a:pt x="66" y="17"/>
                  </a:cubicBez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43"/>
            <p:cNvSpPr/>
            <p:nvPr/>
          </p:nvSpPr>
          <p:spPr>
            <a:xfrm>
              <a:off x="7788453" y="4258651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6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66"/>
                  </a:lnTo>
                  <a:lnTo>
                    <a:pt x="33" y="50"/>
                  </a:lnTo>
                  <a:lnTo>
                    <a:pt x="49" y="33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43"/>
            <p:cNvSpPr/>
            <p:nvPr/>
          </p:nvSpPr>
          <p:spPr>
            <a:xfrm>
              <a:off x="7866152" y="4349863"/>
              <a:ext cx="6026" cy="7487"/>
            </a:xfrm>
            <a:custGeom>
              <a:rect b="b" l="l" r="r" t="t"/>
              <a:pathLst>
                <a:path extrusionOk="0" h="82" w="66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49" y="82"/>
                  </a:lnTo>
                  <a:lnTo>
                    <a:pt x="49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43"/>
            <p:cNvSpPr/>
            <p:nvPr/>
          </p:nvSpPr>
          <p:spPr>
            <a:xfrm>
              <a:off x="7839218" y="4346850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0"/>
                  </a:moveTo>
                  <a:lnTo>
                    <a:pt x="1" y="33"/>
                  </a:lnTo>
                  <a:lnTo>
                    <a:pt x="33" y="66"/>
                  </a:lnTo>
                  <a:lnTo>
                    <a:pt x="33" y="82"/>
                  </a:lnTo>
                  <a:lnTo>
                    <a:pt x="66" y="82"/>
                  </a:lnTo>
                  <a:lnTo>
                    <a:pt x="82" y="50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43"/>
            <p:cNvSpPr/>
            <p:nvPr/>
          </p:nvSpPr>
          <p:spPr>
            <a:xfrm>
              <a:off x="7789914" y="4325941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33" y="0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33" y="49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43"/>
            <p:cNvSpPr/>
            <p:nvPr/>
          </p:nvSpPr>
          <p:spPr>
            <a:xfrm>
              <a:off x="7803335" y="431096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34" y="50"/>
                  </a:lnTo>
                  <a:lnTo>
                    <a:pt x="50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43"/>
            <p:cNvSpPr/>
            <p:nvPr/>
          </p:nvSpPr>
          <p:spPr>
            <a:xfrm>
              <a:off x="7876561" y="4239203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34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43"/>
            <p:cNvSpPr/>
            <p:nvPr/>
          </p:nvSpPr>
          <p:spPr>
            <a:xfrm>
              <a:off x="7837757" y="4372232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lnTo>
                    <a:pt x="0" y="33"/>
                  </a:lnTo>
                  <a:lnTo>
                    <a:pt x="17" y="83"/>
                  </a:lnTo>
                  <a:lnTo>
                    <a:pt x="66" y="83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43"/>
            <p:cNvSpPr/>
            <p:nvPr/>
          </p:nvSpPr>
          <p:spPr>
            <a:xfrm>
              <a:off x="7884048" y="4360272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66" y="50"/>
                  </a:lnTo>
                  <a:cubicBezTo>
                    <a:pt x="66" y="17"/>
                    <a:pt x="50" y="1"/>
                    <a:pt x="50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43"/>
            <p:cNvSpPr/>
            <p:nvPr/>
          </p:nvSpPr>
          <p:spPr>
            <a:xfrm>
              <a:off x="7882587" y="4406654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49" y="0"/>
                  </a:moveTo>
                  <a:lnTo>
                    <a:pt x="33" y="17"/>
                  </a:lnTo>
                  <a:lnTo>
                    <a:pt x="17" y="17"/>
                  </a:lnTo>
                  <a:lnTo>
                    <a:pt x="0" y="49"/>
                  </a:lnTo>
                  <a:lnTo>
                    <a:pt x="17" y="82"/>
                  </a:lnTo>
                  <a:lnTo>
                    <a:pt x="33" y="98"/>
                  </a:lnTo>
                  <a:lnTo>
                    <a:pt x="66" y="98"/>
                  </a:lnTo>
                  <a:lnTo>
                    <a:pt x="82" y="82"/>
                  </a:lnTo>
                  <a:lnTo>
                    <a:pt x="82" y="66"/>
                  </a:lnTo>
                  <a:cubicBezTo>
                    <a:pt x="82" y="49"/>
                    <a:pt x="66" y="17"/>
                    <a:pt x="66" y="17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43"/>
            <p:cNvSpPr/>
            <p:nvPr/>
          </p:nvSpPr>
          <p:spPr>
            <a:xfrm>
              <a:off x="7840770" y="4267598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33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16" y="50"/>
                  </a:lnTo>
                  <a:lnTo>
                    <a:pt x="16" y="66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65" y="50"/>
                  </a:lnTo>
                  <a:lnTo>
                    <a:pt x="65" y="34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43"/>
            <p:cNvSpPr/>
            <p:nvPr/>
          </p:nvSpPr>
          <p:spPr>
            <a:xfrm>
              <a:off x="7824244" y="431544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43"/>
            <p:cNvSpPr/>
            <p:nvPr/>
          </p:nvSpPr>
          <p:spPr>
            <a:xfrm>
              <a:off x="7902035" y="4466366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0" y="1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49" y="3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43"/>
            <p:cNvSpPr/>
            <p:nvPr/>
          </p:nvSpPr>
          <p:spPr>
            <a:xfrm>
              <a:off x="7852639" y="427955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43"/>
            <p:cNvSpPr/>
            <p:nvPr/>
          </p:nvSpPr>
          <p:spPr>
            <a:xfrm>
              <a:off x="7809361" y="4352785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66" y="1"/>
                  </a:moveTo>
                  <a:lnTo>
                    <a:pt x="33" y="17"/>
                  </a:lnTo>
                  <a:lnTo>
                    <a:pt x="0" y="34"/>
                  </a:lnTo>
                  <a:lnTo>
                    <a:pt x="17" y="66"/>
                  </a:lnTo>
                  <a:lnTo>
                    <a:pt x="33" y="83"/>
                  </a:lnTo>
                  <a:lnTo>
                    <a:pt x="49" y="83"/>
                  </a:lnTo>
                  <a:lnTo>
                    <a:pt x="82" y="50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43"/>
            <p:cNvSpPr/>
            <p:nvPr/>
          </p:nvSpPr>
          <p:spPr>
            <a:xfrm>
              <a:off x="7882587" y="431991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7" y="50"/>
                  </a:lnTo>
                  <a:lnTo>
                    <a:pt x="49" y="34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43"/>
            <p:cNvSpPr/>
            <p:nvPr/>
          </p:nvSpPr>
          <p:spPr>
            <a:xfrm>
              <a:off x="7764531" y="441414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49" y="49"/>
                  </a:lnTo>
                  <a:lnTo>
                    <a:pt x="49" y="33"/>
                  </a:lnTo>
                  <a:lnTo>
                    <a:pt x="49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43"/>
            <p:cNvSpPr/>
            <p:nvPr/>
          </p:nvSpPr>
          <p:spPr>
            <a:xfrm>
              <a:off x="7803335" y="443651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43"/>
            <p:cNvSpPr/>
            <p:nvPr/>
          </p:nvSpPr>
          <p:spPr>
            <a:xfrm>
              <a:off x="7858665" y="4310968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43"/>
            <p:cNvSpPr/>
            <p:nvPr/>
          </p:nvSpPr>
          <p:spPr>
            <a:xfrm>
              <a:off x="7804888" y="4279559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0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7" y="50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43"/>
            <p:cNvSpPr/>
            <p:nvPr/>
          </p:nvSpPr>
          <p:spPr>
            <a:xfrm>
              <a:off x="7725636" y="440062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43"/>
            <p:cNvSpPr/>
            <p:nvPr/>
          </p:nvSpPr>
          <p:spPr>
            <a:xfrm>
              <a:off x="7777953" y="431398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43"/>
            <p:cNvSpPr/>
            <p:nvPr/>
          </p:nvSpPr>
          <p:spPr>
            <a:xfrm>
              <a:off x="7786901" y="4351324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50" y="50"/>
                  </a:lnTo>
                  <a:lnTo>
                    <a:pt x="50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43"/>
            <p:cNvSpPr/>
            <p:nvPr/>
          </p:nvSpPr>
          <p:spPr>
            <a:xfrm>
              <a:off x="7795849" y="4328954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1" y="0"/>
                  </a:moveTo>
                  <a:lnTo>
                    <a:pt x="1" y="49"/>
                  </a:lnTo>
                  <a:lnTo>
                    <a:pt x="34" y="49"/>
                  </a:lnTo>
                  <a:lnTo>
                    <a:pt x="50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43"/>
            <p:cNvSpPr/>
            <p:nvPr/>
          </p:nvSpPr>
          <p:spPr>
            <a:xfrm>
              <a:off x="7739058" y="4328954"/>
              <a:ext cx="6117" cy="3013"/>
            </a:xfrm>
            <a:custGeom>
              <a:rect b="b" l="l" r="r" t="t"/>
              <a:pathLst>
                <a:path extrusionOk="0" h="33" w="67">
                  <a:moveTo>
                    <a:pt x="50" y="0"/>
                  </a:moveTo>
                  <a:lnTo>
                    <a:pt x="17" y="16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66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43"/>
            <p:cNvSpPr/>
            <p:nvPr/>
          </p:nvSpPr>
          <p:spPr>
            <a:xfrm>
              <a:off x="7752571" y="4369219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43"/>
            <p:cNvSpPr/>
            <p:nvPr/>
          </p:nvSpPr>
          <p:spPr>
            <a:xfrm>
              <a:off x="7906508" y="4376706"/>
              <a:ext cx="7578" cy="9130"/>
            </a:xfrm>
            <a:custGeom>
              <a:rect b="b" l="l" r="r" t="t"/>
              <a:pathLst>
                <a:path extrusionOk="0" h="100" w="83">
                  <a:moveTo>
                    <a:pt x="49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0" y="83"/>
                  </a:lnTo>
                  <a:lnTo>
                    <a:pt x="17" y="99"/>
                  </a:lnTo>
                  <a:lnTo>
                    <a:pt x="49" y="99"/>
                  </a:lnTo>
                  <a:lnTo>
                    <a:pt x="82" y="83"/>
                  </a:lnTo>
                  <a:lnTo>
                    <a:pt x="82" y="66"/>
                  </a:lnTo>
                  <a:lnTo>
                    <a:pt x="82" y="50"/>
                  </a:lnTo>
                  <a:lnTo>
                    <a:pt x="66" y="50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43"/>
            <p:cNvSpPr/>
            <p:nvPr/>
          </p:nvSpPr>
          <p:spPr>
            <a:xfrm>
              <a:off x="7867613" y="4435049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17" y="0"/>
                  </a:moveTo>
                  <a:lnTo>
                    <a:pt x="17" y="17"/>
                  </a:lnTo>
                  <a:cubicBezTo>
                    <a:pt x="1" y="33"/>
                    <a:pt x="1" y="66"/>
                    <a:pt x="17" y="82"/>
                  </a:cubicBezTo>
                  <a:lnTo>
                    <a:pt x="66" y="82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43"/>
            <p:cNvSpPr/>
            <p:nvPr/>
          </p:nvSpPr>
          <p:spPr>
            <a:xfrm>
              <a:off x="7894548" y="4390219"/>
              <a:ext cx="9039" cy="8126"/>
            </a:xfrm>
            <a:custGeom>
              <a:rect b="b" l="l" r="r" t="t"/>
              <a:pathLst>
                <a:path extrusionOk="0" h="89" w="99">
                  <a:moveTo>
                    <a:pt x="33" y="0"/>
                  </a:moveTo>
                  <a:lnTo>
                    <a:pt x="0" y="33"/>
                  </a:lnTo>
                  <a:lnTo>
                    <a:pt x="0" y="49"/>
                  </a:lnTo>
                  <a:lnTo>
                    <a:pt x="17" y="66"/>
                  </a:lnTo>
                  <a:lnTo>
                    <a:pt x="17" y="82"/>
                  </a:lnTo>
                  <a:cubicBezTo>
                    <a:pt x="26" y="87"/>
                    <a:pt x="34" y="89"/>
                    <a:pt x="42" y="89"/>
                  </a:cubicBezTo>
                  <a:cubicBezTo>
                    <a:pt x="59" y="89"/>
                    <a:pt x="71" y="77"/>
                    <a:pt x="82" y="66"/>
                  </a:cubicBezTo>
                  <a:lnTo>
                    <a:pt x="98" y="49"/>
                  </a:lnTo>
                  <a:lnTo>
                    <a:pt x="98" y="33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43"/>
            <p:cNvSpPr/>
            <p:nvPr/>
          </p:nvSpPr>
          <p:spPr>
            <a:xfrm>
              <a:off x="7804888" y="4485814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43"/>
            <p:cNvSpPr/>
            <p:nvPr/>
          </p:nvSpPr>
          <p:spPr>
            <a:xfrm>
              <a:off x="7857205" y="4381180"/>
              <a:ext cx="7487" cy="7578"/>
            </a:xfrm>
            <a:custGeom>
              <a:rect b="b" l="l" r="r" t="t"/>
              <a:pathLst>
                <a:path extrusionOk="0" h="83" w="82">
                  <a:moveTo>
                    <a:pt x="33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16" y="66"/>
                  </a:lnTo>
                  <a:lnTo>
                    <a:pt x="33" y="83"/>
                  </a:lnTo>
                  <a:lnTo>
                    <a:pt x="49" y="83"/>
                  </a:lnTo>
                  <a:lnTo>
                    <a:pt x="82" y="50"/>
                  </a:lnTo>
                  <a:lnTo>
                    <a:pt x="82" y="34"/>
                  </a:lnTo>
                  <a:lnTo>
                    <a:pt x="66" y="34"/>
                  </a:ln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43"/>
            <p:cNvSpPr/>
            <p:nvPr/>
          </p:nvSpPr>
          <p:spPr>
            <a:xfrm>
              <a:off x="7866152" y="4358811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43"/>
            <p:cNvSpPr/>
            <p:nvPr/>
          </p:nvSpPr>
          <p:spPr>
            <a:xfrm>
              <a:off x="7902035" y="4316994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16" y="0"/>
                  </a:moveTo>
                  <a:lnTo>
                    <a:pt x="0" y="16"/>
                  </a:lnTo>
                  <a:lnTo>
                    <a:pt x="33" y="33"/>
                  </a:lnTo>
                  <a:lnTo>
                    <a:pt x="49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43"/>
            <p:cNvSpPr/>
            <p:nvPr/>
          </p:nvSpPr>
          <p:spPr>
            <a:xfrm>
              <a:off x="7842231" y="4349863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17" y="0"/>
                  </a:moveTo>
                  <a:lnTo>
                    <a:pt x="0" y="49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43"/>
            <p:cNvSpPr/>
            <p:nvPr/>
          </p:nvSpPr>
          <p:spPr>
            <a:xfrm>
              <a:off x="7834744" y="4460431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1" y="0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33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43"/>
            <p:cNvSpPr/>
            <p:nvPr/>
          </p:nvSpPr>
          <p:spPr>
            <a:xfrm>
              <a:off x="7842231" y="4396154"/>
              <a:ext cx="7578" cy="6756"/>
            </a:xfrm>
            <a:custGeom>
              <a:rect b="b" l="l" r="r" t="t"/>
              <a:pathLst>
                <a:path extrusionOk="0" h="74" w="83">
                  <a:moveTo>
                    <a:pt x="33" y="1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17" y="50"/>
                  </a:lnTo>
                  <a:lnTo>
                    <a:pt x="17" y="66"/>
                  </a:lnTo>
                  <a:cubicBezTo>
                    <a:pt x="28" y="72"/>
                    <a:pt x="37" y="73"/>
                    <a:pt x="44" y="73"/>
                  </a:cubicBezTo>
                  <a:cubicBezTo>
                    <a:pt x="59" y="73"/>
                    <a:pt x="66" y="66"/>
                    <a:pt x="66" y="66"/>
                  </a:cubicBezTo>
                  <a:lnTo>
                    <a:pt x="82" y="50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43"/>
            <p:cNvSpPr/>
            <p:nvPr/>
          </p:nvSpPr>
          <p:spPr>
            <a:xfrm>
              <a:off x="7737597" y="427362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43"/>
            <p:cNvSpPr/>
            <p:nvPr/>
          </p:nvSpPr>
          <p:spPr>
            <a:xfrm>
              <a:off x="7797401" y="4382732"/>
              <a:ext cx="7578" cy="7213"/>
            </a:xfrm>
            <a:custGeom>
              <a:rect b="b" l="l" r="r" t="t"/>
              <a:pathLst>
                <a:path extrusionOk="0" h="79" w="83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0" y="66"/>
                  </a:lnTo>
                  <a:lnTo>
                    <a:pt x="17" y="66"/>
                  </a:lnTo>
                  <a:cubicBezTo>
                    <a:pt x="25" y="74"/>
                    <a:pt x="37" y="78"/>
                    <a:pt x="49" y="78"/>
                  </a:cubicBezTo>
                  <a:cubicBezTo>
                    <a:pt x="62" y="78"/>
                    <a:pt x="74" y="74"/>
                    <a:pt x="82" y="66"/>
                  </a:cubicBezTo>
                  <a:lnTo>
                    <a:pt x="82" y="49"/>
                  </a:lnTo>
                  <a:lnTo>
                    <a:pt x="82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43"/>
            <p:cNvSpPr/>
            <p:nvPr/>
          </p:nvSpPr>
          <p:spPr>
            <a:xfrm>
              <a:off x="7758505" y="4458971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33" y="33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43"/>
            <p:cNvSpPr/>
            <p:nvPr/>
          </p:nvSpPr>
          <p:spPr>
            <a:xfrm>
              <a:off x="7878113" y="4491840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0" y="0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43"/>
            <p:cNvSpPr/>
            <p:nvPr/>
          </p:nvSpPr>
          <p:spPr>
            <a:xfrm>
              <a:off x="7754032" y="4493301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33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43"/>
            <p:cNvSpPr/>
            <p:nvPr/>
          </p:nvSpPr>
          <p:spPr>
            <a:xfrm>
              <a:off x="7700254" y="4379719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43"/>
            <p:cNvSpPr/>
            <p:nvPr/>
          </p:nvSpPr>
          <p:spPr>
            <a:xfrm>
              <a:off x="7754032" y="4375245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3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43"/>
            <p:cNvSpPr/>
            <p:nvPr/>
          </p:nvSpPr>
          <p:spPr>
            <a:xfrm>
              <a:off x="7742071" y="4418614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43"/>
            <p:cNvSpPr/>
            <p:nvPr/>
          </p:nvSpPr>
          <p:spPr>
            <a:xfrm>
              <a:off x="7710662" y="4458971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4" y="0"/>
                  </a:moveTo>
                  <a:lnTo>
                    <a:pt x="17" y="16"/>
                  </a:lnTo>
                  <a:lnTo>
                    <a:pt x="1" y="16"/>
                  </a:lnTo>
                  <a:lnTo>
                    <a:pt x="17" y="33"/>
                  </a:lnTo>
                  <a:lnTo>
                    <a:pt x="34" y="33"/>
                  </a:lnTo>
                  <a:lnTo>
                    <a:pt x="34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43"/>
            <p:cNvSpPr/>
            <p:nvPr/>
          </p:nvSpPr>
          <p:spPr>
            <a:xfrm>
              <a:off x="7731662" y="431544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6" y="1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33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43"/>
            <p:cNvSpPr/>
            <p:nvPr/>
          </p:nvSpPr>
          <p:spPr>
            <a:xfrm>
              <a:off x="7727097" y="435132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43"/>
            <p:cNvSpPr/>
            <p:nvPr/>
          </p:nvSpPr>
          <p:spPr>
            <a:xfrm>
              <a:off x="7894548" y="4378258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17" y="0"/>
                  </a:moveTo>
                  <a:lnTo>
                    <a:pt x="17" y="17"/>
                  </a:lnTo>
                  <a:lnTo>
                    <a:pt x="0" y="17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49" y="82"/>
                  </a:lnTo>
                  <a:lnTo>
                    <a:pt x="66" y="49"/>
                  </a:lnTo>
                  <a:lnTo>
                    <a:pt x="66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43"/>
            <p:cNvSpPr/>
            <p:nvPr/>
          </p:nvSpPr>
          <p:spPr>
            <a:xfrm>
              <a:off x="7875100" y="4454405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7" y="1"/>
                  </a:moveTo>
                  <a:lnTo>
                    <a:pt x="0" y="34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43"/>
            <p:cNvSpPr/>
            <p:nvPr/>
          </p:nvSpPr>
          <p:spPr>
            <a:xfrm>
              <a:off x="7881035" y="4306494"/>
              <a:ext cx="6117" cy="4565"/>
            </a:xfrm>
            <a:custGeom>
              <a:rect b="b" l="l" r="r" t="t"/>
              <a:pathLst>
                <a:path extrusionOk="0" h="50" w="67">
                  <a:moveTo>
                    <a:pt x="34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50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43"/>
            <p:cNvSpPr/>
            <p:nvPr/>
          </p:nvSpPr>
          <p:spPr>
            <a:xfrm>
              <a:off x="7840770" y="4319915"/>
              <a:ext cx="4565" cy="6117"/>
            </a:xfrm>
            <a:custGeom>
              <a:rect b="b" l="l" r="r" t="t"/>
              <a:pathLst>
                <a:path extrusionOk="0" h="67" w="50">
                  <a:moveTo>
                    <a:pt x="16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3" y="66"/>
                  </a:lnTo>
                  <a:lnTo>
                    <a:pt x="33" y="50"/>
                  </a:lnTo>
                  <a:lnTo>
                    <a:pt x="49" y="34"/>
                  </a:lnTo>
                  <a:lnTo>
                    <a:pt x="49" y="17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43"/>
            <p:cNvSpPr/>
            <p:nvPr/>
          </p:nvSpPr>
          <p:spPr>
            <a:xfrm>
              <a:off x="7896009" y="444399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43"/>
            <p:cNvSpPr/>
            <p:nvPr/>
          </p:nvSpPr>
          <p:spPr>
            <a:xfrm>
              <a:off x="7812375" y="4433497"/>
              <a:ext cx="9039" cy="7578"/>
            </a:xfrm>
            <a:custGeom>
              <a:rect b="b" l="l" r="r" t="t"/>
              <a:pathLst>
                <a:path extrusionOk="0" h="83" w="99">
                  <a:moveTo>
                    <a:pt x="16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16" y="50"/>
                  </a:lnTo>
                  <a:lnTo>
                    <a:pt x="16" y="66"/>
                  </a:lnTo>
                  <a:lnTo>
                    <a:pt x="33" y="66"/>
                  </a:lnTo>
                  <a:lnTo>
                    <a:pt x="49" y="83"/>
                  </a:lnTo>
                  <a:lnTo>
                    <a:pt x="82" y="83"/>
                  </a:lnTo>
                  <a:lnTo>
                    <a:pt x="98" y="34"/>
                  </a:lnTo>
                  <a:lnTo>
                    <a:pt x="82" y="17"/>
                  </a:lnTo>
                  <a:lnTo>
                    <a:pt x="65" y="1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43"/>
            <p:cNvSpPr/>
            <p:nvPr/>
          </p:nvSpPr>
          <p:spPr>
            <a:xfrm>
              <a:off x="7782427" y="4408115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" y="1"/>
                  </a:moveTo>
                  <a:lnTo>
                    <a:pt x="1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43"/>
            <p:cNvSpPr/>
            <p:nvPr/>
          </p:nvSpPr>
          <p:spPr>
            <a:xfrm>
              <a:off x="7795849" y="4367758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4" y="1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2"/>
                  </a:lnTo>
                  <a:lnTo>
                    <a:pt x="66" y="82"/>
                  </a:lnTo>
                  <a:lnTo>
                    <a:pt x="83" y="66"/>
                  </a:lnTo>
                  <a:lnTo>
                    <a:pt x="83" y="50"/>
                  </a:lnTo>
                  <a:lnTo>
                    <a:pt x="83" y="33"/>
                  </a:lnTo>
                  <a:cubicBezTo>
                    <a:pt x="83" y="17"/>
                    <a:pt x="50" y="1"/>
                    <a:pt x="34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43"/>
            <p:cNvSpPr/>
            <p:nvPr/>
          </p:nvSpPr>
          <p:spPr>
            <a:xfrm>
              <a:off x="7810822" y="4417062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cubicBezTo>
                    <a:pt x="1" y="1"/>
                    <a:pt x="1" y="33"/>
                    <a:pt x="1" y="50"/>
                  </a:cubicBezTo>
                  <a:lnTo>
                    <a:pt x="1" y="66"/>
                  </a:lnTo>
                  <a:lnTo>
                    <a:pt x="17" y="66"/>
                  </a:lnTo>
                  <a:lnTo>
                    <a:pt x="17" y="83"/>
                  </a:lnTo>
                  <a:lnTo>
                    <a:pt x="50" y="83"/>
                  </a:lnTo>
                  <a:lnTo>
                    <a:pt x="82" y="50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43"/>
            <p:cNvSpPr/>
            <p:nvPr/>
          </p:nvSpPr>
          <p:spPr>
            <a:xfrm>
              <a:off x="7812375" y="4506722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6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6" y="50"/>
                  </a:lnTo>
                  <a:lnTo>
                    <a:pt x="33" y="34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43"/>
            <p:cNvSpPr/>
            <p:nvPr/>
          </p:nvSpPr>
          <p:spPr>
            <a:xfrm>
              <a:off x="7806348" y="4291520"/>
              <a:ext cx="1552" cy="91"/>
            </a:xfrm>
            <a:custGeom>
              <a:rect b="b" l="l" r="r" t="t"/>
              <a:pathLst>
                <a:path extrusionOk="0" h="1" w="17">
                  <a:moveTo>
                    <a:pt x="17" y="1"/>
                  </a:moveTo>
                  <a:lnTo>
                    <a:pt x="1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43"/>
            <p:cNvSpPr/>
            <p:nvPr/>
          </p:nvSpPr>
          <p:spPr>
            <a:xfrm>
              <a:off x="7843692" y="4394693"/>
              <a:ext cx="6117" cy="7578"/>
            </a:xfrm>
            <a:custGeom>
              <a:rect b="b" l="l" r="r" t="t"/>
              <a:pathLst>
                <a:path extrusionOk="0" h="83" w="67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66"/>
                  </a:lnTo>
                  <a:lnTo>
                    <a:pt x="17" y="66"/>
                  </a:lnTo>
                  <a:lnTo>
                    <a:pt x="17" y="82"/>
                  </a:lnTo>
                  <a:lnTo>
                    <a:pt x="33" y="82"/>
                  </a:lnTo>
                  <a:lnTo>
                    <a:pt x="50" y="66"/>
                  </a:lnTo>
                  <a:lnTo>
                    <a:pt x="66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43"/>
            <p:cNvSpPr/>
            <p:nvPr/>
          </p:nvSpPr>
          <p:spPr>
            <a:xfrm>
              <a:off x="7854192" y="4417062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33" y="1"/>
                  </a:moveTo>
                  <a:lnTo>
                    <a:pt x="0" y="33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49" y="66"/>
                  </a:lnTo>
                  <a:cubicBezTo>
                    <a:pt x="49" y="66"/>
                    <a:pt x="66" y="66"/>
                    <a:pt x="66" y="33"/>
                  </a:cubicBezTo>
                  <a:lnTo>
                    <a:pt x="66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43"/>
            <p:cNvSpPr/>
            <p:nvPr/>
          </p:nvSpPr>
          <p:spPr>
            <a:xfrm>
              <a:off x="7864600" y="447239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43"/>
            <p:cNvSpPr/>
            <p:nvPr/>
          </p:nvSpPr>
          <p:spPr>
            <a:xfrm>
              <a:off x="7845244" y="4467918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6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43"/>
            <p:cNvSpPr/>
            <p:nvPr/>
          </p:nvSpPr>
          <p:spPr>
            <a:xfrm>
              <a:off x="7749558" y="444847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43"/>
            <p:cNvSpPr/>
            <p:nvPr/>
          </p:nvSpPr>
          <p:spPr>
            <a:xfrm>
              <a:off x="7875100" y="4405102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lnTo>
                    <a:pt x="0" y="34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17" y="66"/>
                  </a:lnTo>
                  <a:lnTo>
                    <a:pt x="50" y="83"/>
                  </a:lnTo>
                  <a:lnTo>
                    <a:pt x="82" y="50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43"/>
            <p:cNvSpPr/>
            <p:nvPr/>
          </p:nvSpPr>
          <p:spPr>
            <a:xfrm>
              <a:off x="7801875" y="4327402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17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50" y="50"/>
                  </a:lnTo>
                  <a:lnTo>
                    <a:pt x="66" y="33"/>
                  </a:lnTo>
                  <a:lnTo>
                    <a:pt x="50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43"/>
            <p:cNvSpPr/>
            <p:nvPr/>
          </p:nvSpPr>
          <p:spPr>
            <a:xfrm>
              <a:off x="7842231" y="4375245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cubicBezTo>
                    <a:pt x="0" y="17"/>
                    <a:pt x="0" y="33"/>
                    <a:pt x="0" y="50"/>
                  </a:cubicBezTo>
                  <a:lnTo>
                    <a:pt x="17" y="66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43"/>
            <p:cNvSpPr/>
            <p:nvPr/>
          </p:nvSpPr>
          <p:spPr>
            <a:xfrm>
              <a:off x="7879574" y="4349863"/>
              <a:ext cx="7578" cy="7487"/>
            </a:xfrm>
            <a:custGeom>
              <a:rect b="b" l="l" r="r" t="t"/>
              <a:pathLst>
                <a:path extrusionOk="0" h="82" w="83">
                  <a:moveTo>
                    <a:pt x="50" y="0"/>
                  </a:moveTo>
                  <a:cubicBezTo>
                    <a:pt x="17" y="17"/>
                    <a:pt x="1" y="33"/>
                    <a:pt x="1" y="49"/>
                  </a:cubicBezTo>
                  <a:lnTo>
                    <a:pt x="17" y="66"/>
                  </a:lnTo>
                  <a:lnTo>
                    <a:pt x="17" y="82"/>
                  </a:lnTo>
                  <a:lnTo>
                    <a:pt x="66" y="82"/>
                  </a:lnTo>
                  <a:lnTo>
                    <a:pt x="82" y="49"/>
                  </a:lnTo>
                  <a:lnTo>
                    <a:pt x="82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43"/>
            <p:cNvSpPr/>
            <p:nvPr/>
          </p:nvSpPr>
          <p:spPr>
            <a:xfrm>
              <a:off x="7791375" y="445897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4" y="49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34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43"/>
            <p:cNvSpPr/>
            <p:nvPr/>
          </p:nvSpPr>
          <p:spPr>
            <a:xfrm>
              <a:off x="7854192" y="427362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0"/>
                  </a:moveTo>
                  <a:lnTo>
                    <a:pt x="0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43"/>
            <p:cNvSpPr/>
            <p:nvPr/>
          </p:nvSpPr>
          <p:spPr>
            <a:xfrm>
              <a:off x="7754032" y="4340824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34"/>
                  </a:lnTo>
                  <a:lnTo>
                    <a:pt x="17" y="34"/>
                  </a:lnTo>
                  <a:lnTo>
                    <a:pt x="33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43"/>
            <p:cNvSpPr/>
            <p:nvPr/>
          </p:nvSpPr>
          <p:spPr>
            <a:xfrm>
              <a:off x="7707741" y="4476866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43"/>
            <p:cNvSpPr/>
            <p:nvPr/>
          </p:nvSpPr>
          <p:spPr>
            <a:xfrm>
              <a:off x="7752571" y="444545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33" y="50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43"/>
            <p:cNvSpPr/>
            <p:nvPr/>
          </p:nvSpPr>
          <p:spPr>
            <a:xfrm>
              <a:off x="7704728" y="440665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43"/>
            <p:cNvSpPr/>
            <p:nvPr/>
          </p:nvSpPr>
          <p:spPr>
            <a:xfrm>
              <a:off x="7716688" y="443952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43"/>
            <p:cNvSpPr/>
            <p:nvPr/>
          </p:nvSpPr>
          <p:spPr>
            <a:xfrm>
              <a:off x="7872087" y="4381180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17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17" y="66"/>
                  </a:lnTo>
                  <a:lnTo>
                    <a:pt x="50" y="83"/>
                  </a:lnTo>
                  <a:lnTo>
                    <a:pt x="66" y="66"/>
                  </a:lnTo>
                  <a:lnTo>
                    <a:pt x="83" y="50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43"/>
            <p:cNvSpPr/>
            <p:nvPr/>
          </p:nvSpPr>
          <p:spPr>
            <a:xfrm>
              <a:off x="7892996" y="445595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34" y="33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43"/>
            <p:cNvSpPr/>
            <p:nvPr/>
          </p:nvSpPr>
          <p:spPr>
            <a:xfrm>
              <a:off x="7827257" y="4327402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43"/>
            <p:cNvSpPr/>
            <p:nvPr/>
          </p:nvSpPr>
          <p:spPr>
            <a:xfrm>
              <a:off x="7798862" y="435881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43"/>
            <p:cNvSpPr/>
            <p:nvPr/>
          </p:nvSpPr>
          <p:spPr>
            <a:xfrm>
              <a:off x="7904956" y="443504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50" y="49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43"/>
            <p:cNvSpPr/>
            <p:nvPr/>
          </p:nvSpPr>
          <p:spPr>
            <a:xfrm>
              <a:off x="7849718" y="429453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43"/>
            <p:cNvSpPr/>
            <p:nvPr/>
          </p:nvSpPr>
          <p:spPr>
            <a:xfrm>
              <a:off x="7881035" y="4360272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1" y="1"/>
                  </a:moveTo>
                  <a:lnTo>
                    <a:pt x="1" y="33"/>
                  </a:lnTo>
                  <a:lnTo>
                    <a:pt x="17" y="50"/>
                  </a:lnTo>
                  <a:lnTo>
                    <a:pt x="34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43"/>
            <p:cNvSpPr/>
            <p:nvPr/>
          </p:nvSpPr>
          <p:spPr>
            <a:xfrm>
              <a:off x="7900482" y="4373784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43"/>
            <p:cNvSpPr/>
            <p:nvPr/>
          </p:nvSpPr>
          <p:spPr>
            <a:xfrm>
              <a:off x="7873639" y="4324389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33" y="3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43"/>
            <p:cNvSpPr/>
            <p:nvPr/>
          </p:nvSpPr>
          <p:spPr>
            <a:xfrm>
              <a:off x="7830270" y="4466366"/>
              <a:ext cx="7578" cy="6117"/>
            </a:xfrm>
            <a:custGeom>
              <a:rect b="b" l="l" r="r" t="t"/>
              <a:pathLst>
                <a:path extrusionOk="0" h="67" w="83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0" y="50"/>
                  </a:lnTo>
                  <a:lnTo>
                    <a:pt x="17" y="66"/>
                  </a:lnTo>
                  <a:lnTo>
                    <a:pt x="82" y="66"/>
                  </a:lnTo>
                  <a:lnTo>
                    <a:pt x="82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43"/>
            <p:cNvSpPr/>
            <p:nvPr/>
          </p:nvSpPr>
          <p:spPr>
            <a:xfrm>
              <a:off x="7791375" y="446043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34" y="50"/>
                  </a:lnTo>
                  <a:lnTo>
                    <a:pt x="34" y="33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43"/>
            <p:cNvSpPr/>
            <p:nvPr/>
          </p:nvSpPr>
          <p:spPr>
            <a:xfrm>
              <a:off x="7783888" y="4420075"/>
              <a:ext cx="9130" cy="6026"/>
            </a:xfrm>
            <a:custGeom>
              <a:rect b="b" l="l" r="r" t="t"/>
              <a:pathLst>
                <a:path extrusionOk="0" h="66" w="100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34" y="66"/>
                  </a:lnTo>
                  <a:lnTo>
                    <a:pt x="66" y="66"/>
                  </a:lnTo>
                  <a:lnTo>
                    <a:pt x="83" y="50"/>
                  </a:lnTo>
                  <a:lnTo>
                    <a:pt x="99" y="33"/>
                  </a:lnTo>
                  <a:lnTo>
                    <a:pt x="99" y="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43"/>
            <p:cNvSpPr/>
            <p:nvPr/>
          </p:nvSpPr>
          <p:spPr>
            <a:xfrm>
              <a:off x="7821322" y="4452945"/>
              <a:ext cx="7578" cy="9039"/>
            </a:xfrm>
            <a:custGeom>
              <a:rect b="b" l="l" r="r" t="t"/>
              <a:pathLst>
                <a:path extrusionOk="0" h="99" w="83">
                  <a:moveTo>
                    <a:pt x="17" y="1"/>
                  </a:moveTo>
                  <a:lnTo>
                    <a:pt x="17" y="17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33" y="99"/>
                  </a:lnTo>
                  <a:lnTo>
                    <a:pt x="66" y="82"/>
                  </a:lnTo>
                  <a:lnTo>
                    <a:pt x="82" y="3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43"/>
            <p:cNvSpPr/>
            <p:nvPr/>
          </p:nvSpPr>
          <p:spPr>
            <a:xfrm>
              <a:off x="7754032" y="4351324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"/>
                  </a:move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43"/>
            <p:cNvSpPr/>
            <p:nvPr/>
          </p:nvSpPr>
          <p:spPr>
            <a:xfrm>
              <a:off x="7837757" y="4420075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66"/>
                  </a:lnTo>
                  <a:lnTo>
                    <a:pt x="49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43"/>
            <p:cNvSpPr/>
            <p:nvPr/>
          </p:nvSpPr>
          <p:spPr>
            <a:xfrm>
              <a:off x="7857205" y="4433497"/>
              <a:ext cx="7487" cy="6117"/>
            </a:xfrm>
            <a:custGeom>
              <a:rect b="b" l="l" r="r" t="t"/>
              <a:pathLst>
                <a:path extrusionOk="0" h="67" w="82">
                  <a:moveTo>
                    <a:pt x="16" y="1"/>
                  </a:moveTo>
                  <a:lnTo>
                    <a:pt x="0" y="50"/>
                  </a:lnTo>
                  <a:lnTo>
                    <a:pt x="16" y="66"/>
                  </a:lnTo>
                  <a:lnTo>
                    <a:pt x="33" y="66"/>
                  </a:lnTo>
                  <a:lnTo>
                    <a:pt x="66" y="50"/>
                  </a:lnTo>
                  <a:cubicBezTo>
                    <a:pt x="66" y="50"/>
                    <a:pt x="82" y="34"/>
                    <a:pt x="66" y="17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43"/>
            <p:cNvSpPr/>
            <p:nvPr/>
          </p:nvSpPr>
          <p:spPr>
            <a:xfrm>
              <a:off x="7891535" y="4475405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33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43"/>
            <p:cNvSpPr/>
            <p:nvPr/>
          </p:nvSpPr>
          <p:spPr>
            <a:xfrm>
              <a:off x="7873639" y="447987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49"/>
                  </a:lnTo>
                  <a:lnTo>
                    <a:pt x="33" y="49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43"/>
            <p:cNvSpPr/>
            <p:nvPr/>
          </p:nvSpPr>
          <p:spPr>
            <a:xfrm>
              <a:off x="7870626" y="4412588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0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0" y="66"/>
                  </a:lnTo>
                  <a:lnTo>
                    <a:pt x="17" y="82"/>
                  </a:lnTo>
                  <a:lnTo>
                    <a:pt x="49" y="66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43"/>
            <p:cNvSpPr/>
            <p:nvPr/>
          </p:nvSpPr>
          <p:spPr>
            <a:xfrm>
              <a:off x="7770466" y="438419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1"/>
                  </a:moveTo>
                  <a:lnTo>
                    <a:pt x="1" y="17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43"/>
            <p:cNvSpPr/>
            <p:nvPr/>
          </p:nvSpPr>
          <p:spPr>
            <a:xfrm>
              <a:off x="7827257" y="4403641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" y="17"/>
                  </a:lnTo>
                  <a:lnTo>
                    <a:pt x="1" y="66"/>
                  </a:lnTo>
                  <a:lnTo>
                    <a:pt x="50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43"/>
            <p:cNvSpPr/>
            <p:nvPr/>
          </p:nvSpPr>
          <p:spPr>
            <a:xfrm>
              <a:off x="7848165" y="4363285"/>
              <a:ext cx="6117" cy="7578"/>
            </a:xfrm>
            <a:custGeom>
              <a:rect b="b" l="l" r="r" t="t"/>
              <a:pathLst>
                <a:path extrusionOk="0" h="83" w="67">
                  <a:moveTo>
                    <a:pt x="17" y="0"/>
                  </a:moveTo>
                  <a:lnTo>
                    <a:pt x="1" y="17"/>
                  </a:lnTo>
                  <a:lnTo>
                    <a:pt x="1" y="66"/>
                  </a:lnTo>
                  <a:lnTo>
                    <a:pt x="1" y="82"/>
                  </a:lnTo>
                  <a:lnTo>
                    <a:pt x="34" y="82"/>
                  </a:lnTo>
                  <a:lnTo>
                    <a:pt x="50" y="66"/>
                  </a:lnTo>
                  <a:lnTo>
                    <a:pt x="66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43"/>
            <p:cNvSpPr/>
            <p:nvPr/>
          </p:nvSpPr>
          <p:spPr>
            <a:xfrm>
              <a:off x="7824244" y="4499327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4" y="49"/>
                  </a:lnTo>
                  <a:lnTo>
                    <a:pt x="34" y="33"/>
                  </a:lnTo>
                  <a:lnTo>
                    <a:pt x="34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43"/>
            <p:cNvSpPr/>
            <p:nvPr/>
          </p:nvSpPr>
          <p:spPr>
            <a:xfrm>
              <a:off x="7786901" y="431242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43"/>
            <p:cNvSpPr/>
            <p:nvPr/>
          </p:nvSpPr>
          <p:spPr>
            <a:xfrm>
              <a:off x="7734584" y="441861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7" y="33"/>
                  </a:lnTo>
                  <a:lnTo>
                    <a:pt x="34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43"/>
            <p:cNvSpPr/>
            <p:nvPr/>
          </p:nvSpPr>
          <p:spPr>
            <a:xfrm>
              <a:off x="7715228" y="4393141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16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43"/>
            <p:cNvSpPr/>
            <p:nvPr/>
          </p:nvSpPr>
          <p:spPr>
            <a:xfrm>
              <a:off x="7792927" y="430202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43"/>
            <p:cNvSpPr/>
            <p:nvPr/>
          </p:nvSpPr>
          <p:spPr>
            <a:xfrm>
              <a:off x="7816848" y="434831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6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50"/>
                  </a:lnTo>
                  <a:lnTo>
                    <a:pt x="49" y="34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43"/>
            <p:cNvSpPr/>
            <p:nvPr/>
          </p:nvSpPr>
          <p:spPr>
            <a:xfrm>
              <a:off x="7774940" y="435433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43"/>
            <p:cNvSpPr/>
            <p:nvPr/>
          </p:nvSpPr>
          <p:spPr>
            <a:xfrm>
              <a:off x="7728649" y="434383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43"/>
            <p:cNvSpPr/>
            <p:nvPr/>
          </p:nvSpPr>
          <p:spPr>
            <a:xfrm>
              <a:off x="7860126" y="4305033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43"/>
            <p:cNvSpPr/>
            <p:nvPr/>
          </p:nvSpPr>
          <p:spPr>
            <a:xfrm>
              <a:off x="7827257" y="431544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43"/>
            <p:cNvSpPr/>
            <p:nvPr/>
          </p:nvSpPr>
          <p:spPr>
            <a:xfrm>
              <a:off x="7864600" y="4469379"/>
              <a:ext cx="7578" cy="6117"/>
            </a:xfrm>
            <a:custGeom>
              <a:rect b="b" l="l" r="r" t="t"/>
              <a:pathLst>
                <a:path extrusionOk="0" h="67" w="83">
                  <a:moveTo>
                    <a:pt x="50" y="1"/>
                  </a:moveTo>
                  <a:lnTo>
                    <a:pt x="17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83" y="50"/>
                  </a:lnTo>
                  <a:lnTo>
                    <a:pt x="83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43"/>
            <p:cNvSpPr/>
            <p:nvPr/>
          </p:nvSpPr>
          <p:spPr>
            <a:xfrm>
              <a:off x="7794388" y="4482801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17" y="50"/>
                  </a:lnTo>
                  <a:lnTo>
                    <a:pt x="33" y="34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43"/>
            <p:cNvSpPr/>
            <p:nvPr/>
          </p:nvSpPr>
          <p:spPr>
            <a:xfrm>
              <a:off x="7896009" y="440062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43"/>
            <p:cNvSpPr/>
            <p:nvPr/>
          </p:nvSpPr>
          <p:spPr>
            <a:xfrm>
              <a:off x="7812375" y="449631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16" y="49"/>
                  </a:lnTo>
                  <a:lnTo>
                    <a:pt x="49" y="49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43"/>
            <p:cNvSpPr/>
            <p:nvPr/>
          </p:nvSpPr>
          <p:spPr>
            <a:xfrm>
              <a:off x="7888522" y="4479879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33"/>
                  </a:lnTo>
                  <a:lnTo>
                    <a:pt x="17" y="49"/>
                  </a:lnTo>
                  <a:lnTo>
                    <a:pt x="34" y="49"/>
                  </a:lnTo>
                  <a:lnTo>
                    <a:pt x="34" y="3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43"/>
            <p:cNvSpPr/>
            <p:nvPr/>
          </p:nvSpPr>
          <p:spPr>
            <a:xfrm>
              <a:off x="7786901" y="4421536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lnTo>
                    <a:pt x="17" y="17"/>
                  </a:lnTo>
                  <a:lnTo>
                    <a:pt x="17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3"/>
                  </a:lnTo>
                  <a:lnTo>
                    <a:pt x="66" y="83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83" y="34"/>
                  </a:lnTo>
                  <a:lnTo>
                    <a:pt x="83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43"/>
            <p:cNvSpPr/>
            <p:nvPr/>
          </p:nvSpPr>
          <p:spPr>
            <a:xfrm>
              <a:off x="7798862" y="438419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50" y="33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43"/>
            <p:cNvSpPr/>
            <p:nvPr/>
          </p:nvSpPr>
          <p:spPr>
            <a:xfrm>
              <a:off x="7836205" y="4381180"/>
              <a:ext cx="6117" cy="7578"/>
            </a:xfrm>
            <a:custGeom>
              <a:rect b="b" l="l" r="r" t="t"/>
              <a:pathLst>
                <a:path extrusionOk="0" h="83" w="67">
                  <a:moveTo>
                    <a:pt x="17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1" y="66"/>
                  </a:lnTo>
                  <a:lnTo>
                    <a:pt x="17" y="83"/>
                  </a:lnTo>
                  <a:lnTo>
                    <a:pt x="66" y="83"/>
                  </a:lnTo>
                  <a:lnTo>
                    <a:pt x="66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43"/>
            <p:cNvSpPr/>
            <p:nvPr/>
          </p:nvSpPr>
          <p:spPr>
            <a:xfrm>
              <a:off x="7800414" y="4414141"/>
              <a:ext cx="7487" cy="6026"/>
            </a:xfrm>
            <a:custGeom>
              <a:rect b="b" l="l" r="r" t="t"/>
              <a:pathLst>
                <a:path extrusionOk="0" h="66" w="82">
                  <a:moveTo>
                    <a:pt x="0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33" y="65"/>
                  </a:lnTo>
                  <a:lnTo>
                    <a:pt x="82" y="49"/>
                  </a:lnTo>
                  <a:lnTo>
                    <a:pt x="82" y="33"/>
                  </a:lnTo>
                  <a:lnTo>
                    <a:pt x="66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43"/>
            <p:cNvSpPr/>
            <p:nvPr/>
          </p:nvSpPr>
          <p:spPr>
            <a:xfrm>
              <a:off x="7725636" y="4448471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50"/>
                  </a:lnTo>
                  <a:lnTo>
                    <a:pt x="50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43"/>
            <p:cNvSpPr/>
            <p:nvPr/>
          </p:nvSpPr>
          <p:spPr>
            <a:xfrm>
              <a:off x="7831731" y="4432036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34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43"/>
            <p:cNvSpPr/>
            <p:nvPr/>
          </p:nvSpPr>
          <p:spPr>
            <a:xfrm>
              <a:off x="7816848" y="4449932"/>
              <a:ext cx="7487" cy="6756"/>
            </a:xfrm>
            <a:custGeom>
              <a:rect b="b" l="l" r="r" t="t"/>
              <a:pathLst>
                <a:path extrusionOk="0" h="74" w="82">
                  <a:moveTo>
                    <a:pt x="16" y="1"/>
                  </a:moveTo>
                  <a:lnTo>
                    <a:pt x="16" y="17"/>
                  </a:lnTo>
                  <a:lnTo>
                    <a:pt x="0" y="34"/>
                  </a:lnTo>
                  <a:lnTo>
                    <a:pt x="16" y="66"/>
                  </a:lnTo>
                  <a:cubicBezTo>
                    <a:pt x="16" y="66"/>
                    <a:pt x="24" y="74"/>
                    <a:pt x="38" y="74"/>
                  </a:cubicBezTo>
                  <a:cubicBezTo>
                    <a:pt x="46" y="74"/>
                    <a:pt x="55" y="72"/>
                    <a:pt x="66" y="66"/>
                  </a:cubicBezTo>
                  <a:lnTo>
                    <a:pt x="82" y="50"/>
                  </a:lnTo>
                  <a:lnTo>
                    <a:pt x="66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43"/>
            <p:cNvSpPr/>
            <p:nvPr/>
          </p:nvSpPr>
          <p:spPr>
            <a:xfrm>
              <a:off x="7777953" y="4479879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43"/>
            <p:cNvSpPr/>
            <p:nvPr/>
          </p:nvSpPr>
          <p:spPr>
            <a:xfrm>
              <a:off x="7772018" y="4461892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1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33" y="50"/>
                  </a:lnTo>
                  <a:lnTo>
                    <a:pt x="49" y="3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43"/>
            <p:cNvSpPr/>
            <p:nvPr/>
          </p:nvSpPr>
          <p:spPr>
            <a:xfrm>
              <a:off x="7752571" y="437223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43"/>
            <p:cNvSpPr/>
            <p:nvPr/>
          </p:nvSpPr>
          <p:spPr>
            <a:xfrm>
              <a:off x="7836205" y="4464905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50" y="66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43"/>
            <p:cNvSpPr/>
            <p:nvPr/>
          </p:nvSpPr>
          <p:spPr>
            <a:xfrm>
              <a:off x="7873639" y="4370771"/>
              <a:ext cx="6026" cy="4565"/>
            </a:xfrm>
            <a:custGeom>
              <a:rect b="b" l="l" r="r" t="t"/>
              <a:pathLst>
                <a:path extrusionOk="0" h="50" w="66">
                  <a:moveTo>
                    <a:pt x="33" y="0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16" y="49"/>
                  </a:lnTo>
                  <a:lnTo>
                    <a:pt x="49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43"/>
            <p:cNvSpPr/>
            <p:nvPr/>
          </p:nvSpPr>
          <p:spPr>
            <a:xfrm>
              <a:off x="7848165" y="4424549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17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34" y="66"/>
                  </a:lnTo>
                  <a:lnTo>
                    <a:pt x="66" y="50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43"/>
            <p:cNvSpPr/>
            <p:nvPr/>
          </p:nvSpPr>
          <p:spPr>
            <a:xfrm>
              <a:off x="7884048" y="4447010"/>
              <a:ext cx="7578" cy="7487"/>
            </a:xfrm>
            <a:custGeom>
              <a:rect b="b" l="l" r="r" t="t"/>
              <a:pathLst>
                <a:path extrusionOk="0" h="82" w="83">
                  <a:moveTo>
                    <a:pt x="17" y="0"/>
                  </a:moveTo>
                  <a:lnTo>
                    <a:pt x="17" y="16"/>
                  </a:lnTo>
                  <a:lnTo>
                    <a:pt x="1" y="16"/>
                  </a:lnTo>
                  <a:lnTo>
                    <a:pt x="1" y="33"/>
                  </a:lnTo>
                  <a:lnTo>
                    <a:pt x="17" y="66"/>
                  </a:lnTo>
                  <a:lnTo>
                    <a:pt x="50" y="82"/>
                  </a:lnTo>
                  <a:lnTo>
                    <a:pt x="83" y="66"/>
                  </a:lnTo>
                  <a:lnTo>
                    <a:pt x="83" y="49"/>
                  </a:lnTo>
                  <a:lnTo>
                    <a:pt x="83" y="33"/>
                  </a:lnTo>
                  <a:lnTo>
                    <a:pt x="8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43"/>
            <p:cNvSpPr/>
            <p:nvPr/>
          </p:nvSpPr>
          <p:spPr>
            <a:xfrm>
              <a:off x="7758505" y="441258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50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43"/>
            <p:cNvSpPr/>
            <p:nvPr/>
          </p:nvSpPr>
          <p:spPr>
            <a:xfrm>
              <a:off x="7846705" y="4334889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43"/>
            <p:cNvSpPr/>
            <p:nvPr/>
          </p:nvSpPr>
          <p:spPr>
            <a:xfrm>
              <a:off x="7825796" y="4397615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7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43"/>
            <p:cNvSpPr/>
            <p:nvPr/>
          </p:nvSpPr>
          <p:spPr>
            <a:xfrm>
              <a:off x="7819770" y="4547079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43"/>
            <p:cNvSpPr/>
            <p:nvPr/>
          </p:nvSpPr>
          <p:spPr>
            <a:xfrm>
              <a:off x="7864600" y="438273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43"/>
            <p:cNvSpPr/>
            <p:nvPr/>
          </p:nvSpPr>
          <p:spPr>
            <a:xfrm>
              <a:off x="7797401" y="4421536"/>
              <a:ext cx="7578" cy="4565"/>
            </a:xfrm>
            <a:custGeom>
              <a:rect b="b" l="l" r="r" t="t"/>
              <a:pathLst>
                <a:path extrusionOk="0" h="50" w="83">
                  <a:moveTo>
                    <a:pt x="0" y="1"/>
                  </a:moveTo>
                  <a:lnTo>
                    <a:pt x="0" y="34"/>
                  </a:lnTo>
                  <a:lnTo>
                    <a:pt x="17" y="50"/>
                  </a:lnTo>
                  <a:lnTo>
                    <a:pt x="66" y="50"/>
                  </a:lnTo>
                  <a:lnTo>
                    <a:pt x="82" y="34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43"/>
            <p:cNvSpPr/>
            <p:nvPr/>
          </p:nvSpPr>
          <p:spPr>
            <a:xfrm>
              <a:off x="7869165" y="4427562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49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43"/>
            <p:cNvSpPr/>
            <p:nvPr/>
          </p:nvSpPr>
          <p:spPr>
            <a:xfrm>
              <a:off x="7736136" y="444545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50"/>
                  </a:lnTo>
                  <a:lnTo>
                    <a:pt x="49" y="50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43"/>
            <p:cNvSpPr/>
            <p:nvPr/>
          </p:nvSpPr>
          <p:spPr>
            <a:xfrm>
              <a:off x="7755492" y="4481340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34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43"/>
            <p:cNvSpPr/>
            <p:nvPr/>
          </p:nvSpPr>
          <p:spPr>
            <a:xfrm>
              <a:off x="7855652" y="4409575"/>
              <a:ext cx="4565" cy="4656"/>
            </a:xfrm>
            <a:custGeom>
              <a:rect b="b" l="l" r="r" t="t"/>
              <a:pathLst>
                <a:path extrusionOk="0" h="51" w="50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50"/>
                  </a:lnTo>
                  <a:lnTo>
                    <a:pt x="33" y="34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43"/>
            <p:cNvSpPr/>
            <p:nvPr/>
          </p:nvSpPr>
          <p:spPr>
            <a:xfrm>
              <a:off x="7827257" y="436182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7" y="16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43"/>
            <p:cNvSpPr/>
            <p:nvPr/>
          </p:nvSpPr>
          <p:spPr>
            <a:xfrm>
              <a:off x="7713675" y="441861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43"/>
            <p:cNvSpPr/>
            <p:nvPr/>
          </p:nvSpPr>
          <p:spPr>
            <a:xfrm>
              <a:off x="7791375" y="4376706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43"/>
            <p:cNvSpPr/>
            <p:nvPr/>
          </p:nvSpPr>
          <p:spPr>
            <a:xfrm>
              <a:off x="7780966" y="440811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33"/>
                  </a:lnTo>
                  <a:lnTo>
                    <a:pt x="0" y="50"/>
                  </a:lnTo>
                  <a:lnTo>
                    <a:pt x="49" y="50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43"/>
            <p:cNvSpPr/>
            <p:nvPr/>
          </p:nvSpPr>
          <p:spPr>
            <a:xfrm>
              <a:off x="7798862" y="439469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1" y="33"/>
                  </a:lnTo>
                  <a:lnTo>
                    <a:pt x="1" y="49"/>
                  </a:lnTo>
                  <a:lnTo>
                    <a:pt x="17" y="49"/>
                  </a:lnTo>
                  <a:lnTo>
                    <a:pt x="50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43"/>
            <p:cNvSpPr/>
            <p:nvPr/>
          </p:nvSpPr>
          <p:spPr>
            <a:xfrm>
              <a:off x="7755492" y="4370771"/>
              <a:ext cx="4656" cy="1552"/>
            </a:xfrm>
            <a:custGeom>
              <a:rect b="b" l="l" r="r" t="t"/>
              <a:pathLst>
                <a:path extrusionOk="0" h="17" w="51">
                  <a:moveTo>
                    <a:pt x="1" y="0"/>
                  </a:moveTo>
                  <a:lnTo>
                    <a:pt x="1" y="17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43"/>
            <p:cNvSpPr/>
            <p:nvPr/>
          </p:nvSpPr>
          <p:spPr>
            <a:xfrm>
              <a:off x="7748097" y="440510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43"/>
            <p:cNvSpPr/>
            <p:nvPr/>
          </p:nvSpPr>
          <p:spPr>
            <a:xfrm>
              <a:off x="7821322" y="4463444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17" y="66"/>
                  </a:lnTo>
                  <a:lnTo>
                    <a:pt x="49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43"/>
            <p:cNvSpPr/>
            <p:nvPr/>
          </p:nvSpPr>
          <p:spPr>
            <a:xfrm>
              <a:off x="7839218" y="4449932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33" y="66"/>
                  </a:lnTo>
                  <a:lnTo>
                    <a:pt x="50" y="66"/>
                  </a:lnTo>
                  <a:lnTo>
                    <a:pt x="66" y="50"/>
                  </a:lnTo>
                  <a:lnTo>
                    <a:pt x="66" y="17"/>
                  </a:lnTo>
                  <a:cubicBezTo>
                    <a:pt x="66" y="17"/>
                    <a:pt x="50" y="1"/>
                    <a:pt x="17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43"/>
            <p:cNvSpPr/>
            <p:nvPr/>
          </p:nvSpPr>
          <p:spPr>
            <a:xfrm>
              <a:off x="7887061" y="4433497"/>
              <a:ext cx="1552" cy="4565"/>
            </a:xfrm>
            <a:custGeom>
              <a:rect b="b" l="l" r="r" t="t"/>
              <a:pathLst>
                <a:path extrusionOk="0" h="50" w="17">
                  <a:moveTo>
                    <a:pt x="0" y="1"/>
                  </a:moveTo>
                  <a:lnTo>
                    <a:pt x="0" y="17"/>
                  </a:lnTo>
                  <a:lnTo>
                    <a:pt x="0" y="50"/>
                  </a:lnTo>
                  <a:lnTo>
                    <a:pt x="17" y="34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43"/>
            <p:cNvSpPr/>
            <p:nvPr/>
          </p:nvSpPr>
          <p:spPr>
            <a:xfrm>
              <a:off x="7885600" y="445148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6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6" y="49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43"/>
            <p:cNvSpPr/>
            <p:nvPr/>
          </p:nvSpPr>
          <p:spPr>
            <a:xfrm>
              <a:off x="7824244" y="4432036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34" y="0"/>
                  </a:moveTo>
                  <a:lnTo>
                    <a:pt x="1" y="33"/>
                  </a:lnTo>
                  <a:lnTo>
                    <a:pt x="1" y="50"/>
                  </a:lnTo>
                  <a:lnTo>
                    <a:pt x="50" y="66"/>
                  </a:lnTo>
                  <a:lnTo>
                    <a:pt x="66" y="66"/>
                  </a:lnTo>
                  <a:lnTo>
                    <a:pt x="83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43"/>
            <p:cNvSpPr/>
            <p:nvPr/>
          </p:nvSpPr>
          <p:spPr>
            <a:xfrm>
              <a:off x="7803335" y="4467918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50" y="66"/>
                  </a:lnTo>
                  <a:lnTo>
                    <a:pt x="66" y="49"/>
                  </a:lnTo>
                  <a:lnTo>
                    <a:pt x="66" y="1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43"/>
            <p:cNvSpPr/>
            <p:nvPr/>
          </p:nvSpPr>
          <p:spPr>
            <a:xfrm>
              <a:off x="7780966" y="4325941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43"/>
            <p:cNvSpPr/>
            <p:nvPr/>
          </p:nvSpPr>
          <p:spPr>
            <a:xfrm>
              <a:off x="7774940" y="4437971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" y="50"/>
                  </a:lnTo>
                  <a:lnTo>
                    <a:pt x="50" y="66"/>
                  </a:lnTo>
                  <a:lnTo>
                    <a:pt x="66" y="66"/>
                  </a:lnTo>
                  <a:lnTo>
                    <a:pt x="66" y="50"/>
                  </a:lnTo>
                  <a:lnTo>
                    <a:pt x="66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43"/>
            <p:cNvSpPr/>
            <p:nvPr/>
          </p:nvSpPr>
          <p:spPr>
            <a:xfrm>
              <a:off x="7710662" y="447832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1" y="17"/>
                  </a:lnTo>
                  <a:lnTo>
                    <a:pt x="17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43"/>
            <p:cNvSpPr/>
            <p:nvPr/>
          </p:nvSpPr>
          <p:spPr>
            <a:xfrm>
              <a:off x="7745084" y="4381180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43"/>
            <p:cNvSpPr/>
            <p:nvPr/>
          </p:nvSpPr>
          <p:spPr>
            <a:xfrm>
              <a:off x="7851179" y="4351324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33"/>
                  </a:lnTo>
                  <a:lnTo>
                    <a:pt x="50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43"/>
            <p:cNvSpPr/>
            <p:nvPr/>
          </p:nvSpPr>
          <p:spPr>
            <a:xfrm>
              <a:off x="7846705" y="439916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5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43"/>
            <p:cNvSpPr/>
            <p:nvPr/>
          </p:nvSpPr>
          <p:spPr>
            <a:xfrm>
              <a:off x="7812375" y="438118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43"/>
            <p:cNvSpPr/>
            <p:nvPr/>
          </p:nvSpPr>
          <p:spPr>
            <a:xfrm>
              <a:off x="7780966" y="4349863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0" y="0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43"/>
            <p:cNvSpPr/>
            <p:nvPr/>
          </p:nvSpPr>
          <p:spPr>
            <a:xfrm>
              <a:off x="7902035" y="4388667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33" y="1"/>
                  </a:moveTo>
                  <a:lnTo>
                    <a:pt x="16" y="17"/>
                  </a:lnTo>
                  <a:lnTo>
                    <a:pt x="0" y="17"/>
                  </a:lnTo>
                  <a:lnTo>
                    <a:pt x="16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43"/>
            <p:cNvSpPr/>
            <p:nvPr/>
          </p:nvSpPr>
          <p:spPr>
            <a:xfrm>
              <a:off x="7872087" y="4378258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43"/>
            <p:cNvSpPr/>
            <p:nvPr/>
          </p:nvSpPr>
          <p:spPr>
            <a:xfrm>
              <a:off x="7881035" y="4481340"/>
              <a:ext cx="4656" cy="4565"/>
            </a:xfrm>
            <a:custGeom>
              <a:rect b="b" l="l" r="r" t="t"/>
              <a:pathLst>
                <a:path extrusionOk="0" h="50" w="51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4" y="33"/>
                  </a:lnTo>
                  <a:lnTo>
                    <a:pt x="50" y="17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43"/>
            <p:cNvSpPr/>
            <p:nvPr/>
          </p:nvSpPr>
          <p:spPr>
            <a:xfrm>
              <a:off x="7812375" y="454415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6" y="33"/>
                  </a:lnTo>
                  <a:lnTo>
                    <a:pt x="16" y="49"/>
                  </a:lnTo>
                  <a:lnTo>
                    <a:pt x="33" y="49"/>
                  </a:lnTo>
                  <a:lnTo>
                    <a:pt x="49" y="1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43"/>
            <p:cNvSpPr/>
            <p:nvPr/>
          </p:nvSpPr>
          <p:spPr>
            <a:xfrm>
              <a:off x="7783888" y="4440984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4" y="1"/>
                  </a:moveTo>
                  <a:lnTo>
                    <a:pt x="34" y="17"/>
                  </a:lnTo>
                  <a:lnTo>
                    <a:pt x="17" y="17"/>
                  </a:lnTo>
                  <a:lnTo>
                    <a:pt x="17" y="33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34" y="82"/>
                  </a:lnTo>
                  <a:lnTo>
                    <a:pt x="50" y="82"/>
                  </a:lnTo>
                  <a:lnTo>
                    <a:pt x="50" y="66"/>
                  </a:lnTo>
                  <a:lnTo>
                    <a:pt x="66" y="66"/>
                  </a:lnTo>
                  <a:lnTo>
                    <a:pt x="83" y="50"/>
                  </a:lnTo>
                  <a:lnTo>
                    <a:pt x="83" y="33"/>
                  </a:lnTo>
                  <a:lnTo>
                    <a:pt x="83" y="17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43"/>
            <p:cNvSpPr/>
            <p:nvPr/>
          </p:nvSpPr>
          <p:spPr>
            <a:xfrm>
              <a:off x="7815296" y="441861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6"/>
                  </a:lnTo>
                  <a:lnTo>
                    <a:pt x="1" y="33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43"/>
            <p:cNvSpPr/>
            <p:nvPr/>
          </p:nvSpPr>
          <p:spPr>
            <a:xfrm>
              <a:off x="7843692" y="4435049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0"/>
                  </a:moveTo>
                  <a:lnTo>
                    <a:pt x="17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1" y="66"/>
                  </a:lnTo>
                  <a:lnTo>
                    <a:pt x="17" y="82"/>
                  </a:lnTo>
                  <a:lnTo>
                    <a:pt x="33" y="82"/>
                  </a:lnTo>
                  <a:cubicBezTo>
                    <a:pt x="66" y="82"/>
                    <a:pt x="83" y="66"/>
                    <a:pt x="66" y="33"/>
                  </a:cubicBezTo>
                  <a:lnTo>
                    <a:pt x="66" y="17"/>
                  </a:lnTo>
                  <a:lnTo>
                    <a:pt x="50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43"/>
            <p:cNvSpPr/>
            <p:nvPr/>
          </p:nvSpPr>
          <p:spPr>
            <a:xfrm>
              <a:off x="7798862" y="4440984"/>
              <a:ext cx="7578" cy="7578"/>
            </a:xfrm>
            <a:custGeom>
              <a:rect b="b" l="l" r="r" t="t"/>
              <a:pathLst>
                <a:path extrusionOk="0" h="83" w="83">
                  <a:moveTo>
                    <a:pt x="33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66" y="82"/>
                  </a:lnTo>
                  <a:lnTo>
                    <a:pt x="66" y="66"/>
                  </a:lnTo>
                  <a:lnTo>
                    <a:pt x="83" y="66"/>
                  </a:lnTo>
                  <a:lnTo>
                    <a:pt x="83" y="50"/>
                  </a:lnTo>
                  <a:cubicBezTo>
                    <a:pt x="66" y="17"/>
                    <a:pt x="50" y="17"/>
                    <a:pt x="50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43"/>
            <p:cNvSpPr/>
            <p:nvPr/>
          </p:nvSpPr>
          <p:spPr>
            <a:xfrm>
              <a:off x="7724175" y="4429023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50"/>
                  </a:lnTo>
                  <a:lnTo>
                    <a:pt x="49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43"/>
            <p:cNvSpPr/>
            <p:nvPr/>
          </p:nvSpPr>
          <p:spPr>
            <a:xfrm>
              <a:off x="7813835" y="4472392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17" y="0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0" y="49"/>
                  </a:lnTo>
                  <a:lnTo>
                    <a:pt x="17" y="49"/>
                  </a:lnTo>
                  <a:lnTo>
                    <a:pt x="33" y="66"/>
                  </a:lnTo>
                  <a:lnTo>
                    <a:pt x="66" y="66"/>
                  </a:lnTo>
                  <a:lnTo>
                    <a:pt x="66" y="49"/>
                  </a:lnTo>
                  <a:lnTo>
                    <a:pt x="66" y="33"/>
                  </a:lnTo>
                  <a:lnTo>
                    <a:pt x="66" y="17"/>
                  </a:lnTo>
                  <a:lnTo>
                    <a:pt x="49" y="1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43"/>
            <p:cNvSpPr/>
            <p:nvPr/>
          </p:nvSpPr>
          <p:spPr>
            <a:xfrm>
              <a:off x="7792927" y="4478327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33" y="1"/>
                  </a:moveTo>
                  <a:lnTo>
                    <a:pt x="17" y="17"/>
                  </a:lnTo>
                  <a:lnTo>
                    <a:pt x="0" y="34"/>
                  </a:lnTo>
                  <a:lnTo>
                    <a:pt x="33" y="66"/>
                  </a:lnTo>
                  <a:lnTo>
                    <a:pt x="66" y="66"/>
                  </a:lnTo>
                  <a:lnTo>
                    <a:pt x="66" y="34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43"/>
            <p:cNvSpPr/>
            <p:nvPr/>
          </p:nvSpPr>
          <p:spPr>
            <a:xfrm>
              <a:off x="7748097" y="4479879"/>
              <a:ext cx="3013" cy="3013"/>
            </a:xfrm>
            <a:custGeom>
              <a:rect b="b" l="l" r="r" t="t"/>
              <a:pathLst>
                <a:path extrusionOk="0" h="33" w="33">
                  <a:moveTo>
                    <a:pt x="17" y="0"/>
                  </a:moveTo>
                  <a:lnTo>
                    <a:pt x="17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43"/>
            <p:cNvSpPr/>
            <p:nvPr/>
          </p:nvSpPr>
          <p:spPr>
            <a:xfrm>
              <a:off x="7754032" y="4463444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3" y="49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43"/>
            <p:cNvSpPr/>
            <p:nvPr/>
          </p:nvSpPr>
          <p:spPr>
            <a:xfrm>
              <a:off x="7785440" y="4384193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43"/>
            <p:cNvSpPr/>
            <p:nvPr/>
          </p:nvSpPr>
          <p:spPr>
            <a:xfrm>
              <a:off x="7879574" y="4447010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" y="0"/>
                  </a:moveTo>
                  <a:lnTo>
                    <a:pt x="1" y="16"/>
                  </a:lnTo>
                  <a:lnTo>
                    <a:pt x="1" y="49"/>
                  </a:lnTo>
                  <a:lnTo>
                    <a:pt x="33" y="49"/>
                  </a:lnTo>
                  <a:lnTo>
                    <a:pt x="33" y="33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43"/>
            <p:cNvSpPr/>
            <p:nvPr/>
          </p:nvSpPr>
          <p:spPr>
            <a:xfrm>
              <a:off x="7831731" y="4473853"/>
              <a:ext cx="6117" cy="6117"/>
            </a:xfrm>
            <a:custGeom>
              <a:rect b="b" l="l" r="r" t="t"/>
              <a:pathLst>
                <a:path extrusionOk="0" h="67" w="67">
                  <a:moveTo>
                    <a:pt x="34" y="1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50"/>
                  </a:lnTo>
                  <a:lnTo>
                    <a:pt x="17" y="66"/>
                  </a:lnTo>
                  <a:lnTo>
                    <a:pt x="50" y="66"/>
                  </a:lnTo>
                  <a:lnTo>
                    <a:pt x="66" y="50"/>
                  </a:lnTo>
                  <a:lnTo>
                    <a:pt x="66" y="33"/>
                  </a:lnTo>
                  <a:cubicBezTo>
                    <a:pt x="50" y="1"/>
                    <a:pt x="34" y="1"/>
                    <a:pt x="34" y="1"/>
                  </a:cubicBez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43"/>
            <p:cNvSpPr/>
            <p:nvPr/>
          </p:nvSpPr>
          <p:spPr>
            <a:xfrm>
              <a:off x="7769005" y="441861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43"/>
            <p:cNvSpPr/>
            <p:nvPr/>
          </p:nvSpPr>
          <p:spPr>
            <a:xfrm>
              <a:off x="7876561" y="440364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43"/>
            <p:cNvSpPr/>
            <p:nvPr/>
          </p:nvSpPr>
          <p:spPr>
            <a:xfrm>
              <a:off x="7688293" y="444545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43"/>
            <p:cNvSpPr/>
            <p:nvPr/>
          </p:nvSpPr>
          <p:spPr>
            <a:xfrm>
              <a:off x="7689754" y="4476866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43"/>
            <p:cNvSpPr/>
            <p:nvPr/>
          </p:nvSpPr>
          <p:spPr>
            <a:xfrm>
              <a:off x="7833283" y="4472392"/>
              <a:ext cx="6026" cy="7578"/>
            </a:xfrm>
            <a:custGeom>
              <a:rect b="b" l="l" r="r" t="t"/>
              <a:pathLst>
                <a:path extrusionOk="0" h="83" w="66">
                  <a:moveTo>
                    <a:pt x="17" y="0"/>
                  </a:moveTo>
                  <a:lnTo>
                    <a:pt x="0" y="17"/>
                  </a:lnTo>
                  <a:lnTo>
                    <a:pt x="0" y="66"/>
                  </a:lnTo>
                  <a:lnTo>
                    <a:pt x="33" y="82"/>
                  </a:lnTo>
                  <a:lnTo>
                    <a:pt x="49" y="66"/>
                  </a:lnTo>
                  <a:lnTo>
                    <a:pt x="66" y="33"/>
                  </a:lnTo>
                  <a:lnTo>
                    <a:pt x="49" y="3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43"/>
            <p:cNvSpPr/>
            <p:nvPr/>
          </p:nvSpPr>
          <p:spPr>
            <a:xfrm>
              <a:off x="7828809" y="4538131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6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0" y="50"/>
                  </a:lnTo>
                  <a:lnTo>
                    <a:pt x="33" y="50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43"/>
            <p:cNvSpPr/>
            <p:nvPr/>
          </p:nvSpPr>
          <p:spPr>
            <a:xfrm>
              <a:off x="7810822" y="441560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33" y="33"/>
                  </a:lnTo>
                  <a:lnTo>
                    <a:pt x="5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43"/>
            <p:cNvSpPr/>
            <p:nvPr/>
          </p:nvSpPr>
          <p:spPr>
            <a:xfrm>
              <a:off x="7779414" y="4433497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43"/>
            <p:cNvSpPr/>
            <p:nvPr/>
          </p:nvSpPr>
          <p:spPr>
            <a:xfrm>
              <a:off x="7839218" y="4394693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43"/>
            <p:cNvSpPr/>
            <p:nvPr/>
          </p:nvSpPr>
          <p:spPr>
            <a:xfrm>
              <a:off x="7878113" y="4467918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17" y="0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43"/>
            <p:cNvSpPr/>
            <p:nvPr/>
          </p:nvSpPr>
          <p:spPr>
            <a:xfrm>
              <a:off x="7845244" y="4457418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6" y="1"/>
                  </a:moveTo>
                  <a:lnTo>
                    <a:pt x="0" y="33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43"/>
            <p:cNvSpPr/>
            <p:nvPr/>
          </p:nvSpPr>
          <p:spPr>
            <a:xfrm>
              <a:off x="7858665" y="4473853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0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50" y="33"/>
                  </a:lnTo>
                  <a:lnTo>
                    <a:pt x="50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43"/>
            <p:cNvSpPr/>
            <p:nvPr/>
          </p:nvSpPr>
          <p:spPr>
            <a:xfrm>
              <a:off x="7884048" y="4433497"/>
              <a:ext cx="1643" cy="4565"/>
            </a:xfrm>
            <a:custGeom>
              <a:rect b="b" l="l" r="r" t="t"/>
              <a:pathLst>
                <a:path extrusionOk="0" h="50" w="18">
                  <a:moveTo>
                    <a:pt x="17" y="1"/>
                  </a:moveTo>
                  <a:lnTo>
                    <a:pt x="1" y="17"/>
                  </a:lnTo>
                  <a:lnTo>
                    <a:pt x="1" y="50"/>
                  </a:lnTo>
                  <a:lnTo>
                    <a:pt x="17" y="50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43"/>
            <p:cNvSpPr/>
            <p:nvPr/>
          </p:nvSpPr>
          <p:spPr>
            <a:xfrm>
              <a:off x="7851179" y="4426010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34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43"/>
            <p:cNvSpPr/>
            <p:nvPr/>
          </p:nvSpPr>
          <p:spPr>
            <a:xfrm>
              <a:off x="7749558" y="4479879"/>
              <a:ext cx="7578" cy="6026"/>
            </a:xfrm>
            <a:custGeom>
              <a:rect b="b" l="l" r="r" t="t"/>
              <a:pathLst>
                <a:path extrusionOk="0" h="66" w="83">
                  <a:moveTo>
                    <a:pt x="1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33" y="66"/>
                  </a:lnTo>
                  <a:lnTo>
                    <a:pt x="50" y="66"/>
                  </a:lnTo>
                  <a:lnTo>
                    <a:pt x="66" y="49"/>
                  </a:lnTo>
                  <a:lnTo>
                    <a:pt x="82" y="33"/>
                  </a:lnTo>
                  <a:lnTo>
                    <a:pt x="82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43"/>
            <p:cNvSpPr/>
            <p:nvPr/>
          </p:nvSpPr>
          <p:spPr>
            <a:xfrm>
              <a:off x="7745084" y="4414141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17" y="16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43"/>
            <p:cNvSpPr/>
            <p:nvPr/>
          </p:nvSpPr>
          <p:spPr>
            <a:xfrm>
              <a:off x="7821322" y="4497775"/>
              <a:ext cx="6026" cy="6117"/>
            </a:xfrm>
            <a:custGeom>
              <a:rect b="b" l="l" r="r" t="t"/>
              <a:pathLst>
                <a:path extrusionOk="0" h="67" w="66">
                  <a:moveTo>
                    <a:pt x="17" y="1"/>
                  </a:moveTo>
                  <a:lnTo>
                    <a:pt x="0" y="33"/>
                  </a:lnTo>
                  <a:lnTo>
                    <a:pt x="0" y="50"/>
                  </a:lnTo>
                  <a:lnTo>
                    <a:pt x="17" y="50"/>
                  </a:lnTo>
                  <a:lnTo>
                    <a:pt x="17" y="66"/>
                  </a:lnTo>
                  <a:lnTo>
                    <a:pt x="49" y="66"/>
                  </a:lnTo>
                  <a:lnTo>
                    <a:pt x="66" y="33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43"/>
            <p:cNvSpPr/>
            <p:nvPr/>
          </p:nvSpPr>
          <p:spPr>
            <a:xfrm>
              <a:off x="7748097" y="4445458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17"/>
                  </a:lnTo>
                  <a:lnTo>
                    <a:pt x="17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49" y="33"/>
                  </a:lnTo>
                  <a:lnTo>
                    <a:pt x="49" y="17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43"/>
            <p:cNvSpPr/>
            <p:nvPr/>
          </p:nvSpPr>
          <p:spPr>
            <a:xfrm>
              <a:off x="7789914" y="4478327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0" y="1"/>
                  </a:moveTo>
                  <a:lnTo>
                    <a:pt x="0" y="34"/>
                  </a:lnTo>
                  <a:lnTo>
                    <a:pt x="0" y="50"/>
                  </a:lnTo>
                  <a:lnTo>
                    <a:pt x="50" y="50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43"/>
            <p:cNvSpPr/>
            <p:nvPr/>
          </p:nvSpPr>
          <p:spPr>
            <a:xfrm>
              <a:off x="7816848" y="4451484"/>
              <a:ext cx="6026" cy="6026"/>
            </a:xfrm>
            <a:custGeom>
              <a:rect b="b" l="l" r="r" t="t"/>
              <a:pathLst>
                <a:path extrusionOk="0" h="66" w="66">
                  <a:moveTo>
                    <a:pt x="33" y="0"/>
                  </a:moveTo>
                  <a:lnTo>
                    <a:pt x="0" y="49"/>
                  </a:lnTo>
                  <a:lnTo>
                    <a:pt x="16" y="49"/>
                  </a:lnTo>
                  <a:lnTo>
                    <a:pt x="16" y="66"/>
                  </a:lnTo>
                  <a:lnTo>
                    <a:pt x="49" y="66"/>
                  </a:lnTo>
                  <a:lnTo>
                    <a:pt x="66" y="3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43"/>
            <p:cNvSpPr/>
            <p:nvPr/>
          </p:nvSpPr>
          <p:spPr>
            <a:xfrm>
              <a:off x="7783888" y="4391680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43"/>
            <p:cNvSpPr/>
            <p:nvPr/>
          </p:nvSpPr>
          <p:spPr>
            <a:xfrm>
              <a:off x="7710662" y="4463444"/>
              <a:ext cx="1643" cy="3013"/>
            </a:xfrm>
            <a:custGeom>
              <a:rect b="b" l="l" r="r" t="t"/>
              <a:pathLst>
                <a:path extrusionOk="0" h="33" w="18">
                  <a:moveTo>
                    <a:pt x="1" y="0"/>
                  </a:moveTo>
                  <a:lnTo>
                    <a:pt x="1" y="33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43"/>
            <p:cNvSpPr/>
            <p:nvPr/>
          </p:nvSpPr>
          <p:spPr>
            <a:xfrm>
              <a:off x="7742071" y="4423088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43"/>
            <p:cNvSpPr/>
            <p:nvPr/>
          </p:nvSpPr>
          <p:spPr>
            <a:xfrm>
              <a:off x="7854192" y="4424549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43"/>
            <p:cNvSpPr/>
            <p:nvPr/>
          </p:nvSpPr>
          <p:spPr>
            <a:xfrm>
              <a:off x="7891535" y="444993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43"/>
            <p:cNvSpPr/>
            <p:nvPr/>
          </p:nvSpPr>
          <p:spPr>
            <a:xfrm>
              <a:off x="7716688" y="4467918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43"/>
            <p:cNvSpPr/>
            <p:nvPr/>
          </p:nvSpPr>
          <p:spPr>
            <a:xfrm>
              <a:off x="7757045" y="4464905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50"/>
                  </a:lnTo>
                  <a:lnTo>
                    <a:pt x="33" y="50"/>
                  </a:lnTo>
                  <a:lnTo>
                    <a:pt x="49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43"/>
            <p:cNvSpPr/>
            <p:nvPr/>
          </p:nvSpPr>
          <p:spPr>
            <a:xfrm>
              <a:off x="7740610" y="4476866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43"/>
            <p:cNvSpPr/>
            <p:nvPr/>
          </p:nvSpPr>
          <p:spPr>
            <a:xfrm>
              <a:off x="7694228" y="4499327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7" y="16"/>
                  </a:lnTo>
                  <a:lnTo>
                    <a:pt x="34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43"/>
            <p:cNvSpPr/>
            <p:nvPr/>
          </p:nvSpPr>
          <p:spPr>
            <a:xfrm>
              <a:off x="7804888" y="4475405"/>
              <a:ext cx="7487" cy="6026"/>
            </a:xfrm>
            <a:custGeom>
              <a:rect b="b" l="l" r="r" t="t"/>
              <a:pathLst>
                <a:path extrusionOk="0" h="66" w="82">
                  <a:moveTo>
                    <a:pt x="33" y="0"/>
                  </a:moveTo>
                  <a:lnTo>
                    <a:pt x="0" y="33"/>
                  </a:lnTo>
                  <a:lnTo>
                    <a:pt x="17" y="49"/>
                  </a:lnTo>
                  <a:lnTo>
                    <a:pt x="33" y="66"/>
                  </a:lnTo>
                  <a:lnTo>
                    <a:pt x="82" y="66"/>
                  </a:lnTo>
                  <a:lnTo>
                    <a:pt x="82" y="49"/>
                  </a:lnTo>
                  <a:lnTo>
                    <a:pt x="82" y="16"/>
                  </a:lnTo>
                  <a:lnTo>
                    <a:pt x="66" y="1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43"/>
            <p:cNvSpPr/>
            <p:nvPr/>
          </p:nvSpPr>
          <p:spPr>
            <a:xfrm>
              <a:off x="7803335" y="4418614"/>
              <a:ext cx="4565" cy="3013"/>
            </a:xfrm>
            <a:custGeom>
              <a:rect b="b" l="l" r="r" t="t"/>
              <a:pathLst>
                <a:path extrusionOk="0" h="33" w="50">
                  <a:moveTo>
                    <a:pt x="17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50" y="33"/>
                  </a:lnTo>
                  <a:lnTo>
                    <a:pt x="50" y="1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43"/>
            <p:cNvSpPr/>
            <p:nvPr/>
          </p:nvSpPr>
          <p:spPr>
            <a:xfrm>
              <a:off x="7764531" y="4452945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1"/>
                  </a:move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43"/>
            <p:cNvSpPr/>
            <p:nvPr/>
          </p:nvSpPr>
          <p:spPr>
            <a:xfrm>
              <a:off x="7780966" y="4452945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43"/>
            <p:cNvSpPr/>
            <p:nvPr/>
          </p:nvSpPr>
          <p:spPr>
            <a:xfrm>
              <a:off x="7860126" y="4461892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43"/>
            <p:cNvSpPr/>
            <p:nvPr/>
          </p:nvSpPr>
          <p:spPr>
            <a:xfrm>
              <a:off x="7824244" y="4454405"/>
              <a:ext cx="4656" cy="4656"/>
            </a:xfrm>
            <a:custGeom>
              <a:rect b="b" l="l" r="r" t="t"/>
              <a:pathLst>
                <a:path extrusionOk="0" h="51" w="51">
                  <a:moveTo>
                    <a:pt x="17" y="1"/>
                  </a:moveTo>
                  <a:lnTo>
                    <a:pt x="17" y="17"/>
                  </a:lnTo>
                  <a:lnTo>
                    <a:pt x="1" y="34"/>
                  </a:lnTo>
                  <a:lnTo>
                    <a:pt x="17" y="34"/>
                  </a:lnTo>
                  <a:lnTo>
                    <a:pt x="17" y="50"/>
                  </a:lnTo>
                  <a:lnTo>
                    <a:pt x="34" y="50"/>
                  </a:lnTo>
                  <a:lnTo>
                    <a:pt x="34" y="34"/>
                  </a:lnTo>
                  <a:lnTo>
                    <a:pt x="50" y="34"/>
                  </a:lnTo>
                  <a:lnTo>
                    <a:pt x="50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43"/>
            <p:cNvSpPr/>
            <p:nvPr/>
          </p:nvSpPr>
          <p:spPr>
            <a:xfrm>
              <a:off x="7695780" y="4423088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43"/>
            <p:cNvSpPr/>
            <p:nvPr/>
          </p:nvSpPr>
          <p:spPr>
            <a:xfrm>
              <a:off x="7727097" y="4454405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43"/>
            <p:cNvSpPr/>
            <p:nvPr/>
          </p:nvSpPr>
          <p:spPr>
            <a:xfrm>
              <a:off x="7694228" y="4469379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43"/>
            <p:cNvSpPr/>
            <p:nvPr/>
          </p:nvSpPr>
          <p:spPr>
            <a:xfrm>
              <a:off x="7653872" y="4473853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43"/>
            <p:cNvSpPr/>
            <p:nvPr/>
          </p:nvSpPr>
          <p:spPr>
            <a:xfrm>
              <a:off x="7751019" y="4408115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43"/>
            <p:cNvSpPr/>
            <p:nvPr/>
          </p:nvSpPr>
          <p:spPr>
            <a:xfrm>
              <a:off x="7725636" y="4424549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1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43"/>
            <p:cNvSpPr/>
            <p:nvPr/>
          </p:nvSpPr>
          <p:spPr>
            <a:xfrm>
              <a:off x="7804888" y="4475405"/>
              <a:ext cx="3013" cy="4565"/>
            </a:xfrm>
            <a:custGeom>
              <a:rect b="b" l="l" r="r" t="t"/>
              <a:pathLst>
                <a:path extrusionOk="0" h="50" w="33">
                  <a:moveTo>
                    <a:pt x="17" y="0"/>
                  </a:moveTo>
                  <a:lnTo>
                    <a:pt x="0" y="16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49"/>
                  </a:lnTo>
                  <a:lnTo>
                    <a:pt x="33" y="33"/>
                  </a:lnTo>
                  <a:lnTo>
                    <a:pt x="3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43"/>
            <p:cNvSpPr/>
            <p:nvPr/>
          </p:nvSpPr>
          <p:spPr>
            <a:xfrm>
              <a:off x="7818309" y="4541144"/>
              <a:ext cx="4565" cy="4565"/>
            </a:xfrm>
            <a:custGeom>
              <a:rect b="b" l="l" r="r" t="t"/>
              <a:pathLst>
                <a:path extrusionOk="0" h="50" w="50">
                  <a:moveTo>
                    <a:pt x="33" y="0"/>
                  </a:moveTo>
                  <a:lnTo>
                    <a:pt x="0" y="17"/>
                  </a:lnTo>
                  <a:lnTo>
                    <a:pt x="17" y="49"/>
                  </a:lnTo>
                  <a:lnTo>
                    <a:pt x="33" y="49"/>
                  </a:lnTo>
                  <a:lnTo>
                    <a:pt x="50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43"/>
            <p:cNvSpPr/>
            <p:nvPr/>
          </p:nvSpPr>
          <p:spPr>
            <a:xfrm>
              <a:off x="7751019" y="4475405"/>
              <a:ext cx="6117" cy="6026"/>
            </a:xfrm>
            <a:custGeom>
              <a:rect b="b" l="l" r="r" t="t"/>
              <a:pathLst>
                <a:path extrusionOk="0" h="66" w="67">
                  <a:moveTo>
                    <a:pt x="17" y="0"/>
                  </a:moveTo>
                  <a:lnTo>
                    <a:pt x="17" y="16"/>
                  </a:lnTo>
                  <a:lnTo>
                    <a:pt x="1" y="33"/>
                  </a:lnTo>
                  <a:lnTo>
                    <a:pt x="17" y="49"/>
                  </a:lnTo>
                  <a:lnTo>
                    <a:pt x="34" y="66"/>
                  </a:lnTo>
                  <a:lnTo>
                    <a:pt x="66" y="66"/>
                  </a:lnTo>
                  <a:lnTo>
                    <a:pt x="66" y="4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43"/>
            <p:cNvSpPr/>
            <p:nvPr/>
          </p:nvSpPr>
          <p:spPr>
            <a:xfrm>
              <a:off x="7806348" y="4437971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43"/>
            <p:cNvSpPr/>
            <p:nvPr/>
          </p:nvSpPr>
          <p:spPr>
            <a:xfrm>
              <a:off x="7779414" y="4457418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34" y="33"/>
                  </a:lnTo>
                  <a:lnTo>
                    <a:pt x="50" y="17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43"/>
            <p:cNvSpPr/>
            <p:nvPr/>
          </p:nvSpPr>
          <p:spPr>
            <a:xfrm>
              <a:off x="7840770" y="4457418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43"/>
            <p:cNvSpPr/>
            <p:nvPr/>
          </p:nvSpPr>
          <p:spPr>
            <a:xfrm>
              <a:off x="7746545" y="4435049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7" y="0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43"/>
            <p:cNvSpPr/>
            <p:nvPr/>
          </p:nvSpPr>
          <p:spPr>
            <a:xfrm>
              <a:off x="7671858" y="4461892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0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43"/>
            <p:cNvSpPr/>
            <p:nvPr/>
          </p:nvSpPr>
          <p:spPr>
            <a:xfrm>
              <a:off x="7761518" y="4418614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0" y="0"/>
                  </a:moveTo>
                  <a:lnTo>
                    <a:pt x="0" y="16"/>
                  </a:lnTo>
                  <a:lnTo>
                    <a:pt x="17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43"/>
            <p:cNvSpPr/>
            <p:nvPr/>
          </p:nvSpPr>
          <p:spPr>
            <a:xfrm>
              <a:off x="7764531" y="4461892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7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43"/>
            <p:cNvSpPr/>
            <p:nvPr/>
          </p:nvSpPr>
          <p:spPr>
            <a:xfrm>
              <a:off x="7731662" y="4451484"/>
              <a:ext cx="1552" cy="3013"/>
            </a:xfrm>
            <a:custGeom>
              <a:rect b="b" l="l" r="r" t="t"/>
              <a:pathLst>
                <a:path extrusionOk="0" h="33" w="17">
                  <a:moveTo>
                    <a:pt x="0" y="0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43"/>
            <p:cNvSpPr/>
            <p:nvPr/>
          </p:nvSpPr>
          <p:spPr>
            <a:xfrm>
              <a:off x="7698702" y="4427562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7" y="0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43"/>
            <p:cNvSpPr/>
            <p:nvPr/>
          </p:nvSpPr>
          <p:spPr>
            <a:xfrm>
              <a:off x="7812375" y="4443997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0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16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43"/>
            <p:cNvSpPr/>
            <p:nvPr/>
          </p:nvSpPr>
          <p:spPr>
            <a:xfrm>
              <a:off x="7783888" y="4439523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0"/>
                  </a:moveTo>
                  <a:lnTo>
                    <a:pt x="1" y="17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43"/>
            <p:cNvSpPr/>
            <p:nvPr/>
          </p:nvSpPr>
          <p:spPr>
            <a:xfrm>
              <a:off x="7739058" y="4482801"/>
              <a:ext cx="3104" cy="4656"/>
            </a:xfrm>
            <a:custGeom>
              <a:rect b="b" l="l" r="r" t="t"/>
              <a:pathLst>
                <a:path extrusionOk="0" h="51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34"/>
                  </a:lnTo>
                  <a:lnTo>
                    <a:pt x="17" y="50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43"/>
            <p:cNvSpPr/>
            <p:nvPr/>
          </p:nvSpPr>
          <p:spPr>
            <a:xfrm>
              <a:off x="7833283" y="4500788"/>
              <a:ext cx="91" cy="3104"/>
            </a:xfrm>
            <a:custGeom>
              <a:rect b="b" l="l" r="r" t="t"/>
              <a:pathLst>
                <a:path extrusionOk="0" h="34" w="1">
                  <a:moveTo>
                    <a:pt x="0" y="17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43"/>
            <p:cNvSpPr/>
            <p:nvPr/>
          </p:nvSpPr>
          <p:spPr>
            <a:xfrm>
              <a:off x="7707741" y="4458971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17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43"/>
            <p:cNvSpPr/>
            <p:nvPr/>
          </p:nvSpPr>
          <p:spPr>
            <a:xfrm>
              <a:off x="7698702" y="4490288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34" y="34"/>
                  </a:lnTo>
                  <a:lnTo>
                    <a:pt x="34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43"/>
            <p:cNvSpPr/>
            <p:nvPr/>
          </p:nvSpPr>
          <p:spPr>
            <a:xfrm>
              <a:off x="7845244" y="4539592"/>
              <a:ext cx="3013" cy="1643"/>
            </a:xfrm>
            <a:custGeom>
              <a:rect b="b" l="l" r="r" t="t"/>
              <a:pathLst>
                <a:path extrusionOk="0" h="18" w="33">
                  <a:moveTo>
                    <a:pt x="16" y="1"/>
                  </a:moveTo>
                  <a:lnTo>
                    <a:pt x="0" y="17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43"/>
            <p:cNvSpPr/>
            <p:nvPr/>
          </p:nvSpPr>
          <p:spPr>
            <a:xfrm>
              <a:off x="7791375" y="4460431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34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43"/>
            <p:cNvSpPr/>
            <p:nvPr/>
          </p:nvSpPr>
          <p:spPr>
            <a:xfrm>
              <a:off x="7686832" y="4448471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0" y="0"/>
                  </a:moveTo>
                  <a:lnTo>
                    <a:pt x="0" y="17"/>
                  </a:lnTo>
                  <a:lnTo>
                    <a:pt x="16" y="33"/>
                  </a:lnTo>
                  <a:lnTo>
                    <a:pt x="33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43"/>
            <p:cNvSpPr/>
            <p:nvPr/>
          </p:nvSpPr>
          <p:spPr>
            <a:xfrm>
              <a:off x="7782427" y="4442536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7" y="0"/>
                  </a:moveTo>
                  <a:lnTo>
                    <a:pt x="1" y="16"/>
                  </a:lnTo>
                  <a:lnTo>
                    <a:pt x="17" y="33"/>
                  </a:lnTo>
                  <a:lnTo>
                    <a:pt x="3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43"/>
            <p:cNvSpPr/>
            <p:nvPr/>
          </p:nvSpPr>
          <p:spPr>
            <a:xfrm>
              <a:off x="7769005" y="4482801"/>
              <a:ext cx="4565" cy="3104"/>
            </a:xfrm>
            <a:custGeom>
              <a:rect b="b" l="l" r="r" t="t"/>
              <a:pathLst>
                <a:path extrusionOk="0" h="34" w="50">
                  <a:moveTo>
                    <a:pt x="17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33" y="34"/>
                  </a:lnTo>
                  <a:lnTo>
                    <a:pt x="49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43"/>
            <p:cNvSpPr/>
            <p:nvPr/>
          </p:nvSpPr>
          <p:spPr>
            <a:xfrm>
              <a:off x="7743623" y="446189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16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43"/>
            <p:cNvSpPr/>
            <p:nvPr/>
          </p:nvSpPr>
          <p:spPr>
            <a:xfrm>
              <a:off x="7722623" y="4429023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" y="17"/>
                  </a:lnTo>
                  <a:lnTo>
                    <a:pt x="34" y="1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43"/>
            <p:cNvSpPr/>
            <p:nvPr/>
          </p:nvSpPr>
          <p:spPr>
            <a:xfrm>
              <a:off x="7818309" y="4484353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0" y="0"/>
                  </a:moveTo>
                  <a:lnTo>
                    <a:pt x="17" y="17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43"/>
            <p:cNvSpPr/>
            <p:nvPr/>
          </p:nvSpPr>
          <p:spPr>
            <a:xfrm>
              <a:off x="7795849" y="4469379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" y="33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43"/>
            <p:cNvSpPr/>
            <p:nvPr/>
          </p:nvSpPr>
          <p:spPr>
            <a:xfrm>
              <a:off x="7739058" y="4491840"/>
              <a:ext cx="3104" cy="4565"/>
            </a:xfrm>
            <a:custGeom>
              <a:rect b="b" l="l" r="r" t="t"/>
              <a:pathLst>
                <a:path extrusionOk="0" h="50" w="34">
                  <a:moveTo>
                    <a:pt x="17" y="0"/>
                  </a:moveTo>
                  <a:lnTo>
                    <a:pt x="17" y="17"/>
                  </a:lnTo>
                  <a:lnTo>
                    <a:pt x="1" y="17"/>
                  </a:lnTo>
                  <a:lnTo>
                    <a:pt x="1" y="33"/>
                  </a:lnTo>
                  <a:lnTo>
                    <a:pt x="1" y="49"/>
                  </a:lnTo>
                  <a:lnTo>
                    <a:pt x="34" y="49"/>
                  </a:lnTo>
                  <a:lnTo>
                    <a:pt x="34" y="33"/>
                  </a:lnTo>
                  <a:lnTo>
                    <a:pt x="34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43"/>
            <p:cNvSpPr/>
            <p:nvPr/>
          </p:nvSpPr>
          <p:spPr>
            <a:xfrm>
              <a:off x="7816848" y="4542605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43"/>
            <p:cNvSpPr/>
            <p:nvPr/>
          </p:nvSpPr>
          <p:spPr>
            <a:xfrm>
              <a:off x="7719701" y="4458971"/>
              <a:ext cx="3013" cy="1552"/>
            </a:xfrm>
            <a:custGeom>
              <a:rect b="b" l="l" r="r" t="t"/>
              <a:pathLst>
                <a:path extrusionOk="0" h="17" w="33">
                  <a:moveTo>
                    <a:pt x="0" y="0"/>
                  </a:moveTo>
                  <a:lnTo>
                    <a:pt x="17" y="16"/>
                  </a:lnTo>
                  <a:lnTo>
                    <a:pt x="33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43"/>
            <p:cNvSpPr/>
            <p:nvPr/>
          </p:nvSpPr>
          <p:spPr>
            <a:xfrm>
              <a:off x="7700254" y="4484353"/>
              <a:ext cx="3104" cy="3104"/>
            </a:xfrm>
            <a:custGeom>
              <a:rect b="b" l="l" r="r" t="t"/>
              <a:pathLst>
                <a:path extrusionOk="0" h="34" w="34">
                  <a:moveTo>
                    <a:pt x="0" y="0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33" y="33"/>
                  </a:lnTo>
                  <a:lnTo>
                    <a:pt x="33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43"/>
            <p:cNvSpPr/>
            <p:nvPr/>
          </p:nvSpPr>
          <p:spPr>
            <a:xfrm>
              <a:off x="7671858" y="4457418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17" y="1"/>
                  </a:moveTo>
                  <a:lnTo>
                    <a:pt x="0" y="17"/>
                  </a:lnTo>
                  <a:lnTo>
                    <a:pt x="0" y="33"/>
                  </a:lnTo>
                  <a:lnTo>
                    <a:pt x="17" y="33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43"/>
            <p:cNvSpPr/>
            <p:nvPr/>
          </p:nvSpPr>
          <p:spPr>
            <a:xfrm>
              <a:off x="7739058" y="4482801"/>
              <a:ext cx="1643" cy="3104"/>
            </a:xfrm>
            <a:custGeom>
              <a:rect b="b" l="l" r="r" t="t"/>
              <a:pathLst>
                <a:path extrusionOk="0" h="34" w="18">
                  <a:moveTo>
                    <a:pt x="1" y="1"/>
                  </a:moveTo>
                  <a:lnTo>
                    <a:pt x="1" y="17"/>
                  </a:lnTo>
                  <a:lnTo>
                    <a:pt x="1" y="34"/>
                  </a:lnTo>
                  <a:lnTo>
                    <a:pt x="17" y="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43"/>
            <p:cNvSpPr/>
            <p:nvPr/>
          </p:nvSpPr>
          <p:spPr>
            <a:xfrm>
              <a:off x="7722623" y="4458971"/>
              <a:ext cx="3104" cy="3013"/>
            </a:xfrm>
            <a:custGeom>
              <a:rect b="b" l="l" r="r" t="t"/>
              <a:pathLst>
                <a:path extrusionOk="0" h="33" w="34">
                  <a:moveTo>
                    <a:pt x="1" y="0"/>
                  </a:moveTo>
                  <a:lnTo>
                    <a:pt x="34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43"/>
            <p:cNvSpPr/>
            <p:nvPr/>
          </p:nvSpPr>
          <p:spPr>
            <a:xfrm>
              <a:off x="7697241" y="4472392"/>
              <a:ext cx="3104" cy="1552"/>
            </a:xfrm>
            <a:custGeom>
              <a:rect b="b" l="l" r="r" t="t"/>
              <a:pathLst>
                <a:path extrusionOk="0" h="17" w="34">
                  <a:moveTo>
                    <a:pt x="1" y="0"/>
                  </a:moveTo>
                  <a:lnTo>
                    <a:pt x="1" y="17"/>
                  </a:lnTo>
                  <a:lnTo>
                    <a:pt x="33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43"/>
            <p:cNvSpPr/>
            <p:nvPr/>
          </p:nvSpPr>
          <p:spPr>
            <a:xfrm>
              <a:off x="7762979" y="4449932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43"/>
            <p:cNvSpPr/>
            <p:nvPr/>
          </p:nvSpPr>
          <p:spPr>
            <a:xfrm>
              <a:off x="7691306" y="4505262"/>
              <a:ext cx="4565" cy="6026"/>
            </a:xfrm>
            <a:custGeom>
              <a:rect b="b" l="l" r="r" t="t"/>
              <a:pathLst>
                <a:path extrusionOk="0" h="66" w="50">
                  <a:moveTo>
                    <a:pt x="17" y="0"/>
                  </a:moveTo>
                  <a:lnTo>
                    <a:pt x="0" y="17"/>
                  </a:lnTo>
                  <a:lnTo>
                    <a:pt x="17" y="66"/>
                  </a:lnTo>
                  <a:lnTo>
                    <a:pt x="33" y="66"/>
                  </a:lnTo>
                  <a:lnTo>
                    <a:pt x="49" y="50"/>
                  </a:lnTo>
                  <a:lnTo>
                    <a:pt x="49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43"/>
            <p:cNvSpPr/>
            <p:nvPr/>
          </p:nvSpPr>
          <p:spPr>
            <a:xfrm>
              <a:off x="7634515" y="4488827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43"/>
            <p:cNvSpPr/>
            <p:nvPr/>
          </p:nvSpPr>
          <p:spPr>
            <a:xfrm>
              <a:off x="7754032" y="4511196"/>
              <a:ext cx="3104" cy="1643"/>
            </a:xfrm>
            <a:custGeom>
              <a:rect b="b" l="l" r="r" t="t"/>
              <a:pathLst>
                <a:path extrusionOk="0" h="18" w="34">
                  <a:moveTo>
                    <a:pt x="1" y="1"/>
                  </a:moveTo>
                  <a:lnTo>
                    <a:pt x="17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43"/>
            <p:cNvSpPr/>
            <p:nvPr/>
          </p:nvSpPr>
          <p:spPr>
            <a:xfrm>
              <a:off x="7630041" y="4563513"/>
              <a:ext cx="3013" cy="3104"/>
            </a:xfrm>
            <a:custGeom>
              <a:rect b="b" l="l" r="r" t="t"/>
              <a:pathLst>
                <a:path extrusionOk="0" h="34" w="33">
                  <a:moveTo>
                    <a:pt x="16" y="1"/>
                  </a:moveTo>
                  <a:lnTo>
                    <a:pt x="0" y="17"/>
                  </a:lnTo>
                  <a:lnTo>
                    <a:pt x="0" y="34"/>
                  </a:lnTo>
                  <a:lnTo>
                    <a:pt x="33" y="34"/>
                  </a:lnTo>
                  <a:lnTo>
                    <a:pt x="33" y="1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43"/>
            <p:cNvSpPr/>
            <p:nvPr/>
          </p:nvSpPr>
          <p:spPr>
            <a:xfrm>
              <a:off x="7688293" y="4475405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0" y="16"/>
                  </a:ln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43"/>
            <p:cNvSpPr/>
            <p:nvPr/>
          </p:nvSpPr>
          <p:spPr>
            <a:xfrm>
              <a:off x="7661358" y="4485814"/>
              <a:ext cx="1643" cy="1643"/>
            </a:xfrm>
            <a:custGeom>
              <a:rect b="b" l="l" r="r" t="t"/>
              <a:pathLst>
                <a:path extrusionOk="0" h="18" w="18">
                  <a:moveTo>
                    <a:pt x="1" y="1"/>
                  </a:move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43"/>
            <p:cNvSpPr/>
            <p:nvPr/>
          </p:nvSpPr>
          <p:spPr>
            <a:xfrm>
              <a:off x="7632963" y="4479879"/>
              <a:ext cx="4565" cy="1552"/>
            </a:xfrm>
            <a:custGeom>
              <a:rect b="b" l="l" r="r" t="t"/>
              <a:pathLst>
                <a:path extrusionOk="0" h="17" w="50">
                  <a:moveTo>
                    <a:pt x="1" y="0"/>
                  </a:moveTo>
                  <a:lnTo>
                    <a:pt x="17" y="17"/>
                  </a:lnTo>
                  <a:lnTo>
                    <a:pt x="50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43"/>
            <p:cNvSpPr/>
            <p:nvPr/>
          </p:nvSpPr>
          <p:spPr>
            <a:xfrm>
              <a:off x="7627028" y="4506722"/>
              <a:ext cx="1552" cy="1643"/>
            </a:xfrm>
            <a:custGeom>
              <a:rect b="b" l="l" r="r" t="t"/>
              <a:pathLst>
                <a:path extrusionOk="0" h="18" w="17">
                  <a:moveTo>
                    <a:pt x="0" y="1"/>
                  </a:moveTo>
                  <a:lnTo>
                    <a:pt x="0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43"/>
            <p:cNvSpPr/>
            <p:nvPr/>
          </p:nvSpPr>
          <p:spPr>
            <a:xfrm>
              <a:off x="7653872" y="4447010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" y="16"/>
                  </a:lnTo>
                  <a:lnTo>
                    <a:pt x="17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43"/>
            <p:cNvSpPr/>
            <p:nvPr/>
          </p:nvSpPr>
          <p:spPr>
            <a:xfrm>
              <a:off x="7647937" y="4484353"/>
              <a:ext cx="1552" cy="1552"/>
            </a:xfrm>
            <a:custGeom>
              <a:rect b="b" l="l" r="r" t="t"/>
              <a:pathLst>
                <a:path extrusionOk="0" h="17" w="17">
                  <a:moveTo>
                    <a:pt x="0" y="0"/>
                  </a:moveTo>
                  <a:lnTo>
                    <a:pt x="17" y="1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43"/>
            <p:cNvSpPr/>
            <p:nvPr/>
          </p:nvSpPr>
          <p:spPr>
            <a:xfrm>
              <a:off x="7577724" y="4539592"/>
              <a:ext cx="1552" cy="3104"/>
            </a:xfrm>
            <a:custGeom>
              <a:rect b="b" l="l" r="r" t="t"/>
              <a:pathLst>
                <a:path extrusionOk="0" h="34" w="17">
                  <a:moveTo>
                    <a:pt x="0" y="1"/>
                  </a:moveTo>
                  <a:lnTo>
                    <a:pt x="0" y="17"/>
                  </a:lnTo>
                  <a:lnTo>
                    <a:pt x="17" y="34"/>
                  </a:lnTo>
                  <a:lnTo>
                    <a:pt x="17" y="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35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43"/>
            <p:cNvSpPr/>
            <p:nvPr/>
          </p:nvSpPr>
          <p:spPr>
            <a:xfrm>
              <a:off x="7625476" y="4499327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" y="0"/>
                  </a:moveTo>
                  <a:lnTo>
                    <a:pt x="17" y="1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43"/>
            <p:cNvSpPr/>
            <p:nvPr/>
          </p:nvSpPr>
          <p:spPr>
            <a:xfrm>
              <a:off x="7609042" y="4464905"/>
              <a:ext cx="1643" cy="1552"/>
            </a:xfrm>
            <a:custGeom>
              <a:rect b="b" l="l" r="r" t="t"/>
              <a:pathLst>
                <a:path extrusionOk="0" h="17" w="18">
                  <a:moveTo>
                    <a:pt x="17" y="1"/>
                  </a:moveTo>
                  <a:lnTo>
                    <a:pt x="1" y="17"/>
                  </a:lnTo>
                  <a:lnTo>
                    <a:pt x="17" y="17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2F5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43"/>
            <p:cNvSpPr/>
            <p:nvPr/>
          </p:nvSpPr>
          <p:spPr>
            <a:xfrm flipH="1" rot="4461583">
              <a:off x="7109797" y="2283363"/>
              <a:ext cx="401812" cy="226864"/>
            </a:xfrm>
            <a:custGeom>
              <a:rect b="b" l="l" r="r" t="t"/>
              <a:pathLst>
                <a:path extrusionOk="0" h="2559" w="3390">
                  <a:moveTo>
                    <a:pt x="1589" y="50"/>
                  </a:moveTo>
                  <a:cubicBezTo>
                    <a:pt x="1556" y="50"/>
                    <a:pt x="1560" y="54"/>
                    <a:pt x="1572" y="54"/>
                  </a:cubicBezTo>
                  <a:cubicBezTo>
                    <a:pt x="1573" y="54"/>
                    <a:pt x="1574" y="54"/>
                    <a:pt x="1575" y="54"/>
                  </a:cubicBezTo>
                  <a:lnTo>
                    <a:pt x="1575" y="54"/>
                  </a:lnTo>
                  <a:cubicBezTo>
                    <a:pt x="1579" y="53"/>
                    <a:pt x="1584" y="51"/>
                    <a:pt x="1589" y="50"/>
                  </a:cubicBezTo>
                  <a:close/>
                  <a:moveTo>
                    <a:pt x="1147" y="164"/>
                  </a:moveTo>
                  <a:cubicBezTo>
                    <a:pt x="1147" y="168"/>
                    <a:pt x="1143" y="172"/>
                    <a:pt x="1138" y="177"/>
                  </a:cubicBezTo>
                  <a:lnTo>
                    <a:pt x="1138" y="177"/>
                  </a:lnTo>
                  <a:cubicBezTo>
                    <a:pt x="1150" y="170"/>
                    <a:pt x="1161" y="164"/>
                    <a:pt x="1147" y="164"/>
                  </a:cubicBezTo>
                  <a:close/>
                  <a:moveTo>
                    <a:pt x="1138" y="177"/>
                  </a:moveTo>
                  <a:lnTo>
                    <a:pt x="1138" y="177"/>
                  </a:lnTo>
                  <a:cubicBezTo>
                    <a:pt x="1127" y="184"/>
                    <a:pt x="1115" y="190"/>
                    <a:pt x="1116" y="194"/>
                  </a:cubicBezTo>
                  <a:lnTo>
                    <a:pt x="1116" y="194"/>
                  </a:lnTo>
                  <a:cubicBezTo>
                    <a:pt x="1125" y="188"/>
                    <a:pt x="1132" y="183"/>
                    <a:pt x="1138" y="177"/>
                  </a:cubicBezTo>
                  <a:close/>
                  <a:moveTo>
                    <a:pt x="3045" y="393"/>
                  </a:moveTo>
                  <a:cubicBezTo>
                    <a:pt x="3045" y="393"/>
                    <a:pt x="3045" y="394"/>
                    <a:pt x="3044" y="394"/>
                  </a:cubicBezTo>
                  <a:lnTo>
                    <a:pt x="3044" y="394"/>
                  </a:lnTo>
                  <a:cubicBezTo>
                    <a:pt x="3050" y="399"/>
                    <a:pt x="3056" y="404"/>
                    <a:pt x="3062" y="410"/>
                  </a:cubicBezTo>
                  <a:lnTo>
                    <a:pt x="3045" y="393"/>
                  </a:lnTo>
                  <a:close/>
                  <a:moveTo>
                    <a:pt x="3356" y="1408"/>
                  </a:moveTo>
                  <a:cubicBezTo>
                    <a:pt x="3354" y="1408"/>
                    <a:pt x="3353" y="1408"/>
                    <a:pt x="3351" y="1408"/>
                  </a:cubicBezTo>
                  <a:lnTo>
                    <a:pt x="3351" y="1408"/>
                  </a:lnTo>
                  <a:lnTo>
                    <a:pt x="3356" y="1425"/>
                  </a:lnTo>
                  <a:cubicBezTo>
                    <a:pt x="3356" y="1425"/>
                    <a:pt x="3356" y="1425"/>
                    <a:pt x="3356" y="1408"/>
                  </a:cubicBezTo>
                  <a:close/>
                  <a:moveTo>
                    <a:pt x="1098" y="1621"/>
                  </a:moveTo>
                  <a:cubicBezTo>
                    <a:pt x="1095" y="1621"/>
                    <a:pt x="1092" y="1623"/>
                    <a:pt x="1089" y="1626"/>
                  </a:cubicBezTo>
                  <a:lnTo>
                    <a:pt x="1089" y="1626"/>
                  </a:lnTo>
                  <a:lnTo>
                    <a:pt x="1098" y="1621"/>
                  </a:lnTo>
                  <a:close/>
                  <a:moveTo>
                    <a:pt x="2947" y="2472"/>
                  </a:moveTo>
                  <a:cubicBezTo>
                    <a:pt x="2953" y="2478"/>
                    <a:pt x="2956" y="2480"/>
                    <a:pt x="2958" y="2480"/>
                  </a:cubicBezTo>
                  <a:cubicBezTo>
                    <a:pt x="2962" y="2480"/>
                    <a:pt x="2958" y="2472"/>
                    <a:pt x="2947" y="2472"/>
                  </a:cubicBezTo>
                  <a:close/>
                  <a:moveTo>
                    <a:pt x="2080" y="1"/>
                  </a:moveTo>
                  <a:lnTo>
                    <a:pt x="1998" y="33"/>
                  </a:lnTo>
                  <a:lnTo>
                    <a:pt x="2129" y="17"/>
                  </a:lnTo>
                  <a:lnTo>
                    <a:pt x="2129" y="17"/>
                  </a:lnTo>
                  <a:cubicBezTo>
                    <a:pt x="2129" y="30"/>
                    <a:pt x="2075" y="54"/>
                    <a:pt x="2011" y="54"/>
                  </a:cubicBezTo>
                  <a:cubicBezTo>
                    <a:pt x="1996" y="54"/>
                    <a:pt x="1981" y="53"/>
                    <a:pt x="1965" y="50"/>
                  </a:cubicBezTo>
                  <a:lnTo>
                    <a:pt x="1981" y="17"/>
                  </a:lnTo>
                  <a:lnTo>
                    <a:pt x="1883" y="17"/>
                  </a:lnTo>
                  <a:cubicBezTo>
                    <a:pt x="1861" y="17"/>
                    <a:pt x="1847" y="24"/>
                    <a:pt x="1830" y="24"/>
                  </a:cubicBezTo>
                  <a:cubicBezTo>
                    <a:pt x="1821" y="24"/>
                    <a:pt x="1812" y="22"/>
                    <a:pt x="1801" y="17"/>
                  </a:cubicBezTo>
                  <a:lnTo>
                    <a:pt x="1752" y="17"/>
                  </a:lnTo>
                  <a:lnTo>
                    <a:pt x="1769" y="66"/>
                  </a:lnTo>
                  <a:lnTo>
                    <a:pt x="1703" y="66"/>
                  </a:lnTo>
                  <a:lnTo>
                    <a:pt x="1638" y="82"/>
                  </a:lnTo>
                  <a:lnTo>
                    <a:pt x="1670" y="33"/>
                  </a:lnTo>
                  <a:lnTo>
                    <a:pt x="1638" y="50"/>
                  </a:lnTo>
                  <a:cubicBezTo>
                    <a:pt x="1621" y="50"/>
                    <a:pt x="1638" y="33"/>
                    <a:pt x="1605" y="33"/>
                  </a:cubicBezTo>
                  <a:cubicBezTo>
                    <a:pt x="1605" y="48"/>
                    <a:pt x="1587" y="53"/>
                    <a:pt x="1575" y="54"/>
                  </a:cubicBezTo>
                  <a:lnTo>
                    <a:pt x="1575" y="54"/>
                  </a:lnTo>
                  <a:cubicBezTo>
                    <a:pt x="1559" y="58"/>
                    <a:pt x="1549" y="58"/>
                    <a:pt x="1539" y="58"/>
                  </a:cubicBezTo>
                  <a:cubicBezTo>
                    <a:pt x="1527" y="58"/>
                    <a:pt x="1515" y="58"/>
                    <a:pt x="1490" y="66"/>
                  </a:cubicBezTo>
                  <a:lnTo>
                    <a:pt x="1458" y="115"/>
                  </a:lnTo>
                  <a:lnTo>
                    <a:pt x="1392" y="115"/>
                  </a:lnTo>
                  <a:cubicBezTo>
                    <a:pt x="1327" y="132"/>
                    <a:pt x="1278" y="148"/>
                    <a:pt x="1212" y="181"/>
                  </a:cubicBezTo>
                  <a:lnTo>
                    <a:pt x="1163" y="164"/>
                  </a:lnTo>
                  <a:lnTo>
                    <a:pt x="1130" y="197"/>
                  </a:lnTo>
                  <a:cubicBezTo>
                    <a:pt x="1121" y="197"/>
                    <a:pt x="1117" y="196"/>
                    <a:pt x="1116" y="194"/>
                  </a:cubicBezTo>
                  <a:lnTo>
                    <a:pt x="1116" y="194"/>
                  </a:lnTo>
                  <a:cubicBezTo>
                    <a:pt x="1097" y="207"/>
                    <a:pt x="1074" y="221"/>
                    <a:pt x="1065" y="230"/>
                  </a:cubicBezTo>
                  <a:cubicBezTo>
                    <a:pt x="1067" y="232"/>
                    <a:pt x="1070" y="233"/>
                    <a:pt x="1073" y="233"/>
                  </a:cubicBezTo>
                  <a:cubicBezTo>
                    <a:pt x="1095" y="233"/>
                    <a:pt x="1135" y="195"/>
                    <a:pt x="1163" y="181"/>
                  </a:cubicBezTo>
                  <a:lnTo>
                    <a:pt x="1163" y="181"/>
                  </a:lnTo>
                  <a:lnTo>
                    <a:pt x="1147" y="213"/>
                  </a:lnTo>
                  <a:cubicBezTo>
                    <a:pt x="1065" y="246"/>
                    <a:pt x="967" y="295"/>
                    <a:pt x="885" y="344"/>
                  </a:cubicBezTo>
                  <a:lnTo>
                    <a:pt x="836" y="377"/>
                  </a:lnTo>
                  <a:cubicBezTo>
                    <a:pt x="787" y="410"/>
                    <a:pt x="737" y="459"/>
                    <a:pt x="688" y="475"/>
                  </a:cubicBezTo>
                  <a:lnTo>
                    <a:pt x="672" y="508"/>
                  </a:lnTo>
                  <a:cubicBezTo>
                    <a:pt x="639" y="541"/>
                    <a:pt x="606" y="574"/>
                    <a:pt x="574" y="623"/>
                  </a:cubicBezTo>
                  <a:lnTo>
                    <a:pt x="549" y="635"/>
                  </a:lnTo>
                  <a:lnTo>
                    <a:pt x="549" y="635"/>
                  </a:lnTo>
                  <a:cubicBezTo>
                    <a:pt x="552" y="631"/>
                    <a:pt x="555" y="627"/>
                    <a:pt x="557" y="623"/>
                  </a:cubicBezTo>
                  <a:lnTo>
                    <a:pt x="557" y="623"/>
                  </a:lnTo>
                  <a:lnTo>
                    <a:pt x="541" y="639"/>
                  </a:lnTo>
                  <a:lnTo>
                    <a:pt x="549" y="635"/>
                  </a:lnTo>
                  <a:lnTo>
                    <a:pt x="549" y="635"/>
                  </a:lnTo>
                  <a:cubicBezTo>
                    <a:pt x="519" y="678"/>
                    <a:pt x="489" y="709"/>
                    <a:pt x="459" y="754"/>
                  </a:cubicBezTo>
                  <a:lnTo>
                    <a:pt x="459" y="737"/>
                  </a:lnTo>
                  <a:lnTo>
                    <a:pt x="443" y="770"/>
                  </a:lnTo>
                  <a:lnTo>
                    <a:pt x="426" y="786"/>
                  </a:lnTo>
                  <a:cubicBezTo>
                    <a:pt x="132" y="1196"/>
                    <a:pt x="1" y="1719"/>
                    <a:pt x="132" y="2227"/>
                  </a:cubicBezTo>
                  <a:lnTo>
                    <a:pt x="132" y="2243"/>
                  </a:lnTo>
                  <a:lnTo>
                    <a:pt x="148" y="2276"/>
                  </a:lnTo>
                  <a:cubicBezTo>
                    <a:pt x="148" y="2276"/>
                    <a:pt x="181" y="2259"/>
                    <a:pt x="230" y="2227"/>
                  </a:cubicBezTo>
                  <a:lnTo>
                    <a:pt x="279" y="2243"/>
                  </a:lnTo>
                  <a:cubicBezTo>
                    <a:pt x="312" y="2194"/>
                    <a:pt x="410" y="2194"/>
                    <a:pt x="443" y="2112"/>
                  </a:cubicBezTo>
                  <a:lnTo>
                    <a:pt x="459" y="2129"/>
                  </a:lnTo>
                  <a:cubicBezTo>
                    <a:pt x="459" y="2112"/>
                    <a:pt x="476" y="2096"/>
                    <a:pt x="525" y="2079"/>
                  </a:cubicBezTo>
                  <a:lnTo>
                    <a:pt x="508" y="2079"/>
                  </a:lnTo>
                  <a:cubicBezTo>
                    <a:pt x="606" y="1998"/>
                    <a:pt x="656" y="1981"/>
                    <a:pt x="770" y="1899"/>
                  </a:cubicBezTo>
                  <a:lnTo>
                    <a:pt x="754" y="1899"/>
                  </a:lnTo>
                  <a:lnTo>
                    <a:pt x="803" y="1867"/>
                  </a:lnTo>
                  <a:cubicBezTo>
                    <a:pt x="803" y="1864"/>
                    <a:pt x="803" y="1863"/>
                    <a:pt x="802" y="1862"/>
                  </a:cubicBezTo>
                  <a:lnTo>
                    <a:pt x="802" y="1862"/>
                  </a:lnTo>
                  <a:cubicBezTo>
                    <a:pt x="856" y="1824"/>
                    <a:pt x="926" y="1752"/>
                    <a:pt x="950" y="1752"/>
                  </a:cubicBezTo>
                  <a:cubicBezTo>
                    <a:pt x="967" y="1736"/>
                    <a:pt x="963" y="1736"/>
                    <a:pt x="958" y="1736"/>
                  </a:cubicBezTo>
                  <a:cubicBezTo>
                    <a:pt x="954" y="1736"/>
                    <a:pt x="950" y="1736"/>
                    <a:pt x="967" y="1719"/>
                  </a:cubicBezTo>
                  <a:lnTo>
                    <a:pt x="983" y="1719"/>
                  </a:lnTo>
                  <a:lnTo>
                    <a:pt x="983" y="1703"/>
                  </a:lnTo>
                  <a:lnTo>
                    <a:pt x="1032" y="1687"/>
                  </a:lnTo>
                  <a:lnTo>
                    <a:pt x="1032" y="1687"/>
                  </a:lnTo>
                  <a:lnTo>
                    <a:pt x="1016" y="1703"/>
                  </a:lnTo>
                  <a:cubicBezTo>
                    <a:pt x="1043" y="1689"/>
                    <a:pt x="1071" y="1641"/>
                    <a:pt x="1089" y="1626"/>
                  </a:cubicBezTo>
                  <a:lnTo>
                    <a:pt x="1089" y="1626"/>
                  </a:lnTo>
                  <a:lnTo>
                    <a:pt x="1065" y="1637"/>
                  </a:lnTo>
                  <a:cubicBezTo>
                    <a:pt x="1147" y="1556"/>
                    <a:pt x="1261" y="1441"/>
                    <a:pt x="1343" y="1343"/>
                  </a:cubicBezTo>
                  <a:lnTo>
                    <a:pt x="1327" y="1343"/>
                  </a:lnTo>
                  <a:cubicBezTo>
                    <a:pt x="1376" y="1277"/>
                    <a:pt x="1376" y="1294"/>
                    <a:pt x="1441" y="1212"/>
                  </a:cubicBezTo>
                  <a:lnTo>
                    <a:pt x="1483" y="1156"/>
                  </a:lnTo>
                  <a:lnTo>
                    <a:pt x="1483" y="1156"/>
                  </a:lnTo>
                  <a:cubicBezTo>
                    <a:pt x="1483" y="1158"/>
                    <a:pt x="1483" y="1159"/>
                    <a:pt x="1484" y="1159"/>
                  </a:cubicBezTo>
                  <a:cubicBezTo>
                    <a:pt x="1486" y="1159"/>
                    <a:pt x="1490" y="1155"/>
                    <a:pt x="1490" y="1146"/>
                  </a:cubicBezTo>
                  <a:lnTo>
                    <a:pt x="1490" y="1146"/>
                  </a:lnTo>
                  <a:lnTo>
                    <a:pt x="1490" y="1146"/>
                  </a:lnTo>
                  <a:cubicBezTo>
                    <a:pt x="1498" y="1146"/>
                    <a:pt x="1505" y="1143"/>
                    <a:pt x="1510" y="1141"/>
                  </a:cubicBezTo>
                  <a:lnTo>
                    <a:pt x="1510" y="1141"/>
                  </a:lnTo>
                  <a:cubicBezTo>
                    <a:pt x="1509" y="1143"/>
                    <a:pt x="1508" y="1145"/>
                    <a:pt x="1507" y="1146"/>
                  </a:cubicBezTo>
                  <a:cubicBezTo>
                    <a:pt x="1512" y="1141"/>
                    <a:pt x="1514" y="1139"/>
                    <a:pt x="1513" y="1139"/>
                  </a:cubicBezTo>
                  <a:lnTo>
                    <a:pt x="1513" y="1139"/>
                  </a:lnTo>
                  <a:cubicBezTo>
                    <a:pt x="1513" y="1139"/>
                    <a:pt x="1512" y="1140"/>
                    <a:pt x="1510" y="1141"/>
                  </a:cubicBezTo>
                  <a:lnTo>
                    <a:pt x="1510" y="1141"/>
                  </a:lnTo>
                  <a:cubicBezTo>
                    <a:pt x="1539" y="1084"/>
                    <a:pt x="1524" y="1128"/>
                    <a:pt x="1539" y="1065"/>
                  </a:cubicBezTo>
                  <a:lnTo>
                    <a:pt x="1572" y="999"/>
                  </a:lnTo>
                  <a:lnTo>
                    <a:pt x="1572" y="1015"/>
                  </a:lnTo>
                  <a:lnTo>
                    <a:pt x="1572" y="1048"/>
                  </a:lnTo>
                  <a:cubicBezTo>
                    <a:pt x="1589" y="1130"/>
                    <a:pt x="1605" y="1097"/>
                    <a:pt x="1621" y="1179"/>
                  </a:cubicBezTo>
                  <a:lnTo>
                    <a:pt x="1621" y="1146"/>
                  </a:lnTo>
                  <a:lnTo>
                    <a:pt x="1605" y="1114"/>
                  </a:lnTo>
                  <a:lnTo>
                    <a:pt x="1621" y="1114"/>
                  </a:lnTo>
                  <a:lnTo>
                    <a:pt x="1654" y="1163"/>
                  </a:lnTo>
                  <a:cubicBezTo>
                    <a:pt x="1670" y="1196"/>
                    <a:pt x="1654" y="1228"/>
                    <a:pt x="1703" y="1310"/>
                  </a:cubicBezTo>
                  <a:lnTo>
                    <a:pt x="1687" y="1294"/>
                  </a:lnTo>
                  <a:lnTo>
                    <a:pt x="1687" y="1294"/>
                  </a:lnTo>
                  <a:cubicBezTo>
                    <a:pt x="1703" y="1326"/>
                    <a:pt x="1736" y="1343"/>
                    <a:pt x="1736" y="1376"/>
                  </a:cubicBezTo>
                  <a:cubicBezTo>
                    <a:pt x="1762" y="1389"/>
                    <a:pt x="1767" y="1413"/>
                    <a:pt x="1777" y="1413"/>
                  </a:cubicBezTo>
                  <a:cubicBezTo>
                    <a:pt x="1779" y="1413"/>
                    <a:pt x="1782" y="1411"/>
                    <a:pt x="1785" y="1408"/>
                  </a:cubicBezTo>
                  <a:lnTo>
                    <a:pt x="1736" y="1359"/>
                  </a:lnTo>
                  <a:lnTo>
                    <a:pt x="1736" y="1359"/>
                  </a:lnTo>
                  <a:cubicBezTo>
                    <a:pt x="1769" y="1392"/>
                    <a:pt x="1818" y="1408"/>
                    <a:pt x="1850" y="1474"/>
                  </a:cubicBezTo>
                  <a:lnTo>
                    <a:pt x="1818" y="1441"/>
                  </a:lnTo>
                  <a:lnTo>
                    <a:pt x="1850" y="1507"/>
                  </a:lnTo>
                  <a:cubicBezTo>
                    <a:pt x="1818" y="1507"/>
                    <a:pt x="1785" y="1425"/>
                    <a:pt x="1752" y="1392"/>
                  </a:cubicBezTo>
                  <a:lnTo>
                    <a:pt x="1752" y="1392"/>
                  </a:lnTo>
                  <a:cubicBezTo>
                    <a:pt x="1752" y="1425"/>
                    <a:pt x="1818" y="1457"/>
                    <a:pt x="1785" y="1457"/>
                  </a:cubicBezTo>
                  <a:cubicBezTo>
                    <a:pt x="1818" y="1474"/>
                    <a:pt x="1818" y="1523"/>
                    <a:pt x="1883" y="1556"/>
                  </a:cubicBezTo>
                  <a:lnTo>
                    <a:pt x="1867" y="1572"/>
                  </a:lnTo>
                  <a:lnTo>
                    <a:pt x="1900" y="1605"/>
                  </a:lnTo>
                  <a:lnTo>
                    <a:pt x="1867" y="1588"/>
                  </a:lnTo>
                  <a:lnTo>
                    <a:pt x="1867" y="1588"/>
                  </a:lnTo>
                  <a:cubicBezTo>
                    <a:pt x="1900" y="1605"/>
                    <a:pt x="1916" y="1670"/>
                    <a:pt x="1949" y="1703"/>
                  </a:cubicBezTo>
                  <a:cubicBezTo>
                    <a:pt x="1883" y="1621"/>
                    <a:pt x="1949" y="1670"/>
                    <a:pt x="1932" y="1637"/>
                  </a:cubicBezTo>
                  <a:lnTo>
                    <a:pt x="1932" y="1637"/>
                  </a:lnTo>
                  <a:cubicBezTo>
                    <a:pt x="2014" y="1719"/>
                    <a:pt x="1949" y="1703"/>
                    <a:pt x="2031" y="1801"/>
                  </a:cubicBezTo>
                  <a:lnTo>
                    <a:pt x="2047" y="1834"/>
                  </a:lnTo>
                  <a:cubicBezTo>
                    <a:pt x="2071" y="1850"/>
                    <a:pt x="2080" y="1854"/>
                    <a:pt x="2082" y="1854"/>
                  </a:cubicBezTo>
                  <a:cubicBezTo>
                    <a:pt x="2084" y="1854"/>
                    <a:pt x="2080" y="1850"/>
                    <a:pt x="2080" y="1850"/>
                  </a:cubicBezTo>
                  <a:cubicBezTo>
                    <a:pt x="2080" y="1834"/>
                    <a:pt x="2080" y="1834"/>
                    <a:pt x="2080" y="1834"/>
                  </a:cubicBezTo>
                  <a:cubicBezTo>
                    <a:pt x="2096" y="1867"/>
                    <a:pt x="2112" y="1867"/>
                    <a:pt x="2145" y="1883"/>
                  </a:cubicBezTo>
                  <a:lnTo>
                    <a:pt x="2145" y="1899"/>
                  </a:lnTo>
                  <a:cubicBezTo>
                    <a:pt x="2178" y="1932"/>
                    <a:pt x="2178" y="1932"/>
                    <a:pt x="2194" y="1932"/>
                  </a:cubicBezTo>
                  <a:cubicBezTo>
                    <a:pt x="2194" y="1932"/>
                    <a:pt x="2211" y="1932"/>
                    <a:pt x="2227" y="1965"/>
                  </a:cubicBezTo>
                  <a:lnTo>
                    <a:pt x="2194" y="1948"/>
                  </a:lnTo>
                  <a:lnTo>
                    <a:pt x="2227" y="1981"/>
                  </a:lnTo>
                  <a:lnTo>
                    <a:pt x="2211" y="1981"/>
                  </a:lnTo>
                  <a:cubicBezTo>
                    <a:pt x="2260" y="2014"/>
                    <a:pt x="2260" y="2030"/>
                    <a:pt x="2309" y="2063"/>
                  </a:cubicBezTo>
                  <a:cubicBezTo>
                    <a:pt x="2302" y="2056"/>
                    <a:pt x="2304" y="2052"/>
                    <a:pt x="2310" y="2052"/>
                  </a:cubicBezTo>
                  <a:cubicBezTo>
                    <a:pt x="2320" y="2052"/>
                    <a:pt x="2339" y="2060"/>
                    <a:pt x="2358" y="2079"/>
                  </a:cubicBezTo>
                  <a:cubicBezTo>
                    <a:pt x="2366" y="2096"/>
                    <a:pt x="2358" y="2096"/>
                    <a:pt x="2356" y="2096"/>
                  </a:cubicBezTo>
                  <a:cubicBezTo>
                    <a:pt x="2354" y="2096"/>
                    <a:pt x="2358" y="2096"/>
                    <a:pt x="2391" y="2112"/>
                  </a:cubicBezTo>
                  <a:cubicBezTo>
                    <a:pt x="2374" y="2112"/>
                    <a:pt x="2342" y="2112"/>
                    <a:pt x="2342" y="2096"/>
                  </a:cubicBezTo>
                  <a:lnTo>
                    <a:pt x="2309" y="2079"/>
                  </a:lnTo>
                  <a:lnTo>
                    <a:pt x="2309" y="2079"/>
                  </a:lnTo>
                  <a:cubicBezTo>
                    <a:pt x="2325" y="2112"/>
                    <a:pt x="2374" y="2145"/>
                    <a:pt x="2391" y="2161"/>
                  </a:cubicBezTo>
                  <a:lnTo>
                    <a:pt x="2374" y="2129"/>
                  </a:lnTo>
                  <a:lnTo>
                    <a:pt x="2374" y="2129"/>
                  </a:lnTo>
                  <a:lnTo>
                    <a:pt x="2456" y="2178"/>
                  </a:lnTo>
                  <a:lnTo>
                    <a:pt x="2440" y="2178"/>
                  </a:lnTo>
                  <a:lnTo>
                    <a:pt x="2505" y="2210"/>
                  </a:lnTo>
                  <a:cubicBezTo>
                    <a:pt x="2497" y="2219"/>
                    <a:pt x="2493" y="2223"/>
                    <a:pt x="2485" y="2223"/>
                  </a:cubicBezTo>
                  <a:cubicBezTo>
                    <a:pt x="2477" y="2223"/>
                    <a:pt x="2464" y="2219"/>
                    <a:pt x="2440" y="2210"/>
                  </a:cubicBezTo>
                  <a:lnTo>
                    <a:pt x="2440" y="2210"/>
                  </a:lnTo>
                  <a:cubicBezTo>
                    <a:pt x="2472" y="2227"/>
                    <a:pt x="2505" y="2243"/>
                    <a:pt x="2522" y="2243"/>
                  </a:cubicBezTo>
                  <a:lnTo>
                    <a:pt x="2538" y="2276"/>
                  </a:lnTo>
                  <a:cubicBezTo>
                    <a:pt x="2587" y="2309"/>
                    <a:pt x="2653" y="2325"/>
                    <a:pt x="2718" y="2374"/>
                  </a:cubicBezTo>
                  <a:lnTo>
                    <a:pt x="2734" y="2374"/>
                  </a:lnTo>
                  <a:cubicBezTo>
                    <a:pt x="2767" y="2390"/>
                    <a:pt x="2784" y="2407"/>
                    <a:pt x="2816" y="2423"/>
                  </a:cubicBezTo>
                  <a:cubicBezTo>
                    <a:pt x="2849" y="2440"/>
                    <a:pt x="2865" y="2440"/>
                    <a:pt x="2914" y="2456"/>
                  </a:cubicBezTo>
                  <a:lnTo>
                    <a:pt x="2947" y="2472"/>
                  </a:lnTo>
                  <a:cubicBezTo>
                    <a:pt x="2947" y="2464"/>
                    <a:pt x="2947" y="2460"/>
                    <a:pt x="2951" y="2460"/>
                  </a:cubicBezTo>
                  <a:cubicBezTo>
                    <a:pt x="2955" y="2460"/>
                    <a:pt x="2964" y="2464"/>
                    <a:pt x="2980" y="2472"/>
                  </a:cubicBezTo>
                  <a:cubicBezTo>
                    <a:pt x="3062" y="2472"/>
                    <a:pt x="3013" y="2489"/>
                    <a:pt x="3029" y="2505"/>
                  </a:cubicBezTo>
                  <a:lnTo>
                    <a:pt x="3062" y="2489"/>
                  </a:lnTo>
                  <a:lnTo>
                    <a:pt x="3111" y="2505"/>
                  </a:lnTo>
                  <a:cubicBezTo>
                    <a:pt x="3125" y="2505"/>
                    <a:pt x="3142" y="2505"/>
                    <a:pt x="3161" y="2506"/>
                  </a:cubicBezTo>
                  <a:lnTo>
                    <a:pt x="3161" y="2506"/>
                  </a:lnTo>
                  <a:cubicBezTo>
                    <a:pt x="3161" y="2506"/>
                    <a:pt x="3160" y="2505"/>
                    <a:pt x="3160" y="2505"/>
                  </a:cubicBezTo>
                  <a:lnTo>
                    <a:pt x="3160" y="2505"/>
                  </a:lnTo>
                  <a:lnTo>
                    <a:pt x="3163" y="2506"/>
                  </a:lnTo>
                  <a:lnTo>
                    <a:pt x="3163" y="2506"/>
                  </a:lnTo>
                  <a:cubicBezTo>
                    <a:pt x="3162" y="2506"/>
                    <a:pt x="3162" y="2506"/>
                    <a:pt x="3161" y="2506"/>
                  </a:cubicBezTo>
                  <a:lnTo>
                    <a:pt x="3161" y="2506"/>
                  </a:lnTo>
                  <a:cubicBezTo>
                    <a:pt x="3168" y="2512"/>
                    <a:pt x="3176" y="2515"/>
                    <a:pt x="3185" y="2518"/>
                  </a:cubicBezTo>
                  <a:lnTo>
                    <a:pt x="3185" y="2518"/>
                  </a:lnTo>
                  <a:lnTo>
                    <a:pt x="3163" y="2506"/>
                  </a:lnTo>
                  <a:lnTo>
                    <a:pt x="3163" y="2506"/>
                  </a:lnTo>
                  <a:cubicBezTo>
                    <a:pt x="3187" y="2508"/>
                    <a:pt x="3215" y="2512"/>
                    <a:pt x="3242" y="2521"/>
                  </a:cubicBezTo>
                  <a:cubicBezTo>
                    <a:pt x="3222" y="2521"/>
                    <a:pt x="3201" y="2521"/>
                    <a:pt x="3185" y="2518"/>
                  </a:cubicBezTo>
                  <a:lnTo>
                    <a:pt x="3185" y="2518"/>
                  </a:lnTo>
                  <a:lnTo>
                    <a:pt x="3225" y="2538"/>
                  </a:lnTo>
                  <a:cubicBezTo>
                    <a:pt x="3185" y="2538"/>
                    <a:pt x="3144" y="2534"/>
                    <a:pt x="3123" y="2534"/>
                  </a:cubicBezTo>
                  <a:cubicBezTo>
                    <a:pt x="3103" y="2534"/>
                    <a:pt x="3103" y="2538"/>
                    <a:pt x="3144" y="2554"/>
                  </a:cubicBezTo>
                  <a:cubicBezTo>
                    <a:pt x="3144" y="2538"/>
                    <a:pt x="3176" y="2538"/>
                    <a:pt x="3209" y="2538"/>
                  </a:cubicBezTo>
                  <a:lnTo>
                    <a:pt x="3258" y="2554"/>
                  </a:lnTo>
                  <a:cubicBezTo>
                    <a:pt x="3266" y="2554"/>
                    <a:pt x="3275" y="2558"/>
                    <a:pt x="3281" y="2558"/>
                  </a:cubicBezTo>
                  <a:cubicBezTo>
                    <a:pt x="3287" y="2558"/>
                    <a:pt x="3291" y="2554"/>
                    <a:pt x="3291" y="2538"/>
                  </a:cubicBezTo>
                  <a:cubicBezTo>
                    <a:pt x="3291" y="2456"/>
                    <a:pt x="3291" y="2374"/>
                    <a:pt x="3275" y="2374"/>
                  </a:cubicBezTo>
                  <a:lnTo>
                    <a:pt x="3291" y="2325"/>
                  </a:lnTo>
                  <a:lnTo>
                    <a:pt x="3291" y="2341"/>
                  </a:lnTo>
                  <a:cubicBezTo>
                    <a:pt x="3307" y="2292"/>
                    <a:pt x="3275" y="2309"/>
                    <a:pt x="3275" y="2227"/>
                  </a:cubicBezTo>
                  <a:cubicBezTo>
                    <a:pt x="3286" y="2215"/>
                    <a:pt x="3290" y="2204"/>
                    <a:pt x="3291" y="2204"/>
                  </a:cubicBezTo>
                  <a:cubicBezTo>
                    <a:pt x="3291" y="2204"/>
                    <a:pt x="3291" y="2206"/>
                    <a:pt x="3291" y="2210"/>
                  </a:cubicBezTo>
                  <a:lnTo>
                    <a:pt x="3291" y="2145"/>
                  </a:lnTo>
                  <a:lnTo>
                    <a:pt x="3291" y="2063"/>
                  </a:lnTo>
                  <a:lnTo>
                    <a:pt x="3307" y="2063"/>
                  </a:lnTo>
                  <a:lnTo>
                    <a:pt x="3291" y="2014"/>
                  </a:lnTo>
                  <a:lnTo>
                    <a:pt x="3291" y="1965"/>
                  </a:lnTo>
                  <a:cubicBezTo>
                    <a:pt x="3294" y="1962"/>
                    <a:pt x="3296" y="1960"/>
                    <a:pt x="3298" y="1960"/>
                  </a:cubicBezTo>
                  <a:cubicBezTo>
                    <a:pt x="3307" y="1960"/>
                    <a:pt x="3307" y="1987"/>
                    <a:pt x="3307" y="2014"/>
                  </a:cubicBezTo>
                  <a:cubicBezTo>
                    <a:pt x="3340" y="1981"/>
                    <a:pt x="3291" y="1981"/>
                    <a:pt x="3324" y="1883"/>
                  </a:cubicBezTo>
                  <a:lnTo>
                    <a:pt x="3324" y="1883"/>
                  </a:lnTo>
                  <a:lnTo>
                    <a:pt x="3324" y="1932"/>
                  </a:lnTo>
                  <a:cubicBezTo>
                    <a:pt x="3340" y="1899"/>
                    <a:pt x="3340" y="1867"/>
                    <a:pt x="3356" y="1818"/>
                  </a:cubicBezTo>
                  <a:lnTo>
                    <a:pt x="3356" y="1818"/>
                  </a:lnTo>
                  <a:cubicBezTo>
                    <a:pt x="3356" y="1819"/>
                    <a:pt x="3335" y="1880"/>
                    <a:pt x="3319" y="1880"/>
                  </a:cubicBezTo>
                  <a:cubicBezTo>
                    <a:pt x="3314" y="1880"/>
                    <a:pt x="3311" y="1876"/>
                    <a:pt x="3307" y="1867"/>
                  </a:cubicBezTo>
                  <a:cubicBezTo>
                    <a:pt x="3324" y="1850"/>
                    <a:pt x="3324" y="1834"/>
                    <a:pt x="3324" y="1801"/>
                  </a:cubicBezTo>
                  <a:cubicBezTo>
                    <a:pt x="3324" y="1801"/>
                    <a:pt x="3324" y="1768"/>
                    <a:pt x="3324" y="1736"/>
                  </a:cubicBezTo>
                  <a:lnTo>
                    <a:pt x="3340" y="1736"/>
                  </a:lnTo>
                  <a:cubicBezTo>
                    <a:pt x="3340" y="1703"/>
                    <a:pt x="3340" y="1703"/>
                    <a:pt x="3324" y="1687"/>
                  </a:cubicBezTo>
                  <a:cubicBezTo>
                    <a:pt x="3340" y="1637"/>
                    <a:pt x="3356" y="1637"/>
                    <a:pt x="3356" y="1621"/>
                  </a:cubicBezTo>
                  <a:cubicBezTo>
                    <a:pt x="3356" y="1613"/>
                    <a:pt x="3356" y="1608"/>
                    <a:pt x="3356" y="1605"/>
                  </a:cubicBezTo>
                  <a:cubicBezTo>
                    <a:pt x="3350" y="1612"/>
                    <a:pt x="3346" y="1615"/>
                    <a:pt x="3343" y="1615"/>
                  </a:cubicBezTo>
                  <a:cubicBezTo>
                    <a:pt x="3340" y="1615"/>
                    <a:pt x="3340" y="1608"/>
                    <a:pt x="3340" y="1588"/>
                  </a:cubicBezTo>
                  <a:cubicBezTo>
                    <a:pt x="3356" y="1523"/>
                    <a:pt x="3340" y="1490"/>
                    <a:pt x="3340" y="1425"/>
                  </a:cubicBezTo>
                  <a:cubicBezTo>
                    <a:pt x="3340" y="1410"/>
                    <a:pt x="3340" y="1409"/>
                    <a:pt x="3351" y="1408"/>
                  </a:cubicBezTo>
                  <a:lnTo>
                    <a:pt x="3351" y="1408"/>
                  </a:lnTo>
                  <a:lnTo>
                    <a:pt x="3340" y="1376"/>
                  </a:lnTo>
                  <a:lnTo>
                    <a:pt x="3356" y="1376"/>
                  </a:lnTo>
                  <a:cubicBezTo>
                    <a:pt x="3356" y="1343"/>
                    <a:pt x="3340" y="1376"/>
                    <a:pt x="3340" y="1326"/>
                  </a:cubicBezTo>
                  <a:cubicBezTo>
                    <a:pt x="3324" y="1310"/>
                    <a:pt x="3373" y="1228"/>
                    <a:pt x="3356" y="1179"/>
                  </a:cubicBezTo>
                  <a:lnTo>
                    <a:pt x="3373" y="1179"/>
                  </a:lnTo>
                  <a:cubicBezTo>
                    <a:pt x="3356" y="1097"/>
                    <a:pt x="3356" y="1114"/>
                    <a:pt x="3356" y="1048"/>
                  </a:cubicBezTo>
                  <a:lnTo>
                    <a:pt x="3373" y="999"/>
                  </a:lnTo>
                  <a:lnTo>
                    <a:pt x="3373" y="999"/>
                  </a:lnTo>
                  <a:cubicBezTo>
                    <a:pt x="3369" y="1006"/>
                    <a:pt x="3365" y="1010"/>
                    <a:pt x="3362" y="1010"/>
                  </a:cubicBezTo>
                  <a:cubicBezTo>
                    <a:pt x="3349" y="1010"/>
                    <a:pt x="3336" y="972"/>
                    <a:pt x="3324" y="934"/>
                  </a:cubicBezTo>
                  <a:lnTo>
                    <a:pt x="3340" y="934"/>
                  </a:lnTo>
                  <a:lnTo>
                    <a:pt x="3324" y="917"/>
                  </a:lnTo>
                  <a:lnTo>
                    <a:pt x="3324" y="885"/>
                  </a:lnTo>
                  <a:lnTo>
                    <a:pt x="3340" y="901"/>
                  </a:lnTo>
                  <a:lnTo>
                    <a:pt x="3340" y="934"/>
                  </a:lnTo>
                  <a:lnTo>
                    <a:pt x="3356" y="966"/>
                  </a:lnTo>
                  <a:lnTo>
                    <a:pt x="3356" y="934"/>
                  </a:lnTo>
                  <a:lnTo>
                    <a:pt x="3373" y="934"/>
                  </a:lnTo>
                  <a:lnTo>
                    <a:pt x="3356" y="917"/>
                  </a:lnTo>
                  <a:lnTo>
                    <a:pt x="3389" y="901"/>
                  </a:lnTo>
                  <a:lnTo>
                    <a:pt x="3373" y="901"/>
                  </a:lnTo>
                  <a:lnTo>
                    <a:pt x="3389" y="852"/>
                  </a:lnTo>
                  <a:lnTo>
                    <a:pt x="3373" y="786"/>
                  </a:lnTo>
                  <a:cubicBezTo>
                    <a:pt x="3324" y="721"/>
                    <a:pt x="3275" y="688"/>
                    <a:pt x="3209" y="606"/>
                  </a:cubicBezTo>
                  <a:lnTo>
                    <a:pt x="3209" y="606"/>
                  </a:lnTo>
                  <a:cubicBezTo>
                    <a:pt x="3214" y="611"/>
                    <a:pt x="3217" y="613"/>
                    <a:pt x="3220" y="613"/>
                  </a:cubicBezTo>
                  <a:cubicBezTo>
                    <a:pt x="3227" y="613"/>
                    <a:pt x="3230" y="601"/>
                    <a:pt x="3242" y="590"/>
                  </a:cubicBezTo>
                  <a:cubicBezTo>
                    <a:pt x="3242" y="623"/>
                    <a:pt x="3291" y="655"/>
                    <a:pt x="3324" y="704"/>
                  </a:cubicBezTo>
                  <a:cubicBezTo>
                    <a:pt x="3315" y="688"/>
                    <a:pt x="3315" y="680"/>
                    <a:pt x="3318" y="678"/>
                  </a:cubicBezTo>
                  <a:lnTo>
                    <a:pt x="3318" y="678"/>
                  </a:lnTo>
                  <a:cubicBezTo>
                    <a:pt x="3320" y="681"/>
                    <a:pt x="3322" y="684"/>
                    <a:pt x="3324" y="688"/>
                  </a:cubicBezTo>
                  <a:cubicBezTo>
                    <a:pt x="3324" y="681"/>
                    <a:pt x="3321" y="677"/>
                    <a:pt x="3319" y="677"/>
                  </a:cubicBezTo>
                  <a:cubicBezTo>
                    <a:pt x="3318" y="677"/>
                    <a:pt x="3318" y="677"/>
                    <a:pt x="3318" y="678"/>
                  </a:cubicBezTo>
                  <a:lnTo>
                    <a:pt x="3318" y="678"/>
                  </a:lnTo>
                  <a:cubicBezTo>
                    <a:pt x="3300" y="652"/>
                    <a:pt x="3273" y="635"/>
                    <a:pt x="3258" y="606"/>
                  </a:cubicBezTo>
                  <a:lnTo>
                    <a:pt x="3242" y="557"/>
                  </a:lnTo>
                  <a:cubicBezTo>
                    <a:pt x="3239" y="563"/>
                    <a:pt x="3236" y="565"/>
                    <a:pt x="3231" y="565"/>
                  </a:cubicBezTo>
                  <a:cubicBezTo>
                    <a:pt x="3210" y="565"/>
                    <a:pt x="3171" y="505"/>
                    <a:pt x="3144" y="492"/>
                  </a:cubicBezTo>
                  <a:lnTo>
                    <a:pt x="3144" y="492"/>
                  </a:lnTo>
                  <a:cubicBezTo>
                    <a:pt x="3144" y="492"/>
                    <a:pt x="3160" y="492"/>
                    <a:pt x="3193" y="524"/>
                  </a:cubicBezTo>
                  <a:cubicBezTo>
                    <a:pt x="3162" y="479"/>
                    <a:pt x="3117" y="490"/>
                    <a:pt x="3098" y="452"/>
                  </a:cubicBezTo>
                  <a:lnTo>
                    <a:pt x="3098" y="452"/>
                  </a:lnTo>
                  <a:cubicBezTo>
                    <a:pt x="3103" y="454"/>
                    <a:pt x="3107" y="457"/>
                    <a:pt x="3111" y="459"/>
                  </a:cubicBezTo>
                  <a:lnTo>
                    <a:pt x="3095" y="443"/>
                  </a:lnTo>
                  <a:lnTo>
                    <a:pt x="3095" y="443"/>
                  </a:lnTo>
                  <a:cubicBezTo>
                    <a:pt x="3096" y="446"/>
                    <a:pt x="3097" y="449"/>
                    <a:pt x="3098" y="452"/>
                  </a:cubicBezTo>
                  <a:lnTo>
                    <a:pt x="3098" y="452"/>
                  </a:lnTo>
                  <a:cubicBezTo>
                    <a:pt x="3068" y="432"/>
                    <a:pt x="3033" y="396"/>
                    <a:pt x="3044" y="394"/>
                  </a:cubicBezTo>
                  <a:lnTo>
                    <a:pt x="3044" y="394"/>
                  </a:lnTo>
                  <a:cubicBezTo>
                    <a:pt x="3013" y="366"/>
                    <a:pt x="2972" y="339"/>
                    <a:pt x="2931" y="312"/>
                  </a:cubicBezTo>
                  <a:cubicBezTo>
                    <a:pt x="2891" y="298"/>
                    <a:pt x="2862" y="274"/>
                    <a:pt x="2844" y="274"/>
                  </a:cubicBezTo>
                  <a:cubicBezTo>
                    <a:pt x="2843" y="274"/>
                    <a:pt x="2842" y="274"/>
                    <a:pt x="2841" y="275"/>
                  </a:cubicBezTo>
                  <a:lnTo>
                    <a:pt x="2841" y="275"/>
                  </a:lnTo>
                  <a:lnTo>
                    <a:pt x="2865" y="263"/>
                  </a:lnTo>
                  <a:cubicBezTo>
                    <a:pt x="2854" y="257"/>
                    <a:pt x="2842" y="255"/>
                    <a:pt x="2828" y="255"/>
                  </a:cubicBezTo>
                  <a:cubicBezTo>
                    <a:pt x="2802" y="255"/>
                    <a:pt x="2773" y="263"/>
                    <a:pt x="2751" y="263"/>
                  </a:cubicBezTo>
                  <a:lnTo>
                    <a:pt x="2718" y="230"/>
                  </a:lnTo>
                  <a:cubicBezTo>
                    <a:pt x="2718" y="213"/>
                    <a:pt x="2718" y="197"/>
                    <a:pt x="2767" y="197"/>
                  </a:cubicBezTo>
                  <a:cubicBezTo>
                    <a:pt x="2751" y="197"/>
                    <a:pt x="2718" y="181"/>
                    <a:pt x="2685" y="164"/>
                  </a:cubicBezTo>
                  <a:lnTo>
                    <a:pt x="2685" y="197"/>
                  </a:lnTo>
                  <a:cubicBezTo>
                    <a:pt x="2653" y="164"/>
                    <a:pt x="2653" y="181"/>
                    <a:pt x="2603" y="132"/>
                  </a:cubicBezTo>
                  <a:lnTo>
                    <a:pt x="2603" y="132"/>
                  </a:lnTo>
                  <a:cubicBezTo>
                    <a:pt x="2620" y="148"/>
                    <a:pt x="2587" y="164"/>
                    <a:pt x="2571" y="164"/>
                  </a:cubicBezTo>
                  <a:lnTo>
                    <a:pt x="2587" y="132"/>
                  </a:lnTo>
                  <a:lnTo>
                    <a:pt x="2505" y="132"/>
                  </a:lnTo>
                  <a:lnTo>
                    <a:pt x="2505" y="99"/>
                  </a:lnTo>
                  <a:lnTo>
                    <a:pt x="2407" y="82"/>
                  </a:lnTo>
                  <a:lnTo>
                    <a:pt x="2440" y="99"/>
                  </a:lnTo>
                  <a:cubicBezTo>
                    <a:pt x="2415" y="91"/>
                    <a:pt x="2399" y="87"/>
                    <a:pt x="2385" y="87"/>
                  </a:cubicBezTo>
                  <a:cubicBezTo>
                    <a:pt x="2370" y="87"/>
                    <a:pt x="2358" y="91"/>
                    <a:pt x="2342" y="99"/>
                  </a:cubicBezTo>
                  <a:lnTo>
                    <a:pt x="2260" y="99"/>
                  </a:lnTo>
                  <a:cubicBezTo>
                    <a:pt x="2276" y="99"/>
                    <a:pt x="2292" y="66"/>
                    <a:pt x="2260" y="50"/>
                  </a:cubicBezTo>
                  <a:cubicBezTo>
                    <a:pt x="2243" y="50"/>
                    <a:pt x="2211" y="66"/>
                    <a:pt x="2178" y="82"/>
                  </a:cubicBezTo>
                  <a:lnTo>
                    <a:pt x="2080" y="82"/>
                  </a:lnTo>
                  <a:cubicBezTo>
                    <a:pt x="2129" y="66"/>
                    <a:pt x="2178" y="50"/>
                    <a:pt x="2211" y="33"/>
                  </a:cubicBezTo>
                  <a:cubicBezTo>
                    <a:pt x="2178" y="33"/>
                    <a:pt x="2211" y="33"/>
                    <a:pt x="2161" y="17"/>
                  </a:cubicBezTo>
                  <a:lnTo>
                    <a:pt x="2194" y="17"/>
                  </a:lnTo>
                  <a:cubicBezTo>
                    <a:pt x="2161" y="1"/>
                    <a:pt x="2129" y="1"/>
                    <a:pt x="2080" y="1"/>
                  </a:cubicBezTo>
                  <a:close/>
                </a:path>
              </a:pathLst>
            </a:custGeom>
            <a:solidFill>
              <a:srgbClr val="5A5D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43"/>
            <p:cNvSpPr/>
            <p:nvPr/>
          </p:nvSpPr>
          <p:spPr>
            <a:xfrm>
              <a:off x="7278340" y="2399528"/>
              <a:ext cx="65829" cy="82264"/>
            </a:xfrm>
            <a:custGeom>
              <a:rect b="b" l="l" r="r" t="t"/>
              <a:pathLst>
                <a:path extrusionOk="0" h="901" w="721">
                  <a:moveTo>
                    <a:pt x="49" y="409"/>
                  </a:moveTo>
                  <a:lnTo>
                    <a:pt x="66" y="426"/>
                  </a:lnTo>
                  <a:lnTo>
                    <a:pt x="82" y="409"/>
                  </a:lnTo>
                  <a:close/>
                  <a:moveTo>
                    <a:pt x="82" y="458"/>
                  </a:moveTo>
                  <a:lnTo>
                    <a:pt x="66" y="475"/>
                  </a:lnTo>
                  <a:lnTo>
                    <a:pt x="82" y="475"/>
                  </a:lnTo>
                  <a:lnTo>
                    <a:pt x="82" y="458"/>
                  </a:lnTo>
                  <a:close/>
                  <a:moveTo>
                    <a:pt x="98" y="540"/>
                  </a:moveTo>
                  <a:lnTo>
                    <a:pt x="82" y="573"/>
                  </a:lnTo>
                  <a:lnTo>
                    <a:pt x="98" y="557"/>
                  </a:lnTo>
                  <a:lnTo>
                    <a:pt x="98" y="573"/>
                  </a:lnTo>
                  <a:lnTo>
                    <a:pt x="98" y="622"/>
                  </a:lnTo>
                  <a:lnTo>
                    <a:pt x="66" y="589"/>
                  </a:lnTo>
                  <a:lnTo>
                    <a:pt x="82" y="589"/>
                  </a:lnTo>
                  <a:lnTo>
                    <a:pt x="66" y="540"/>
                  </a:lnTo>
                  <a:close/>
                  <a:moveTo>
                    <a:pt x="98" y="671"/>
                  </a:moveTo>
                  <a:lnTo>
                    <a:pt x="98" y="688"/>
                  </a:lnTo>
                  <a:lnTo>
                    <a:pt x="82" y="671"/>
                  </a:lnTo>
                  <a:close/>
                  <a:moveTo>
                    <a:pt x="393" y="720"/>
                  </a:moveTo>
                  <a:lnTo>
                    <a:pt x="377" y="737"/>
                  </a:lnTo>
                  <a:lnTo>
                    <a:pt x="377" y="720"/>
                  </a:lnTo>
                  <a:close/>
                  <a:moveTo>
                    <a:pt x="98" y="720"/>
                  </a:moveTo>
                  <a:lnTo>
                    <a:pt x="98" y="737"/>
                  </a:lnTo>
                  <a:lnTo>
                    <a:pt x="98" y="753"/>
                  </a:lnTo>
                  <a:lnTo>
                    <a:pt x="49" y="769"/>
                  </a:lnTo>
                  <a:lnTo>
                    <a:pt x="82" y="720"/>
                  </a:lnTo>
                  <a:close/>
                  <a:moveTo>
                    <a:pt x="82" y="802"/>
                  </a:moveTo>
                  <a:lnTo>
                    <a:pt x="82" y="835"/>
                  </a:lnTo>
                  <a:lnTo>
                    <a:pt x="49" y="851"/>
                  </a:lnTo>
                  <a:lnTo>
                    <a:pt x="66" y="835"/>
                  </a:lnTo>
                  <a:lnTo>
                    <a:pt x="49" y="835"/>
                  </a:lnTo>
                  <a:lnTo>
                    <a:pt x="82" y="802"/>
                  </a:lnTo>
                  <a:close/>
                  <a:moveTo>
                    <a:pt x="328" y="0"/>
                  </a:moveTo>
                  <a:lnTo>
                    <a:pt x="311" y="16"/>
                  </a:lnTo>
                  <a:lnTo>
                    <a:pt x="311" y="33"/>
                  </a:lnTo>
                  <a:cubicBezTo>
                    <a:pt x="301" y="29"/>
                    <a:pt x="290" y="28"/>
                    <a:pt x="280" y="28"/>
                  </a:cubicBezTo>
                  <a:cubicBezTo>
                    <a:pt x="252" y="28"/>
                    <a:pt x="223" y="38"/>
                    <a:pt x="195" y="38"/>
                  </a:cubicBezTo>
                  <a:cubicBezTo>
                    <a:pt x="185" y="38"/>
                    <a:pt x="174" y="36"/>
                    <a:pt x="164" y="33"/>
                  </a:cubicBezTo>
                  <a:lnTo>
                    <a:pt x="164" y="49"/>
                  </a:lnTo>
                  <a:lnTo>
                    <a:pt x="164" y="66"/>
                  </a:lnTo>
                  <a:lnTo>
                    <a:pt x="131" y="49"/>
                  </a:lnTo>
                  <a:lnTo>
                    <a:pt x="115" y="82"/>
                  </a:lnTo>
                  <a:lnTo>
                    <a:pt x="131" y="66"/>
                  </a:lnTo>
                  <a:lnTo>
                    <a:pt x="148" y="98"/>
                  </a:lnTo>
                  <a:lnTo>
                    <a:pt x="115" y="115"/>
                  </a:lnTo>
                  <a:lnTo>
                    <a:pt x="115" y="393"/>
                  </a:lnTo>
                  <a:lnTo>
                    <a:pt x="115" y="409"/>
                  </a:lnTo>
                  <a:lnTo>
                    <a:pt x="82" y="409"/>
                  </a:lnTo>
                  <a:lnTo>
                    <a:pt x="82" y="426"/>
                  </a:lnTo>
                  <a:lnTo>
                    <a:pt x="98" y="442"/>
                  </a:lnTo>
                  <a:lnTo>
                    <a:pt x="98" y="507"/>
                  </a:lnTo>
                  <a:lnTo>
                    <a:pt x="82" y="507"/>
                  </a:lnTo>
                  <a:lnTo>
                    <a:pt x="66" y="475"/>
                  </a:lnTo>
                  <a:lnTo>
                    <a:pt x="49" y="442"/>
                  </a:lnTo>
                  <a:lnTo>
                    <a:pt x="33" y="442"/>
                  </a:lnTo>
                  <a:lnTo>
                    <a:pt x="49" y="458"/>
                  </a:lnTo>
                  <a:lnTo>
                    <a:pt x="33" y="491"/>
                  </a:lnTo>
                  <a:lnTo>
                    <a:pt x="49" y="491"/>
                  </a:lnTo>
                  <a:lnTo>
                    <a:pt x="66" y="507"/>
                  </a:lnTo>
                  <a:lnTo>
                    <a:pt x="49" y="507"/>
                  </a:lnTo>
                  <a:lnTo>
                    <a:pt x="66" y="524"/>
                  </a:lnTo>
                  <a:lnTo>
                    <a:pt x="33" y="524"/>
                  </a:lnTo>
                  <a:lnTo>
                    <a:pt x="33" y="557"/>
                  </a:lnTo>
                  <a:lnTo>
                    <a:pt x="33" y="573"/>
                  </a:lnTo>
                  <a:lnTo>
                    <a:pt x="33" y="622"/>
                  </a:lnTo>
                  <a:lnTo>
                    <a:pt x="33" y="655"/>
                  </a:lnTo>
                  <a:lnTo>
                    <a:pt x="17" y="655"/>
                  </a:lnTo>
                  <a:lnTo>
                    <a:pt x="17" y="671"/>
                  </a:lnTo>
                  <a:lnTo>
                    <a:pt x="0" y="704"/>
                  </a:lnTo>
                  <a:lnTo>
                    <a:pt x="17" y="753"/>
                  </a:lnTo>
                  <a:lnTo>
                    <a:pt x="33" y="802"/>
                  </a:lnTo>
                  <a:lnTo>
                    <a:pt x="33" y="835"/>
                  </a:lnTo>
                  <a:cubicBezTo>
                    <a:pt x="17" y="868"/>
                    <a:pt x="17" y="868"/>
                    <a:pt x="33" y="884"/>
                  </a:cubicBezTo>
                  <a:lnTo>
                    <a:pt x="49" y="900"/>
                  </a:lnTo>
                  <a:lnTo>
                    <a:pt x="82" y="900"/>
                  </a:lnTo>
                  <a:lnTo>
                    <a:pt x="82" y="884"/>
                  </a:lnTo>
                  <a:lnTo>
                    <a:pt x="98" y="868"/>
                  </a:lnTo>
                  <a:lnTo>
                    <a:pt x="115" y="884"/>
                  </a:lnTo>
                  <a:cubicBezTo>
                    <a:pt x="131" y="868"/>
                    <a:pt x="148" y="868"/>
                    <a:pt x="164" y="835"/>
                  </a:cubicBezTo>
                  <a:lnTo>
                    <a:pt x="180" y="835"/>
                  </a:lnTo>
                  <a:lnTo>
                    <a:pt x="180" y="851"/>
                  </a:lnTo>
                  <a:lnTo>
                    <a:pt x="197" y="818"/>
                  </a:lnTo>
                  <a:lnTo>
                    <a:pt x="197" y="851"/>
                  </a:lnTo>
                  <a:cubicBezTo>
                    <a:pt x="213" y="818"/>
                    <a:pt x="213" y="835"/>
                    <a:pt x="229" y="818"/>
                  </a:cubicBezTo>
                  <a:lnTo>
                    <a:pt x="246" y="802"/>
                  </a:lnTo>
                  <a:cubicBezTo>
                    <a:pt x="249" y="806"/>
                    <a:pt x="253" y="807"/>
                    <a:pt x="258" y="807"/>
                  </a:cubicBezTo>
                  <a:cubicBezTo>
                    <a:pt x="271" y="807"/>
                    <a:pt x="289" y="797"/>
                    <a:pt x="307" y="797"/>
                  </a:cubicBezTo>
                  <a:cubicBezTo>
                    <a:pt x="314" y="797"/>
                    <a:pt x="321" y="799"/>
                    <a:pt x="328" y="802"/>
                  </a:cubicBezTo>
                  <a:lnTo>
                    <a:pt x="344" y="786"/>
                  </a:lnTo>
                  <a:lnTo>
                    <a:pt x="344" y="802"/>
                  </a:lnTo>
                  <a:lnTo>
                    <a:pt x="377" y="769"/>
                  </a:lnTo>
                  <a:lnTo>
                    <a:pt x="377" y="753"/>
                  </a:lnTo>
                  <a:lnTo>
                    <a:pt x="393" y="737"/>
                  </a:lnTo>
                  <a:lnTo>
                    <a:pt x="393" y="753"/>
                  </a:lnTo>
                  <a:lnTo>
                    <a:pt x="426" y="720"/>
                  </a:lnTo>
                  <a:lnTo>
                    <a:pt x="459" y="704"/>
                  </a:lnTo>
                  <a:lnTo>
                    <a:pt x="442" y="704"/>
                  </a:lnTo>
                  <a:lnTo>
                    <a:pt x="459" y="688"/>
                  </a:lnTo>
                  <a:lnTo>
                    <a:pt x="491" y="688"/>
                  </a:lnTo>
                  <a:lnTo>
                    <a:pt x="475" y="671"/>
                  </a:lnTo>
                  <a:lnTo>
                    <a:pt x="508" y="655"/>
                  </a:lnTo>
                  <a:lnTo>
                    <a:pt x="540" y="671"/>
                  </a:lnTo>
                  <a:lnTo>
                    <a:pt x="540" y="688"/>
                  </a:lnTo>
                  <a:cubicBezTo>
                    <a:pt x="573" y="688"/>
                    <a:pt x="540" y="671"/>
                    <a:pt x="540" y="655"/>
                  </a:cubicBezTo>
                  <a:lnTo>
                    <a:pt x="540" y="655"/>
                  </a:lnTo>
                  <a:lnTo>
                    <a:pt x="573" y="671"/>
                  </a:lnTo>
                  <a:lnTo>
                    <a:pt x="590" y="638"/>
                  </a:lnTo>
                  <a:lnTo>
                    <a:pt x="573" y="622"/>
                  </a:lnTo>
                  <a:lnTo>
                    <a:pt x="606" y="606"/>
                  </a:lnTo>
                  <a:lnTo>
                    <a:pt x="606" y="557"/>
                  </a:lnTo>
                  <a:cubicBezTo>
                    <a:pt x="616" y="563"/>
                    <a:pt x="623" y="566"/>
                    <a:pt x="627" y="566"/>
                  </a:cubicBezTo>
                  <a:cubicBezTo>
                    <a:pt x="642" y="566"/>
                    <a:pt x="633" y="538"/>
                    <a:pt x="646" y="538"/>
                  </a:cubicBezTo>
                  <a:cubicBezTo>
                    <a:pt x="648" y="538"/>
                    <a:pt x="651" y="538"/>
                    <a:pt x="655" y="540"/>
                  </a:cubicBezTo>
                  <a:lnTo>
                    <a:pt x="671" y="507"/>
                  </a:lnTo>
                  <a:lnTo>
                    <a:pt x="671" y="491"/>
                  </a:lnTo>
                  <a:lnTo>
                    <a:pt x="671" y="442"/>
                  </a:lnTo>
                  <a:lnTo>
                    <a:pt x="688" y="442"/>
                  </a:lnTo>
                  <a:cubicBezTo>
                    <a:pt x="688" y="442"/>
                    <a:pt x="720" y="409"/>
                    <a:pt x="704" y="393"/>
                  </a:cubicBezTo>
                  <a:lnTo>
                    <a:pt x="704" y="344"/>
                  </a:lnTo>
                  <a:lnTo>
                    <a:pt x="688" y="311"/>
                  </a:lnTo>
                  <a:lnTo>
                    <a:pt x="655" y="311"/>
                  </a:lnTo>
                  <a:lnTo>
                    <a:pt x="671" y="278"/>
                  </a:lnTo>
                  <a:cubicBezTo>
                    <a:pt x="655" y="246"/>
                    <a:pt x="655" y="196"/>
                    <a:pt x="622" y="164"/>
                  </a:cubicBezTo>
                  <a:lnTo>
                    <a:pt x="622" y="180"/>
                  </a:lnTo>
                  <a:lnTo>
                    <a:pt x="606" y="164"/>
                  </a:lnTo>
                  <a:lnTo>
                    <a:pt x="622" y="147"/>
                  </a:lnTo>
                  <a:lnTo>
                    <a:pt x="590" y="131"/>
                  </a:lnTo>
                  <a:lnTo>
                    <a:pt x="590" y="115"/>
                  </a:lnTo>
                  <a:lnTo>
                    <a:pt x="590" y="98"/>
                  </a:lnTo>
                  <a:lnTo>
                    <a:pt x="573" y="115"/>
                  </a:lnTo>
                  <a:lnTo>
                    <a:pt x="557" y="131"/>
                  </a:lnTo>
                  <a:cubicBezTo>
                    <a:pt x="573" y="98"/>
                    <a:pt x="508" y="82"/>
                    <a:pt x="508" y="66"/>
                  </a:cubicBezTo>
                  <a:lnTo>
                    <a:pt x="480" y="66"/>
                  </a:lnTo>
                  <a:cubicBezTo>
                    <a:pt x="479" y="48"/>
                    <a:pt x="459" y="46"/>
                    <a:pt x="459" y="33"/>
                  </a:cubicBezTo>
                  <a:cubicBezTo>
                    <a:pt x="459" y="37"/>
                    <a:pt x="457" y="38"/>
                    <a:pt x="454" y="38"/>
                  </a:cubicBezTo>
                  <a:cubicBezTo>
                    <a:pt x="450" y="38"/>
                    <a:pt x="442" y="34"/>
                    <a:pt x="436" y="34"/>
                  </a:cubicBezTo>
                  <a:cubicBezTo>
                    <a:pt x="430" y="34"/>
                    <a:pt x="426" y="37"/>
                    <a:pt x="426" y="49"/>
                  </a:cubicBezTo>
                  <a:lnTo>
                    <a:pt x="426" y="33"/>
                  </a:lnTo>
                  <a:cubicBezTo>
                    <a:pt x="393" y="33"/>
                    <a:pt x="377" y="16"/>
                    <a:pt x="344" y="16"/>
                  </a:cubicBezTo>
                  <a:lnTo>
                    <a:pt x="344" y="33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F8BC9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76" name="Google Shape;3576;p43"/>
          <p:cNvSpPr txBox="1"/>
          <p:nvPr>
            <p:ph idx="1" type="subTitle"/>
          </p:nvPr>
        </p:nvSpPr>
        <p:spPr>
          <a:xfrm>
            <a:off x="2014050" y="2918200"/>
            <a:ext cx="21033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Use illustrations to introduce a new section</a:t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580" name="Shape 3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1" name="Google Shape;3581;p44"/>
          <p:cNvPicPr preferRelativeResize="0"/>
          <p:nvPr/>
        </p:nvPicPr>
        <p:blipFill rotWithShape="1">
          <a:blip r:embed="rId3">
            <a:alphaModFix/>
          </a:blip>
          <a:srcRect b="0" l="0" r="54662" t="0"/>
          <a:stretch/>
        </p:blipFill>
        <p:spPr>
          <a:xfrm>
            <a:off x="-11825" y="625"/>
            <a:ext cx="3497825" cy="51422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82" name="Google Shape;3582;p44"/>
          <p:cNvGrpSpPr/>
          <p:nvPr/>
        </p:nvGrpSpPr>
        <p:grpSpPr>
          <a:xfrm>
            <a:off x="3874988" y="1671827"/>
            <a:ext cx="4035019" cy="1207748"/>
            <a:chOff x="3874988" y="1671827"/>
            <a:chExt cx="4035019" cy="1207748"/>
          </a:xfrm>
        </p:grpSpPr>
        <p:grpSp>
          <p:nvGrpSpPr>
            <p:cNvPr id="3583" name="Google Shape;3583;p44"/>
            <p:cNvGrpSpPr/>
            <p:nvPr/>
          </p:nvGrpSpPr>
          <p:grpSpPr>
            <a:xfrm>
              <a:off x="3874988" y="1671827"/>
              <a:ext cx="4035019" cy="1187819"/>
              <a:chOff x="3874988" y="1671827"/>
              <a:chExt cx="4035019" cy="1187819"/>
            </a:xfrm>
          </p:grpSpPr>
          <p:grpSp>
            <p:nvGrpSpPr>
              <p:cNvPr id="3584" name="Google Shape;3584;p44"/>
              <p:cNvGrpSpPr/>
              <p:nvPr/>
            </p:nvGrpSpPr>
            <p:grpSpPr>
              <a:xfrm>
                <a:off x="3874988" y="2094103"/>
                <a:ext cx="3868504" cy="765541"/>
                <a:chOff x="3874988" y="2094103"/>
                <a:chExt cx="3868504" cy="765541"/>
              </a:xfrm>
            </p:grpSpPr>
            <p:sp>
              <p:nvSpPr>
                <p:cNvPr id="3585" name="Google Shape;3585;p44"/>
                <p:cNvSpPr/>
                <p:nvPr/>
              </p:nvSpPr>
              <p:spPr>
                <a:xfrm>
                  <a:off x="3874988" y="2094103"/>
                  <a:ext cx="3868504" cy="765541"/>
                </a:xfrm>
                <a:custGeom>
                  <a:rect b="b" l="l" r="r" t="t"/>
                  <a:pathLst>
                    <a:path extrusionOk="0" h="10919" w="55179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586" name="Google Shape;3586;p44"/>
                <p:cNvSpPr/>
                <p:nvPr/>
              </p:nvSpPr>
              <p:spPr>
                <a:xfrm>
                  <a:off x="6239046" y="2094103"/>
                  <a:ext cx="1433364" cy="765541"/>
                </a:xfrm>
                <a:custGeom>
                  <a:rect b="b" l="l" r="r" t="t"/>
                  <a:pathLst>
                    <a:path extrusionOk="0" h="10919" w="20445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587" name="Google Shape;3587;p44"/>
              <p:cNvGrpSpPr/>
              <p:nvPr/>
            </p:nvGrpSpPr>
            <p:grpSpPr>
              <a:xfrm>
                <a:off x="6239046" y="1671827"/>
                <a:ext cx="1670961" cy="1187819"/>
                <a:chOff x="6239046" y="1671827"/>
                <a:chExt cx="1670961" cy="1187819"/>
              </a:xfrm>
            </p:grpSpPr>
            <p:grpSp>
              <p:nvGrpSpPr>
                <p:cNvPr id="3588" name="Google Shape;3588;p44"/>
                <p:cNvGrpSpPr/>
                <p:nvPr/>
              </p:nvGrpSpPr>
              <p:grpSpPr>
                <a:xfrm>
                  <a:off x="6239046" y="1671827"/>
                  <a:ext cx="1670961" cy="1187819"/>
                  <a:chOff x="6239046" y="1671827"/>
                  <a:chExt cx="1670961" cy="1187819"/>
                </a:xfrm>
              </p:grpSpPr>
              <p:sp>
                <p:nvSpPr>
                  <p:cNvPr id="3589" name="Google Shape;3589;p44"/>
                  <p:cNvSpPr/>
                  <p:nvPr/>
                </p:nvSpPr>
                <p:spPr>
                  <a:xfrm>
                    <a:off x="6239046" y="1671827"/>
                    <a:ext cx="1670961" cy="1187819"/>
                  </a:xfrm>
                  <a:custGeom>
                    <a:rect b="b" l="l" r="r" t="t"/>
                    <a:pathLst>
                      <a:path extrusionOk="0" h="16942" w="23834">
                        <a:moveTo>
                          <a:pt x="16435" y="0"/>
                        </a:moveTo>
                        <a:lnTo>
                          <a:pt x="9052" y="5615"/>
                        </a:lnTo>
                        <a:lnTo>
                          <a:pt x="10918" y="5615"/>
                        </a:lnTo>
                        <a:lnTo>
                          <a:pt x="10918" y="6024"/>
                        </a:lnTo>
                        <a:cubicBezTo>
                          <a:pt x="10918" y="12064"/>
                          <a:pt x="6024" y="16942"/>
                          <a:pt x="1" y="16942"/>
                        </a:cubicBezTo>
                        <a:lnTo>
                          <a:pt x="10918" y="16942"/>
                        </a:lnTo>
                        <a:cubicBezTo>
                          <a:pt x="16958" y="16942"/>
                          <a:pt x="21836" y="12064"/>
                          <a:pt x="21836" y="6024"/>
                        </a:cubicBezTo>
                        <a:lnTo>
                          <a:pt x="21836" y="5615"/>
                        </a:lnTo>
                        <a:lnTo>
                          <a:pt x="23833" y="5615"/>
                        </a:lnTo>
                        <a:lnTo>
                          <a:pt x="16435" y="0"/>
                        </a:lnTo>
                        <a:close/>
                      </a:path>
                    </a:pathLst>
                  </a:custGeom>
                  <a:solidFill>
                    <a:srgbClr val="2B7369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0" name="Google Shape;3590;p44"/>
                  <p:cNvSpPr/>
                  <p:nvPr/>
                </p:nvSpPr>
                <p:spPr>
                  <a:xfrm>
                    <a:off x="6294153" y="1710809"/>
                    <a:ext cx="1353020" cy="1148838"/>
                  </a:xfrm>
                  <a:custGeom>
                    <a:rect b="b" l="l" r="r" t="t"/>
                    <a:pathLst>
                      <a:path extrusionOk="0" h="16386" w="19299">
                        <a:moveTo>
                          <a:pt x="16385" y="1"/>
                        </a:moveTo>
                        <a:lnTo>
                          <a:pt x="10100" y="6286"/>
                        </a:lnTo>
                        <a:cubicBezTo>
                          <a:pt x="9691" y="11671"/>
                          <a:pt x="5402" y="15960"/>
                          <a:pt x="33" y="16353"/>
                        </a:cubicBezTo>
                        <a:lnTo>
                          <a:pt x="0" y="16386"/>
                        </a:lnTo>
                        <a:lnTo>
                          <a:pt x="5140" y="16386"/>
                        </a:lnTo>
                        <a:lnTo>
                          <a:pt x="19299" y="2210"/>
                        </a:lnTo>
                        <a:lnTo>
                          <a:pt x="16385" y="1"/>
                        </a:lnTo>
                        <a:close/>
                      </a:path>
                    </a:pathLst>
                  </a:custGeom>
                  <a:solidFill>
                    <a:srgbClr val="32837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591" name="Google Shape;3591;p44"/>
                  <p:cNvSpPr/>
                  <p:nvPr/>
                </p:nvSpPr>
                <p:spPr>
                  <a:xfrm>
                    <a:off x="6732554" y="1900177"/>
                    <a:ext cx="1061579" cy="959468"/>
                  </a:xfrm>
                  <a:custGeom>
                    <a:rect b="b" l="l" r="r" t="t"/>
                    <a:pathLst>
                      <a:path extrusionOk="0" h="13685" w="15142">
                        <a:moveTo>
                          <a:pt x="13684" y="1"/>
                        </a:moveTo>
                        <a:lnTo>
                          <a:pt x="0" y="13685"/>
                        </a:lnTo>
                        <a:lnTo>
                          <a:pt x="2570" y="13685"/>
                        </a:lnTo>
                        <a:lnTo>
                          <a:pt x="15141" y="1114"/>
                        </a:lnTo>
                        <a:lnTo>
                          <a:pt x="13684" y="1"/>
                        </a:lnTo>
                        <a:close/>
                      </a:path>
                    </a:pathLst>
                  </a:custGeom>
                  <a:solidFill>
                    <a:srgbClr val="32837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592" name="Google Shape;3592;p44"/>
                <p:cNvSpPr/>
                <p:nvPr/>
              </p:nvSpPr>
              <p:spPr>
                <a:xfrm>
                  <a:off x="7135339" y="1860004"/>
                  <a:ext cx="504990" cy="506201"/>
                </a:xfrm>
                <a:custGeom>
                  <a:rect b="b" l="l" r="r" t="t"/>
                  <a:pathLst>
                    <a:path extrusionOk="0" h="7220" w="7203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593" name="Google Shape;3593;p44"/>
            <p:cNvGrpSpPr/>
            <p:nvPr/>
          </p:nvGrpSpPr>
          <p:grpSpPr>
            <a:xfrm>
              <a:off x="7245578" y="1964477"/>
              <a:ext cx="296932" cy="294847"/>
              <a:chOff x="-63250675" y="3744075"/>
              <a:chExt cx="320350" cy="318100"/>
            </a:xfrm>
          </p:grpSpPr>
          <p:sp>
            <p:nvSpPr>
              <p:cNvPr id="3594" name="Google Shape;3594;p44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rect b="b" l="l" r="r" t="t"/>
                <a:pathLst>
                  <a:path extrusionOk="0" h="7715" w="7837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5" name="Google Shape;3595;p44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rect b="b" l="l" r="r" t="t"/>
                <a:pathLst>
                  <a:path extrusionOk="0" h="7436" w="7467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6" name="Google Shape;3596;p44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rect b="b" l="l" r="r" t="t"/>
                <a:pathLst>
                  <a:path extrusionOk="0" h="12445" w="12445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597" name="Google Shape;3597;p44"/>
            <p:cNvSpPr txBox="1"/>
            <p:nvPr/>
          </p:nvSpPr>
          <p:spPr>
            <a:xfrm>
              <a:off x="5943600" y="2121775"/>
              <a:ext cx="917400" cy="711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14736A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SATURN</a:t>
              </a:r>
              <a:endParaRPr b="1">
                <a:solidFill>
                  <a:srgbClr val="14736A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3598" name="Google Shape;3598;p44"/>
            <p:cNvSpPr txBox="1"/>
            <p:nvPr/>
          </p:nvSpPr>
          <p:spPr>
            <a:xfrm>
              <a:off x="3981450" y="2121775"/>
              <a:ext cx="19146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Roboto"/>
                  <a:ea typeface="Roboto"/>
                  <a:cs typeface="Roboto"/>
                  <a:sym typeface="Roboto"/>
                </a:rPr>
                <a:t>It’s a gas giant, composed mostly of hydrogen and helium</a:t>
              </a:r>
              <a:endPara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3599" name="Google Shape;3599;p44"/>
          <p:cNvGrpSpPr/>
          <p:nvPr/>
        </p:nvGrpSpPr>
        <p:grpSpPr>
          <a:xfrm>
            <a:off x="3874988" y="764035"/>
            <a:ext cx="3652846" cy="1187889"/>
            <a:chOff x="3874988" y="764035"/>
            <a:chExt cx="3652846" cy="1187889"/>
          </a:xfrm>
        </p:grpSpPr>
        <p:grpSp>
          <p:nvGrpSpPr>
            <p:cNvPr id="3600" name="Google Shape;3600;p44"/>
            <p:cNvGrpSpPr/>
            <p:nvPr/>
          </p:nvGrpSpPr>
          <p:grpSpPr>
            <a:xfrm>
              <a:off x="3874988" y="764035"/>
              <a:ext cx="3652846" cy="1187889"/>
              <a:chOff x="3874988" y="764035"/>
              <a:chExt cx="3652846" cy="1187889"/>
            </a:xfrm>
          </p:grpSpPr>
          <p:grpSp>
            <p:nvGrpSpPr>
              <p:cNvPr id="3601" name="Google Shape;3601;p44"/>
              <p:cNvGrpSpPr/>
              <p:nvPr/>
            </p:nvGrpSpPr>
            <p:grpSpPr>
              <a:xfrm>
                <a:off x="3874988" y="1186381"/>
                <a:ext cx="3462297" cy="765541"/>
                <a:chOff x="3874988" y="1186381"/>
                <a:chExt cx="3462297" cy="765541"/>
              </a:xfrm>
            </p:grpSpPr>
            <p:sp>
              <p:nvSpPr>
                <p:cNvPr id="3602" name="Google Shape;3602;p44"/>
                <p:cNvSpPr/>
                <p:nvPr/>
              </p:nvSpPr>
              <p:spPr>
                <a:xfrm>
                  <a:off x="3874988" y="1186381"/>
                  <a:ext cx="3462297" cy="765541"/>
                </a:xfrm>
                <a:custGeom>
                  <a:rect b="b" l="l" r="r" t="t"/>
                  <a:pathLst>
                    <a:path extrusionOk="0" h="10919" w="49385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38467" y="10918"/>
                      </a:lnTo>
                      <a:cubicBezTo>
                        <a:pt x="44507" y="10918"/>
                        <a:pt x="49384" y="6024"/>
                        <a:pt x="49384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03" name="Google Shape;3603;p44"/>
                <p:cNvSpPr/>
                <p:nvPr/>
              </p:nvSpPr>
              <p:spPr>
                <a:xfrm>
                  <a:off x="5856873" y="1186381"/>
                  <a:ext cx="1433434" cy="765541"/>
                </a:xfrm>
                <a:custGeom>
                  <a:rect b="b" l="l" r="r" t="t"/>
                  <a:pathLst>
                    <a:path extrusionOk="0" h="10919" w="20446">
                      <a:moveTo>
                        <a:pt x="9658" y="0"/>
                      </a:moveTo>
                      <a:cubicBezTo>
                        <a:pt x="9708" y="5500"/>
                        <a:pt x="5583" y="10263"/>
                        <a:pt x="1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5" y="4944"/>
                        <a:pt x="20445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04" name="Google Shape;3604;p44"/>
              <p:cNvGrpSpPr/>
              <p:nvPr/>
            </p:nvGrpSpPr>
            <p:grpSpPr>
              <a:xfrm>
                <a:off x="5856873" y="764035"/>
                <a:ext cx="1670961" cy="1187889"/>
                <a:chOff x="5856873" y="764035"/>
                <a:chExt cx="1670961" cy="1187889"/>
              </a:xfrm>
            </p:grpSpPr>
            <p:grpSp>
              <p:nvGrpSpPr>
                <p:cNvPr id="3605" name="Google Shape;3605;p44"/>
                <p:cNvGrpSpPr/>
                <p:nvPr/>
              </p:nvGrpSpPr>
              <p:grpSpPr>
                <a:xfrm>
                  <a:off x="5856873" y="764035"/>
                  <a:ext cx="1670961" cy="1187889"/>
                  <a:chOff x="5856873" y="764035"/>
                  <a:chExt cx="1670961" cy="1187889"/>
                </a:xfrm>
              </p:grpSpPr>
              <p:sp>
                <p:nvSpPr>
                  <p:cNvPr id="3606" name="Google Shape;3606;p44"/>
                  <p:cNvSpPr/>
                  <p:nvPr/>
                </p:nvSpPr>
                <p:spPr>
                  <a:xfrm>
                    <a:off x="5856873" y="764035"/>
                    <a:ext cx="1670961" cy="1187889"/>
                  </a:xfrm>
                  <a:custGeom>
                    <a:rect b="b" l="l" r="r" t="t"/>
                    <a:pathLst>
                      <a:path extrusionOk="0" h="16943" w="23834">
                        <a:moveTo>
                          <a:pt x="16435" y="1"/>
                        </a:moveTo>
                        <a:lnTo>
                          <a:pt x="9053" y="5615"/>
                        </a:lnTo>
                        <a:lnTo>
                          <a:pt x="10919" y="5615"/>
                        </a:lnTo>
                        <a:lnTo>
                          <a:pt x="10919" y="6024"/>
                        </a:lnTo>
                        <a:cubicBezTo>
                          <a:pt x="10919" y="12048"/>
                          <a:pt x="6025" y="16942"/>
                          <a:pt x="1" y="16942"/>
                        </a:cubicBezTo>
                        <a:lnTo>
                          <a:pt x="10919" y="16942"/>
                        </a:lnTo>
                        <a:cubicBezTo>
                          <a:pt x="16942" y="16942"/>
                          <a:pt x="21837" y="12048"/>
                          <a:pt x="21837" y="6024"/>
                        </a:cubicBezTo>
                        <a:lnTo>
                          <a:pt x="21837" y="5615"/>
                        </a:lnTo>
                        <a:lnTo>
                          <a:pt x="23834" y="5615"/>
                        </a:lnTo>
                        <a:lnTo>
                          <a:pt x="16435" y="1"/>
                        </a:lnTo>
                        <a:close/>
                      </a:path>
                    </a:pathLst>
                  </a:custGeom>
                  <a:solidFill>
                    <a:srgbClr val="204C53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7" name="Google Shape;3607;p44"/>
                  <p:cNvSpPr/>
                  <p:nvPr/>
                </p:nvSpPr>
                <p:spPr>
                  <a:xfrm>
                    <a:off x="5906231" y="799651"/>
                    <a:ext cx="1356525" cy="1152273"/>
                  </a:xfrm>
                  <a:custGeom>
                    <a:rect b="b" l="l" r="r" t="t"/>
                    <a:pathLst>
                      <a:path extrusionOk="0" h="16435" w="19349">
                        <a:moveTo>
                          <a:pt x="16418" y="0"/>
                        </a:moveTo>
                        <a:lnTo>
                          <a:pt x="10182" y="6237"/>
                        </a:lnTo>
                        <a:cubicBezTo>
                          <a:pt x="9822" y="11687"/>
                          <a:pt x="5468" y="16041"/>
                          <a:pt x="17" y="16401"/>
                        </a:cubicBezTo>
                        <a:lnTo>
                          <a:pt x="1" y="16434"/>
                        </a:lnTo>
                        <a:lnTo>
                          <a:pt x="5141" y="16434"/>
                        </a:lnTo>
                        <a:lnTo>
                          <a:pt x="19348" y="2226"/>
                        </a:lnTo>
                        <a:lnTo>
                          <a:pt x="16418" y="0"/>
                        </a:lnTo>
                        <a:close/>
                      </a:path>
                    </a:pathLst>
                  </a:custGeom>
                  <a:solidFill>
                    <a:srgbClr val="26596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08" name="Google Shape;3608;p44"/>
                  <p:cNvSpPr/>
                  <p:nvPr/>
                </p:nvSpPr>
                <p:spPr>
                  <a:xfrm>
                    <a:off x="6344632" y="988950"/>
                    <a:ext cx="1063893" cy="962974"/>
                  </a:xfrm>
                  <a:custGeom>
                    <a:rect b="b" l="l" r="r" t="t"/>
                    <a:pathLst>
                      <a:path extrusionOk="0" h="13735" w="15175">
                        <a:moveTo>
                          <a:pt x="13717" y="1"/>
                        </a:moveTo>
                        <a:lnTo>
                          <a:pt x="1" y="13734"/>
                        </a:lnTo>
                        <a:lnTo>
                          <a:pt x="2570" y="13734"/>
                        </a:lnTo>
                        <a:lnTo>
                          <a:pt x="15174" y="1114"/>
                        </a:lnTo>
                        <a:lnTo>
                          <a:pt x="13717" y="1"/>
                        </a:lnTo>
                        <a:close/>
                      </a:path>
                    </a:pathLst>
                  </a:custGeom>
                  <a:solidFill>
                    <a:srgbClr val="26596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609" name="Google Shape;3609;p44"/>
                <p:cNvSpPr/>
                <p:nvPr/>
              </p:nvSpPr>
              <p:spPr>
                <a:xfrm>
                  <a:off x="6756602" y="952282"/>
                  <a:ext cx="506182" cy="505009"/>
                </a:xfrm>
                <a:custGeom>
                  <a:rect b="b" l="l" r="r" t="t"/>
                  <a:pathLst>
                    <a:path extrusionOk="0" h="7203" w="7220">
                      <a:moveTo>
                        <a:pt x="3602" y="0"/>
                      </a:moveTo>
                      <a:cubicBezTo>
                        <a:pt x="1621" y="0"/>
                        <a:pt x="1" y="1604"/>
                        <a:pt x="1" y="3601"/>
                      </a:cubicBezTo>
                      <a:cubicBezTo>
                        <a:pt x="1" y="5598"/>
                        <a:pt x="1621" y="7202"/>
                        <a:pt x="3602" y="7202"/>
                      </a:cubicBezTo>
                      <a:cubicBezTo>
                        <a:pt x="5599" y="7202"/>
                        <a:pt x="7219" y="5598"/>
                        <a:pt x="7219" y="3601"/>
                      </a:cubicBezTo>
                      <a:cubicBezTo>
                        <a:pt x="7219" y="1604"/>
                        <a:pt x="5599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3610" name="Google Shape;3610;p44"/>
            <p:cNvSpPr/>
            <p:nvPr/>
          </p:nvSpPr>
          <p:spPr>
            <a:xfrm>
              <a:off x="6860989" y="1072952"/>
              <a:ext cx="294221" cy="292761"/>
            </a:xfrm>
            <a:custGeom>
              <a:rect b="b" l="l" r="r" t="t"/>
              <a:pathLst>
                <a:path extrusionOk="0" h="12634" w="12697">
                  <a:moveTo>
                    <a:pt x="11437" y="819"/>
                  </a:moveTo>
                  <a:cubicBezTo>
                    <a:pt x="11657" y="819"/>
                    <a:pt x="11815" y="1040"/>
                    <a:pt x="11815" y="1260"/>
                  </a:cubicBezTo>
                  <a:cubicBezTo>
                    <a:pt x="11815" y="1512"/>
                    <a:pt x="11657" y="1670"/>
                    <a:pt x="11437" y="1670"/>
                  </a:cubicBezTo>
                  <a:lnTo>
                    <a:pt x="1229" y="1670"/>
                  </a:lnTo>
                  <a:cubicBezTo>
                    <a:pt x="1009" y="1670"/>
                    <a:pt x="788" y="1449"/>
                    <a:pt x="788" y="1260"/>
                  </a:cubicBezTo>
                  <a:cubicBezTo>
                    <a:pt x="788" y="1071"/>
                    <a:pt x="1009" y="819"/>
                    <a:pt x="1229" y="819"/>
                  </a:cubicBezTo>
                  <a:close/>
                  <a:moveTo>
                    <a:pt x="8790" y="3277"/>
                  </a:moveTo>
                  <a:cubicBezTo>
                    <a:pt x="9042" y="3277"/>
                    <a:pt x="9200" y="3466"/>
                    <a:pt x="9200" y="3655"/>
                  </a:cubicBezTo>
                  <a:lnTo>
                    <a:pt x="9200" y="5356"/>
                  </a:lnTo>
                  <a:lnTo>
                    <a:pt x="9232" y="5356"/>
                  </a:lnTo>
                  <a:cubicBezTo>
                    <a:pt x="9232" y="5608"/>
                    <a:pt x="9042" y="5765"/>
                    <a:pt x="8822" y="5765"/>
                  </a:cubicBezTo>
                  <a:cubicBezTo>
                    <a:pt x="8633" y="5765"/>
                    <a:pt x="8412" y="5545"/>
                    <a:pt x="8412" y="5356"/>
                  </a:cubicBezTo>
                  <a:lnTo>
                    <a:pt x="8412" y="4694"/>
                  </a:lnTo>
                  <a:lnTo>
                    <a:pt x="6617" y="6459"/>
                  </a:lnTo>
                  <a:cubicBezTo>
                    <a:pt x="6538" y="6537"/>
                    <a:pt x="6435" y="6577"/>
                    <a:pt x="6333" y="6577"/>
                  </a:cubicBezTo>
                  <a:cubicBezTo>
                    <a:pt x="6231" y="6577"/>
                    <a:pt x="6128" y="6537"/>
                    <a:pt x="6050" y="6459"/>
                  </a:cubicBezTo>
                  <a:lnTo>
                    <a:pt x="5482" y="5923"/>
                  </a:lnTo>
                  <a:lnTo>
                    <a:pt x="4096" y="7278"/>
                  </a:lnTo>
                  <a:cubicBezTo>
                    <a:pt x="4033" y="7356"/>
                    <a:pt x="3931" y="7396"/>
                    <a:pt x="3824" y="7396"/>
                  </a:cubicBezTo>
                  <a:cubicBezTo>
                    <a:pt x="3718" y="7396"/>
                    <a:pt x="3608" y="7356"/>
                    <a:pt x="3529" y="7278"/>
                  </a:cubicBezTo>
                  <a:cubicBezTo>
                    <a:pt x="3372" y="7120"/>
                    <a:pt x="3372" y="6868"/>
                    <a:pt x="3529" y="6711"/>
                  </a:cubicBezTo>
                  <a:lnTo>
                    <a:pt x="5167" y="5041"/>
                  </a:lnTo>
                  <a:cubicBezTo>
                    <a:pt x="5246" y="4962"/>
                    <a:pt x="5356" y="4923"/>
                    <a:pt x="5467" y="4923"/>
                  </a:cubicBezTo>
                  <a:cubicBezTo>
                    <a:pt x="5577" y="4923"/>
                    <a:pt x="5687" y="4962"/>
                    <a:pt x="5766" y="5041"/>
                  </a:cubicBezTo>
                  <a:lnTo>
                    <a:pt x="6302" y="5608"/>
                  </a:lnTo>
                  <a:lnTo>
                    <a:pt x="7814" y="4096"/>
                  </a:lnTo>
                  <a:lnTo>
                    <a:pt x="7152" y="4096"/>
                  </a:lnTo>
                  <a:cubicBezTo>
                    <a:pt x="6900" y="4096"/>
                    <a:pt x="6743" y="3907"/>
                    <a:pt x="6743" y="3655"/>
                  </a:cubicBezTo>
                  <a:cubicBezTo>
                    <a:pt x="6743" y="3434"/>
                    <a:pt x="6932" y="3277"/>
                    <a:pt x="7152" y="3277"/>
                  </a:cubicBezTo>
                  <a:close/>
                  <a:moveTo>
                    <a:pt x="6302" y="11058"/>
                  </a:moveTo>
                  <a:cubicBezTo>
                    <a:pt x="6554" y="11058"/>
                    <a:pt x="6743" y="11279"/>
                    <a:pt x="6743" y="11468"/>
                  </a:cubicBezTo>
                  <a:cubicBezTo>
                    <a:pt x="6743" y="11657"/>
                    <a:pt x="6554" y="11846"/>
                    <a:pt x="6302" y="11846"/>
                  </a:cubicBezTo>
                  <a:cubicBezTo>
                    <a:pt x="6081" y="11846"/>
                    <a:pt x="5924" y="11657"/>
                    <a:pt x="5924" y="11468"/>
                  </a:cubicBezTo>
                  <a:cubicBezTo>
                    <a:pt x="5924" y="11279"/>
                    <a:pt x="6113" y="11058"/>
                    <a:pt x="6302" y="11058"/>
                  </a:cubicBezTo>
                  <a:close/>
                  <a:moveTo>
                    <a:pt x="1229" y="0"/>
                  </a:moveTo>
                  <a:cubicBezTo>
                    <a:pt x="568" y="0"/>
                    <a:pt x="1" y="536"/>
                    <a:pt x="1" y="1229"/>
                  </a:cubicBezTo>
                  <a:cubicBezTo>
                    <a:pt x="1" y="1764"/>
                    <a:pt x="379" y="2205"/>
                    <a:pt x="851" y="2394"/>
                  </a:cubicBezTo>
                  <a:lnTo>
                    <a:pt x="851" y="8254"/>
                  </a:lnTo>
                  <a:lnTo>
                    <a:pt x="442" y="8254"/>
                  </a:lnTo>
                  <a:cubicBezTo>
                    <a:pt x="221" y="8254"/>
                    <a:pt x="64" y="8475"/>
                    <a:pt x="64" y="8664"/>
                  </a:cubicBezTo>
                  <a:cubicBezTo>
                    <a:pt x="64" y="8916"/>
                    <a:pt x="253" y="9042"/>
                    <a:pt x="442" y="9042"/>
                  </a:cubicBezTo>
                  <a:lnTo>
                    <a:pt x="5955" y="9042"/>
                  </a:lnTo>
                  <a:lnTo>
                    <a:pt x="5955" y="10239"/>
                  </a:lnTo>
                  <a:cubicBezTo>
                    <a:pt x="5482" y="10397"/>
                    <a:pt x="5136" y="10869"/>
                    <a:pt x="5136" y="11405"/>
                  </a:cubicBezTo>
                  <a:cubicBezTo>
                    <a:pt x="5136" y="12098"/>
                    <a:pt x="5671" y="12633"/>
                    <a:pt x="6365" y="12633"/>
                  </a:cubicBezTo>
                  <a:cubicBezTo>
                    <a:pt x="7026" y="12633"/>
                    <a:pt x="7625" y="12098"/>
                    <a:pt x="7625" y="11405"/>
                  </a:cubicBezTo>
                  <a:cubicBezTo>
                    <a:pt x="7625" y="10869"/>
                    <a:pt x="7247" y="10428"/>
                    <a:pt x="6774" y="10239"/>
                  </a:cubicBezTo>
                  <a:lnTo>
                    <a:pt x="6774" y="9042"/>
                  </a:lnTo>
                  <a:lnTo>
                    <a:pt x="12288" y="9042"/>
                  </a:lnTo>
                  <a:cubicBezTo>
                    <a:pt x="12540" y="9042"/>
                    <a:pt x="12697" y="8853"/>
                    <a:pt x="12697" y="8664"/>
                  </a:cubicBezTo>
                  <a:cubicBezTo>
                    <a:pt x="12666" y="8443"/>
                    <a:pt x="12508" y="8254"/>
                    <a:pt x="12256" y="8254"/>
                  </a:cubicBezTo>
                  <a:lnTo>
                    <a:pt x="11815" y="8254"/>
                  </a:lnTo>
                  <a:lnTo>
                    <a:pt x="11815" y="2394"/>
                  </a:lnTo>
                  <a:cubicBezTo>
                    <a:pt x="12288" y="2237"/>
                    <a:pt x="12666" y="1764"/>
                    <a:pt x="12666" y="1229"/>
                  </a:cubicBezTo>
                  <a:cubicBezTo>
                    <a:pt x="12666" y="567"/>
                    <a:pt x="12098" y="0"/>
                    <a:pt x="11437" y="0"/>
                  </a:cubicBezTo>
                  <a:close/>
                </a:path>
              </a:pathLst>
            </a:custGeom>
            <a:solidFill>
              <a:srgbClr val="1351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44"/>
            <p:cNvSpPr txBox="1"/>
            <p:nvPr/>
          </p:nvSpPr>
          <p:spPr>
            <a:xfrm>
              <a:off x="3981450" y="1186025"/>
              <a:ext cx="15246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Roboto"/>
                  <a:ea typeface="Roboto"/>
                  <a:cs typeface="Roboto"/>
                  <a:sym typeface="Roboto"/>
                </a:rPr>
                <a:t>Neptune is the farthest planet from the Sun</a:t>
              </a:r>
              <a:endPara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612" name="Google Shape;3612;p44"/>
            <p:cNvSpPr txBox="1"/>
            <p:nvPr/>
          </p:nvSpPr>
          <p:spPr>
            <a:xfrm>
              <a:off x="5506088" y="1186013"/>
              <a:ext cx="9996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135158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NEPTUNE</a:t>
              </a:r>
              <a:endParaRPr b="1">
                <a:solidFill>
                  <a:srgbClr val="135158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grpSp>
        <p:nvGrpSpPr>
          <p:cNvPr id="3613" name="Google Shape;3613;p44"/>
          <p:cNvGrpSpPr/>
          <p:nvPr/>
        </p:nvGrpSpPr>
        <p:grpSpPr>
          <a:xfrm>
            <a:off x="3874988" y="2580741"/>
            <a:ext cx="4417121" cy="1188384"/>
            <a:chOff x="3874988" y="2580741"/>
            <a:chExt cx="4417121" cy="1188384"/>
          </a:xfrm>
        </p:grpSpPr>
        <p:grpSp>
          <p:nvGrpSpPr>
            <p:cNvPr id="3614" name="Google Shape;3614;p44"/>
            <p:cNvGrpSpPr/>
            <p:nvPr/>
          </p:nvGrpSpPr>
          <p:grpSpPr>
            <a:xfrm>
              <a:off x="3874988" y="2580741"/>
              <a:ext cx="4417121" cy="1187819"/>
              <a:chOff x="3874988" y="2580741"/>
              <a:chExt cx="4417121" cy="1187819"/>
            </a:xfrm>
          </p:grpSpPr>
          <p:grpSp>
            <p:nvGrpSpPr>
              <p:cNvPr id="3615" name="Google Shape;3615;p44"/>
              <p:cNvGrpSpPr/>
              <p:nvPr/>
            </p:nvGrpSpPr>
            <p:grpSpPr>
              <a:xfrm>
                <a:off x="3874988" y="3003017"/>
                <a:ext cx="4208179" cy="765541"/>
                <a:chOff x="3874988" y="3003017"/>
                <a:chExt cx="4208179" cy="765541"/>
              </a:xfrm>
            </p:grpSpPr>
            <p:sp>
              <p:nvSpPr>
                <p:cNvPr id="3616" name="Google Shape;3616;p44"/>
                <p:cNvSpPr/>
                <p:nvPr/>
              </p:nvSpPr>
              <p:spPr>
                <a:xfrm>
                  <a:off x="3874988" y="3003017"/>
                  <a:ext cx="4208179" cy="765541"/>
                </a:xfrm>
                <a:custGeom>
                  <a:rect b="b" l="l" r="r" t="t"/>
                  <a:pathLst>
                    <a:path extrusionOk="0" h="10919" w="60024">
                      <a:moveTo>
                        <a:pt x="1" y="1"/>
                      </a:moveTo>
                      <a:lnTo>
                        <a:pt x="1" y="10918"/>
                      </a:lnTo>
                      <a:lnTo>
                        <a:pt x="49090" y="10918"/>
                      </a:lnTo>
                      <a:cubicBezTo>
                        <a:pt x="55130" y="10918"/>
                        <a:pt x="60024" y="6024"/>
                        <a:pt x="60024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17" name="Google Shape;3617;p44"/>
                <p:cNvSpPr/>
                <p:nvPr/>
              </p:nvSpPr>
              <p:spPr>
                <a:xfrm>
                  <a:off x="6621218" y="3003017"/>
                  <a:ext cx="1433364" cy="765541"/>
                </a:xfrm>
                <a:custGeom>
                  <a:rect b="b" l="l" r="r" t="t"/>
                  <a:pathLst>
                    <a:path extrusionOk="0" h="10919" w="20445">
                      <a:moveTo>
                        <a:pt x="9658" y="1"/>
                      </a:moveTo>
                      <a:cubicBezTo>
                        <a:pt x="9707" y="5501"/>
                        <a:pt x="5582" y="10264"/>
                        <a:pt x="0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4" y="4944"/>
                        <a:pt x="20445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18" name="Google Shape;3618;p44"/>
              <p:cNvGrpSpPr/>
              <p:nvPr/>
            </p:nvGrpSpPr>
            <p:grpSpPr>
              <a:xfrm>
                <a:off x="6621218" y="2580741"/>
                <a:ext cx="1670890" cy="1187819"/>
                <a:chOff x="6621218" y="2580741"/>
                <a:chExt cx="1670890" cy="1187819"/>
              </a:xfrm>
            </p:grpSpPr>
            <p:grpSp>
              <p:nvGrpSpPr>
                <p:cNvPr id="3619" name="Google Shape;3619;p44"/>
                <p:cNvGrpSpPr/>
                <p:nvPr/>
              </p:nvGrpSpPr>
              <p:grpSpPr>
                <a:xfrm>
                  <a:off x="6621218" y="2580741"/>
                  <a:ext cx="1670890" cy="1187819"/>
                  <a:chOff x="6621218" y="2580741"/>
                  <a:chExt cx="1670890" cy="1187819"/>
                </a:xfrm>
              </p:grpSpPr>
              <p:sp>
                <p:nvSpPr>
                  <p:cNvPr id="3620" name="Google Shape;3620;p44"/>
                  <p:cNvSpPr/>
                  <p:nvPr/>
                </p:nvSpPr>
                <p:spPr>
                  <a:xfrm>
                    <a:off x="6621218" y="2580741"/>
                    <a:ext cx="1670890" cy="1187819"/>
                  </a:xfrm>
                  <a:custGeom>
                    <a:rect b="b" l="l" r="r" t="t"/>
                    <a:pathLst>
                      <a:path extrusionOk="0" h="16942" w="23833">
                        <a:moveTo>
                          <a:pt x="16451" y="0"/>
                        </a:moveTo>
                        <a:lnTo>
                          <a:pt x="9052" y="5614"/>
                        </a:lnTo>
                        <a:lnTo>
                          <a:pt x="10918" y="5614"/>
                        </a:lnTo>
                        <a:lnTo>
                          <a:pt x="10918" y="6024"/>
                        </a:lnTo>
                        <a:cubicBezTo>
                          <a:pt x="10918" y="12047"/>
                          <a:pt x="6024" y="16941"/>
                          <a:pt x="0" y="16941"/>
                        </a:cubicBezTo>
                        <a:lnTo>
                          <a:pt x="10918" y="16941"/>
                        </a:lnTo>
                        <a:cubicBezTo>
                          <a:pt x="16958" y="16941"/>
                          <a:pt x="21836" y="12047"/>
                          <a:pt x="21836" y="6024"/>
                        </a:cubicBezTo>
                        <a:lnTo>
                          <a:pt x="21836" y="5614"/>
                        </a:lnTo>
                        <a:lnTo>
                          <a:pt x="23833" y="5614"/>
                        </a:lnTo>
                        <a:lnTo>
                          <a:pt x="16451" y="0"/>
                        </a:lnTo>
                        <a:close/>
                      </a:path>
                    </a:pathLst>
                  </a:custGeom>
                  <a:solidFill>
                    <a:srgbClr val="41B88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1" name="Google Shape;3621;p44"/>
                  <p:cNvSpPr/>
                  <p:nvPr/>
                </p:nvSpPr>
                <p:spPr>
                  <a:xfrm>
                    <a:off x="6682004" y="2622036"/>
                    <a:ext cx="1350776" cy="1146524"/>
                  </a:xfrm>
                  <a:custGeom>
                    <a:rect b="b" l="l" r="r" t="t"/>
                    <a:pathLst>
                      <a:path extrusionOk="0" h="16353" w="19267">
                        <a:moveTo>
                          <a:pt x="16353" y="0"/>
                        </a:moveTo>
                        <a:lnTo>
                          <a:pt x="10002" y="6335"/>
                        </a:lnTo>
                        <a:cubicBezTo>
                          <a:pt x="9577" y="11638"/>
                          <a:pt x="5337" y="15878"/>
                          <a:pt x="34" y="16303"/>
                        </a:cubicBezTo>
                        <a:lnTo>
                          <a:pt x="1" y="16352"/>
                        </a:lnTo>
                        <a:lnTo>
                          <a:pt x="5141" y="16352"/>
                        </a:lnTo>
                        <a:lnTo>
                          <a:pt x="19267" y="2210"/>
                        </a:lnTo>
                        <a:lnTo>
                          <a:pt x="16353" y="0"/>
                        </a:lnTo>
                        <a:close/>
                      </a:path>
                    </a:pathLst>
                  </a:custGeom>
                  <a:solidFill>
                    <a:srgbClr val="48BF9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22" name="Google Shape;3622;p44"/>
                  <p:cNvSpPr/>
                  <p:nvPr/>
                </p:nvSpPr>
                <p:spPr>
                  <a:xfrm>
                    <a:off x="7120406" y="2810213"/>
                    <a:ext cx="1059266" cy="958346"/>
                  </a:xfrm>
                  <a:custGeom>
                    <a:rect b="b" l="l" r="r" t="t"/>
                    <a:pathLst>
                      <a:path extrusionOk="0" h="13669" w="15109">
                        <a:moveTo>
                          <a:pt x="13652" y="1"/>
                        </a:moveTo>
                        <a:lnTo>
                          <a:pt x="1" y="13668"/>
                        </a:lnTo>
                        <a:lnTo>
                          <a:pt x="2571" y="13668"/>
                        </a:lnTo>
                        <a:lnTo>
                          <a:pt x="15109" y="1114"/>
                        </a:lnTo>
                        <a:lnTo>
                          <a:pt x="13652" y="1"/>
                        </a:lnTo>
                        <a:close/>
                      </a:path>
                    </a:pathLst>
                  </a:custGeom>
                  <a:solidFill>
                    <a:srgbClr val="48BF91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623" name="Google Shape;3623;p44"/>
                <p:cNvSpPr/>
                <p:nvPr/>
              </p:nvSpPr>
              <p:spPr>
                <a:xfrm>
                  <a:off x="7514076" y="2768918"/>
                  <a:ext cx="504990" cy="505009"/>
                </a:xfrm>
                <a:custGeom>
                  <a:rect b="b" l="l" r="r" t="t"/>
                  <a:pathLst>
                    <a:path extrusionOk="0" h="7203" w="7203">
                      <a:moveTo>
                        <a:pt x="3601" y="0"/>
                      </a:moveTo>
                      <a:cubicBezTo>
                        <a:pt x="1604" y="0"/>
                        <a:pt x="0" y="1605"/>
                        <a:pt x="0" y="3602"/>
                      </a:cubicBezTo>
                      <a:cubicBezTo>
                        <a:pt x="0" y="5582"/>
                        <a:pt x="1604" y="7203"/>
                        <a:pt x="3601" y="7203"/>
                      </a:cubicBezTo>
                      <a:cubicBezTo>
                        <a:pt x="5598" y="7203"/>
                        <a:pt x="7202" y="5582"/>
                        <a:pt x="7202" y="3602"/>
                      </a:cubicBezTo>
                      <a:cubicBezTo>
                        <a:pt x="7202" y="1605"/>
                        <a:pt x="5598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3624" name="Google Shape;3624;p44"/>
            <p:cNvSpPr/>
            <p:nvPr/>
          </p:nvSpPr>
          <p:spPr>
            <a:xfrm>
              <a:off x="7620308" y="2879586"/>
              <a:ext cx="295681" cy="295704"/>
            </a:xfrm>
            <a:custGeom>
              <a:rect b="b" l="l" r="r" t="t"/>
              <a:pathLst>
                <a:path extrusionOk="0" h="12761" w="12760">
                  <a:moveTo>
                    <a:pt x="6427" y="3592"/>
                  </a:moveTo>
                  <a:cubicBezTo>
                    <a:pt x="7939" y="3592"/>
                    <a:pt x="9168" y="4821"/>
                    <a:pt x="9168" y="6365"/>
                  </a:cubicBezTo>
                  <a:cubicBezTo>
                    <a:pt x="9168" y="7846"/>
                    <a:pt x="7908" y="9106"/>
                    <a:pt x="6427" y="9106"/>
                  </a:cubicBezTo>
                  <a:cubicBezTo>
                    <a:pt x="4883" y="9106"/>
                    <a:pt x="3655" y="7877"/>
                    <a:pt x="3655" y="6365"/>
                  </a:cubicBezTo>
                  <a:cubicBezTo>
                    <a:pt x="3655" y="4821"/>
                    <a:pt x="4883" y="3592"/>
                    <a:pt x="6427" y="3592"/>
                  </a:cubicBez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52"/>
                  </a:cubicBezTo>
                  <a:lnTo>
                    <a:pt x="5009" y="1576"/>
                  </a:lnTo>
                  <a:cubicBezTo>
                    <a:pt x="4631" y="1702"/>
                    <a:pt x="4285" y="1828"/>
                    <a:pt x="3970" y="2017"/>
                  </a:cubicBezTo>
                  <a:lnTo>
                    <a:pt x="3466" y="1513"/>
                  </a:lnTo>
                  <a:cubicBezTo>
                    <a:pt x="3308" y="1356"/>
                    <a:pt x="3088" y="1277"/>
                    <a:pt x="2867" y="1277"/>
                  </a:cubicBezTo>
                  <a:cubicBezTo>
                    <a:pt x="2647" y="1277"/>
                    <a:pt x="2426" y="1356"/>
                    <a:pt x="2269" y="1513"/>
                  </a:cubicBezTo>
                  <a:lnTo>
                    <a:pt x="1481" y="2301"/>
                  </a:lnTo>
                  <a:cubicBezTo>
                    <a:pt x="1166" y="2616"/>
                    <a:pt x="1166" y="3151"/>
                    <a:pt x="1481" y="3466"/>
                  </a:cubicBezTo>
                  <a:lnTo>
                    <a:pt x="2017" y="4002"/>
                  </a:lnTo>
                  <a:cubicBezTo>
                    <a:pt x="1796" y="4317"/>
                    <a:pt x="1701" y="4664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7"/>
                    <a:pt x="0" y="5829"/>
                  </a:cubicBezTo>
                  <a:lnTo>
                    <a:pt x="0" y="6932"/>
                  </a:lnTo>
                  <a:cubicBezTo>
                    <a:pt x="0" y="7405"/>
                    <a:pt x="347" y="7783"/>
                    <a:pt x="819" y="7783"/>
                  </a:cubicBezTo>
                  <a:lnTo>
                    <a:pt x="1575" y="7783"/>
                  </a:lnTo>
                  <a:cubicBezTo>
                    <a:pt x="1701" y="8129"/>
                    <a:pt x="1796" y="8476"/>
                    <a:pt x="2017" y="8791"/>
                  </a:cubicBezTo>
                  <a:lnTo>
                    <a:pt x="1481" y="9295"/>
                  </a:lnTo>
                  <a:cubicBezTo>
                    <a:pt x="1166" y="9610"/>
                    <a:pt x="1166" y="10177"/>
                    <a:pt x="1481" y="10492"/>
                  </a:cubicBezTo>
                  <a:lnTo>
                    <a:pt x="2269" y="11280"/>
                  </a:lnTo>
                  <a:cubicBezTo>
                    <a:pt x="2426" y="11437"/>
                    <a:pt x="2647" y="11516"/>
                    <a:pt x="2867" y="11516"/>
                  </a:cubicBezTo>
                  <a:cubicBezTo>
                    <a:pt x="3088" y="11516"/>
                    <a:pt x="3308" y="11437"/>
                    <a:pt x="3466" y="11280"/>
                  </a:cubicBezTo>
                  <a:lnTo>
                    <a:pt x="3970" y="10776"/>
                  </a:lnTo>
                  <a:cubicBezTo>
                    <a:pt x="4285" y="10965"/>
                    <a:pt x="4631" y="11091"/>
                    <a:pt x="5009" y="11185"/>
                  </a:cubicBezTo>
                  <a:lnTo>
                    <a:pt x="5009" y="11941"/>
                  </a:lnTo>
                  <a:cubicBezTo>
                    <a:pt x="5009" y="12414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414"/>
                    <a:pt x="7750" y="11941"/>
                  </a:cubicBezTo>
                  <a:lnTo>
                    <a:pt x="7750" y="11185"/>
                  </a:lnTo>
                  <a:cubicBezTo>
                    <a:pt x="8097" y="11091"/>
                    <a:pt x="8475" y="10965"/>
                    <a:pt x="8790" y="10776"/>
                  </a:cubicBezTo>
                  <a:lnTo>
                    <a:pt x="9294" y="11280"/>
                  </a:lnTo>
                  <a:cubicBezTo>
                    <a:pt x="9452" y="11437"/>
                    <a:pt x="9664" y="11516"/>
                    <a:pt x="9877" y="11516"/>
                  </a:cubicBezTo>
                  <a:cubicBezTo>
                    <a:pt x="10090" y="11516"/>
                    <a:pt x="10302" y="11437"/>
                    <a:pt x="10460" y="11280"/>
                  </a:cubicBezTo>
                  <a:lnTo>
                    <a:pt x="11247" y="10492"/>
                  </a:lnTo>
                  <a:cubicBezTo>
                    <a:pt x="11563" y="10177"/>
                    <a:pt x="11563" y="9610"/>
                    <a:pt x="11247" y="9295"/>
                  </a:cubicBezTo>
                  <a:lnTo>
                    <a:pt x="10743" y="8791"/>
                  </a:lnTo>
                  <a:cubicBezTo>
                    <a:pt x="10932" y="8476"/>
                    <a:pt x="11058" y="8129"/>
                    <a:pt x="11184" y="7783"/>
                  </a:cubicBezTo>
                  <a:lnTo>
                    <a:pt x="11941" y="7783"/>
                  </a:lnTo>
                  <a:cubicBezTo>
                    <a:pt x="12413" y="7783"/>
                    <a:pt x="12760" y="7405"/>
                    <a:pt x="12760" y="6932"/>
                  </a:cubicBezTo>
                  <a:lnTo>
                    <a:pt x="12760" y="5829"/>
                  </a:lnTo>
                  <a:cubicBezTo>
                    <a:pt x="12760" y="5325"/>
                    <a:pt x="12350" y="4979"/>
                    <a:pt x="11941" y="4979"/>
                  </a:cubicBezTo>
                  <a:lnTo>
                    <a:pt x="11184" y="4979"/>
                  </a:lnTo>
                  <a:cubicBezTo>
                    <a:pt x="11058" y="4632"/>
                    <a:pt x="10932" y="4254"/>
                    <a:pt x="10743" y="3939"/>
                  </a:cubicBezTo>
                  <a:lnTo>
                    <a:pt x="11247" y="3435"/>
                  </a:lnTo>
                  <a:cubicBezTo>
                    <a:pt x="11563" y="3120"/>
                    <a:pt x="11563" y="2553"/>
                    <a:pt x="11247" y="2238"/>
                  </a:cubicBezTo>
                  <a:lnTo>
                    <a:pt x="10460" y="1450"/>
                  </a:lnTo>
                  <a:cubicBezTo>
                    <a:pt x="10302" y="1293"/>
                    <a:pt x="10090" y="1214"/>
                    <a:pt x="9877" y="1214"/>
                  </a:cubicBezTo>
                  <a:cubicBezTo>
                    <a:pt x="9664" y="1214"/>
                    <a:pt x="9452" y="1293"/>
                    <a:pt x="9294" y="1450"/>
                  </a:cubicBezTo>
                  <a:lnTo>
                    <a:pt x="8790" y="1986"/>
                  </a:lnTo>
                  <a:cubicBezTo>
                    <a:pt x="8475" y="1765"/>
                    <a:pt x="8097" y="1671"/>
                    <a:pt x="7750" y="1545"/>
                  </a:cubicBezTo>
                  <a:lnTo>
                    <a:pt x="7750" y="852"/>
                  </a:lnTo>
                  <a:cubicBezTo>
                    <a:pt x="7750" y="379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44"/>
            <p:cNvSpPr txBox="1"/>
            <p:nvPr/>
          </p:nvSpPr>
          <p:spPr>
            <a:xfrm>
              <a:off x="4048125" y="3011325"/>
              <a:ext cx="22956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place, not hot. The planet is full of iron oxide dust</a:t>
              </a:r>
              <a:endPara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626" name="Google Shape;3626;p44"/>
            <p:cNvSpPr txBox="1"/>
            <p:nvPr/>
          </p:nvSpPr>
          <p:spPr>
            <a:xfrm>
              <a:off x="6419850" y="3011325"/>
              <a:ext cx="8670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b="1" lang="es">
                  <a:solidFill>
                    <a:srgbClr val="23AA89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MARS</a:t>
              </a:r>
              <a:br>
                <a:rPr b="1" lang="es">
                  <a:solidFill>
                    <a:srgbClr val="23AA89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</a:br>
              <a:endParaRPr b="1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grpSp>
        <p:nvGrpSpPr>
          <p:cNvPr id="3627" name="Google Shape;3627;p44"/>
          <p:cNvGrpSpPr/>
          <p:nvPr/>
        </p:nvGrpSpPr>
        <p:grpSpPr>
          <a:xfrm>
            <a:off x="3874988" y="3488463"/>
            <a:ext cx="4799294" cy="1187819"/>
            <a:chOff x="3874988" y="3488463"/>
            <a:chExt cx="4799294" cy="1187819"/>
          </a:xfrm>
        </p:grpSpPr>
        <p:grpSp>
          <p:nvGrpSpPr>
            <p:cNvPr id="3628" name="Google Shape;3628;p44"/>
            <p:cNvGrpSpPr/>
            <p:nvPr/>
          </p:nvGrpSpPr>
          <p:grpSpPr>
            <a:xfrm>
              <a:off x="3874988" y="3488463"/>
              <a:ext cx="4799294" cy="1187819"/>
              <a:chOff x="3874988" y="3488463"/>
              <a:chExt cx="4799294" cy="1187819"/>
            </a:xfrm>
          </p:grpSpPr>
          <p:grpSp>
            <p:nvGrpSpPr>
              <p:cNvPr id="3629" name="Google Shape;3629;p44"/>
              <p:cNvGrpSpPr/>
              <p:nvPr/>
            </p:nvGrpSpPr>
            <p:grpSpPr>
              <a:xfrm>
                <a:off x="3874988" y="3910809"/>
                <a:ext cx="4604080" cy="765471"/>
                <a:chOff x="3874988" y="3910809"/>
                <a:chExt cx="4604080" cy="765471"/>
              </a:xfrm>
            </p:grpSpPr>
            <p:sp>
              <p:nvSpPr>
                <p:cNvPr id="3630" name="Google Shape;3630;p44"/>
                <p:cNvSpPr/>
                <p:nvPr/>
              </p:nvSpPr>
              <p:spPr>
                <a:xfrm>
                  <a:off x="3874988" y="3910809"/>
                  <a:ext cx="4604080" cy="765471"/>
                </a:xfrm>
                <a:custGeom>
                  <a:rect b="b" l="l" r="r" t="t"/>
                  <a:pathLst>
                    <a:path extrusionOk="0" h="10918" w="65671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54753" y="10918"/>
                      </a:lnTo>
                      <a:cubicBezTo>
                        <a:pt x="60777" y="10918"/>
                        <a:pt x="65671" y="6024"/>
                        <a:pt x="65671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631" name="Google Shape;3631;p44"/>
                <p:cNvSpPr/>
                <p:nvPr/>
              </p:nvSpPr>
              <p:spPr>
                <a:xfrm>
                  <a:off x="7003391" y="3910809"/>
                  <a:ext cx="1433364" cy="765471"/>
                </a:xfrm>
                <a:custGeom>
                  <a:rect b="b" l="l" r="r" t="t"/>
                  <a:pathLst>
                    <a:path extrusionOk="0" h="10918" w="20445">
                      <a:moveTo>
                        <a:pt x="9658" y="0"/>
                      </a:moveTo>
                      <a:cubicBezTo>
                        <a:pt x="9707" y="5488"/>
                        <a:pt x="5600" y="10258"/>
                        <a:pt x="38" y="10914"/>
                      </a:cubicBezTo>
                      <a:lnTo>
                        <a:pt x="38" y="10914"/>
                      </a:lnTo>
                      <a:lnTo>
                        <a:pt x="10852" y="9658"/>
                      </a:lnTo>
                      <a:cubicBezTo>
                        <a:pt x="16009" y="9068"/>
                        <a:pt x="19904" y="4960"/>
                        <a:pt x="20444" y="0"/>
                      </a:cubicBezTo>
                      <a:close/>
                      <a:moveTo>
                        <a:pt x="38" y="10914"/>
                      </a:moveTo>
                      <a:lnTo>
                        <a:pt x="0" y="10918"/>
                      </a:lnTo>
                      <a:cubicBezTo>
                        <a:pt x="13" y="10917"/>
                        <a:pt x="25" y="10915"/>
                        <a:pt x="38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632" name="Google Shape;3632;p44"/>
              <p:cNvGrpSpPr/>
              <p:nvPr/>
            </p:nvGrpSpPr>
            <p:grpSpPr>
              <a:xfrm>
                <a:off x="7003391" y="3488463"/>
                <a:ext cx="1670890" cy="1187819"/>
                <a:chOff x="7003391" y="3488463"/>
                <a:chExt cx="1670890" cy="1187819"/>
              </a:xfrm>
            </p:grpSpPr>
            <p:grpSp>
              <p:nvGrpSpPr>
                <p:cNvPr id="3633" name="Google Shape;3633;p44"/>
                <p:cNvGrpSpPr/>
                <p:nvPr/>
              </p:nvGrpSpPr>
              <p:grpSpPr>
                <a:xfrm>
                  <a:off x="7003391" y="3488463"/>
                  <a:ext cx="1670890" cy="1187819"/>
                  <a:chOff x="7003391" y="3488463"/>
                  <a:chExt cx="1670890" cy="1187819"/>
                </a:xfrm>
              </p:grpSpPr>
              <p:sp>
                <p:nvSpPr>
                  <p:cNvPr id="3634" name="Google Shape;3634;p44"/>
                  <p:cNvSpPr/>
                  <p:nvPr/>
                </p:nvSpPr>
                <p:spPr>
                  <a:xfrm>
                    <a:off x="7003391" y="3488463"/>
                    <a:ext cx="1670890" cy="1187819"/>
                  </a:xfrm>
                  <a:custGeom>
                    <a:rect b="b" l="l" r="r" t="t"/>
                    <a:pathLst>
                      <a:path extrusionOk="0" h="16942" w="23833">
                        <a:moveTo>
                          <a:pt x="16450" y="1"/>
                        </a:moveTo>
                        <a:lnTo>
                          <a:pt x="9052" y="5615"/>
                        </a:lnTo>
                        <a:lnTo>
                          <a:pt x="10918" y="5615"/>
                        </a:lnTo>
                        <a:lnTo>
                          <a:pt x="10918" y="6024"/>
                        </a:lnTo>
                        <a:cubicBezTo>
                          <a:pt x="10918" y="12048"/>
                          <a:pt x="6024" y="16942"/>
                          <a:pt x="0" y="16942"/>
                        </a:cubicBezTo>
                        <a:lnTo>
                          <a:pt x="10918" y="16942"/>
                        </a:lnTo>
                        <a:cubicBezTo>
                          <a:pt x="16958" y="16942"/>
                          <a:pt x="21836" y="12048"/>
                          <a:pt x="21836" y="6024"/>
                        </a:cubicBezTo>
                        <a:lnTo>
                          <a:pt x="21836" y="5615"/>
                        </a:lnTo>
                        <a:lnTo>
                          <a:pt x="23833" y="5615"/>
                        </a:lnTo>
                        <a:lnTo>
                          <a:pt x="16450" y="1"/>
                        </a:lnTo>
                        <a:close/>
                      </a:path>
                    </a:pathLst>
                  </a:custGeom>
                  <a:solidFill>
                    <a:srgbClr val="7AD0AA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35" name="Google Shape;3635;p44"/>
                  <p:cNvSpPr/>
                  <p:nvPr/>
                </p:nvSpPr>
                <p:spPr>
                  <a:xfrm>
                    <a:off x="7069926" y="3532071"/>
                    <a:ext cx="1348463" cy="1144210"/>
                  </a:xfrm>
                  <a:custGeom>
                    <a:rect b="b" l="l" r="r" t="t"/>
                    <a:pathLst>
                      <a:path extrusionOk="0" h="16320" w="19234">
                        <a:moveTo>
                          <a:pt x="16320" y="1"/>
                        </a:moveTo>
                        <a:lnTo>
                          <a:pt x="9920" y="6401"/>
                        </a:lnTo>
                        <a:cubicBezTo>
                          <a:pt x="9445" y="11639"/>
                          <a:pt x="5271" y="15796"/>
                          <a:pt x="50" y="16271"/>
                        </a:cubicBezTo>
                        <a:lnTo>
                          <a:pt x="0" y="16320"/>
                        </a:lnTo>
                        <a:lnTo>
                          <a:pt x="5140" y="16320"/>
                        </a:lnTo>
                        <a:lnTo>
                          <a:pt x="19233" y="2227"/>
                        </a:lnTo>
                        <a:lnTo>
                          <a:pt x="16320" y="1"/>
                        </a:lnTo>
                        <a:close/>
                      </a:path>
                    </a:pathLst>
                  </a:custGeom>
                  <a:solidFill>
                    <a:srgbClr val="81D3B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636" name="Google Shape;3636;p44"/>
                  <p:cNvSpPr/>
                  <p:nvPr/>
                </p:nvSpPr>
                <p:spPr>
                  <a:xfrm>
                    <a:off x="7508327" y="3721440"/>
                    <a:ext cx="1056952" cy="954841"/>
                  </a:xfrm>
                  <a:custGeom>
                    <a:rect b="b" l="l" r="r" t="t"/>
                    <a:pathLst>
                      <a:path extrusionOk="0" h="13619" w="15076">
                        <a:moveTo>
                          <a:pt x="13619" y="0"/>
                        </a:moveTo>
                        <a:lnTo>
                          <a:pt x="0" y="13619"/>
                        </a:lnTo>
                        <a:lnTo>
                          <a:pt x="2570" y="13619"/>
                        </a:lnTo>
                        <a:lnTo>
                          <a:pt x="15076" y="1113"/>
                        </a:lnTo>
                        <a:lnTo>
                          <a:pt x="13619" y="0"/>
                        </a:lnTo>
                        <a:close/>
                      </a:path>
                    </a:pathLst>
                  </a:custGeom>
                  <a:solidFill>
                    <a:srgbClr val="81D3B0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3637" name="Google Shape;3637;p44"/>
                <p:cNvSpPr/>
                <p:nvPr/>
              </p:nvSpPr>
              <p:spPr>
                <a:xfrm>
                  <a:off x="7892744" y="3676710"/>
                  <a:ext cx="504990" cy="505009"/>
                </a:xfrm>
                <a:custGeom>
                  <a:rect b="b" l="l" r="r" t="t"/>
                  <a:pathLst>
                    <a:path extrusionOk="0" h="7203" w="7203">
                      <a:moveTo>
                        <a:pt x="3602" y="0"/>
                      </a:moveTo>
                      <a:cubicBezTo>
                        <a:pt x="1605" y="0"/>
                        <a:pt x="1" y="1620"/>
                        <a:pt x="1" y="3601"/>
                      </a:cubicBezTo>
                      <a:cubicBezTo>
                        <a:pt x="1" y="5598"/>
                        <a:pt x="1605" y="7202"/>
                        <a:pt x="3602" y="7202"/>
                      </a:cubicBezTo>
                      <a:cubicBezTo>
                        <a:pt x="5582" y="7202"/>
                        <a:pt x="7203" y="5598"/>
                        <a:pt x="7203" y="3601"/>
                      </a:cubicBezTo>
                      <a:cubicBezTo>
                        <a:pt x="7203" y="1620"/>
                        <a:pt x="5582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638" name="Google Shape;3638;p44"/>
            <p:cNvGrpSpPr/>
            <p:nvPr/>
          </p:nvGrpSpPr>
          <p:grpSpPr>
            <a:xfrm>
              <a:off x="8004351" y="3781305"/>
              <a:ext cx="293503" cy="294244"/>
              <a:chOff x="-61784125" y="3377700"/>
              <a:chExt cx="316650" cy="317450"/>
            </a:xfrm>
          </p:grpSpPr>
          <p:sp>
            <p:nvSpPr>
              <p:cNvPr id="3639" name="Google Shape;3639;p44"/>
              <p:cNvSpPr/>
              <p:nvPr/>
            </p:nvSpPr>
            <p:spPr>
              <a:xfrm>
                <a:off x="-61688025" y="3460400"/>
                <a:ext cx="124450" cy="51225"/>
              </a:xfrm>
              <a:custGeom>
                <a:rect b="b" l="l" r="r" t="t"/>
                <a:pathLst>
                  <a:path extrusionOk="0" h="2049" w="4978">
                    <a:moveTo>
                      <a:pt x="630" y="1"/>
                    </a:moveTo>
                    <a:cubicBezTo>
                      <a:pt x="252" y="442"/>
                      <a:pt x="0" y="1041"/>
                      <a:pt x="0" y="1671"/>
                    </a:cubicBezTo>
                    <a:cubicBezTo>
                      <a:pt x="0" y="1891"/>
                      <a:pt x="189" y="2049"/>
                      <a:pt x="441" y="2049"/>
                    </a:cubicBezTo>
                    <a:lnTo>
                      <a:pt x="4568" y="2049"/>
                    </a:lnTo>
                    <a:cubicBezTo>
                      <a:pt x="4820" y="2049"/>
                      <a:pt x="4978" y="1860"/>
                      <a:pt x="4978" y="1671"/>
                    </a:cubicBezTo>
                    <a:cubicBezTo>
                      <a:pt x="4978" y="1041"/>
                      <a:pt x="4726" y="442"/>
                      <a:pt x="4348" y="1"/>
                    </a:cubicBezTo>
                    <a:cubicBezTo>
                      <a:pt x="3875" y="568"/>
                      <a:pt x="3182" y="852"/>
                      <a:pt x="2489" y="852"/>
                    </a:cubicBezTo>
                    <a:cubicBezTo>
                      <a:pt x="1827" y="852"/>
                      <a:pt x="1134" y="568"/>
                      <a:pt x="630" y="1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0" name="Google Shape;3640;p44"/>
              <p:cNvSpPr/>
              <p:nvPr/>
            </p:nvSpPr>
            <p:spPr>
              <a:xfrm>
                <a:off x="-61677800" y="3518900"/>
                <a:ext cx="104775" cy="61850"/>
              </a:xfrm>
              <a:custGeom>
                <a:rect b="b" l="l" r="r" t="t"/>
                <a:pathLst>
                  <a:path extrusionOk="0" h="2474" w="4191">
                    <a:moveTo>
                      <a:pt x="2096" y="0"/>
                    </a:moveTo>
                    <a:cubicBezTo>
                      <a:pt x="1985" y="0"/>
                      <a:pt x="1875" y="40"/>
                      <a:pt x="1796" y="118"/>
                    </a:cubicBezTo>
                    <a:lnTo>
                      <a:pt x="158" y="1757"/>
                    </a:lnTo>
                    <a:cubicBezTo>
                      <a:pt x="1" y="1914"/>
                      <a:pt x="1" y="2198"/>
                      <a:pt x="158" y="2355"/>
                    </a:cubicBezTo>
                    <a:cubicBezTo>
                      <a:pt x="237" y="2434"/>
                      <a:pt x="339" y="2473"/>
                      <a:pt x="442" y="2473"/>
                    </a:cubicBezTo>
                    <a:cubicBezTo>
                      <a:pt x="544" y="2473"/>
                      <a:pt x="646" y="2434"/>
                      <a:pt x="725" y="2355"/>
                    </a:cubicBezTo>
                    <a:lnTo>
                      <a:pt x="2111" y="969"/>
                    </a:lnTo>
                    <a:lnTo>
                      <a:pt x="3498" y="2355"/>
                    </a:lnTo>
                    <a:cubicBezTo>
                      <a:pt x="3576" y="2434"/>
                      <a:pt x="3687" y="2473"/>
                      <a:pt x="3797" y="2473"/>
                    </a:cubicBezTo>
                    <a:cubicBezTo>
                      <a:pt x="3907" y="2473"/>
                      <a:pt x="4017" y="2434"/>
                      <a:pt x="4096" y="2355"/>
                    </a:cubicBezTo>
                    <a:cubicBezTo>
                      <a:pt x="4191" y="2198"/>
                      <a:pt x="4191" y="1914"/>
                      <a:pt x="4033" y="1757"/>
                    </a:cubicBezTo>
                    <a:lnTo>
                      <a:pt x="2395" y="118"/>
                    </a:lnTo>
                    <a:cubicBezTo>
                      <a:pt x="2316" y="40"/>
                      <a:pt x="2206" y="0"/>
                      <a:pt x="2096" y="0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1" name="Google Shape;3641;p44"/>
              <p:cNvSpPr/>
              <p:nvPr/>
            </p:nvSpPr>
            <p:spPr>
              <a:xfrm>
                <a:off x="-61667550" y="3377700"/>
                <a:ext cx="82700" cy="82725"/>
              </a:xfrm>
              <a:custGeom>
                <a:rect b="b" l="l" r="r" t="t"/>
                <a:pathLst>
                  <a:path extrusionOk="0" h="3309" w="3308">
                    <a:moveTo>
                      <a:pt x="1670" y="1"/>
                    </a:moveTo>
                    <a:cubicBezTo>
                      <a:pt x="756" y="1"/>
                      <a:pt x="0" y="757"/>
                      <a:pt x="0" y="1671"/>
                    </a:cubicBezTo>
                    <a:cubicBezTo>
                      <a:pt x="0" y="2584"/>
                      <a:pt x="756" y="3309"/>
                      <a:pt x="1670" y="3309"/>
                    </a:cubicBezTo>
                    <a:cubicBezTo>
                      <a:pt x="2584" y="3309"/>
                      <a:pt x="3308" y="2584"/>
                      <a:pt x="3308" y="1671"/>
                    </a:cubicBezTo>
                    <a:cubicBezTo>
                      <a:pt x="3308" y="757"/>
                      <a:pt x="2584" y="1"/>
                      <a:pt x="1670" y="1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2" name="Google Shape;3642;p44"/>
              <p:cNvSpPr/>
              <p:nvPr/>
            </p:nvSpPr>
            <p:spPr>
              <a:xfrm>
                <a:off x="-61591150" y="3643150"/>
                <a:ext cx="123675" cy="51200"/>
              </a:xfrm>
              <a:custGeom>
                <a:rect b="b" l="l" r="r" t="t"/>
                <a:pathLst>
                  <a:path extrusionOk="0" h="2048" w="4947">
                    <a:moveTo>
                      <a:pt x="630" y="0"/>
                    </a:moveTo>
                    <a:cubicBezTo>
                      <a:pt x="221" y="410"/>
                      <a:pt x="0" y="1008"/>
                      <a:pt x="0" y="1638"/>
                    </a:cubicBezTo>
                    <a:cubicBezTo>
                      <a:pt x="0" y="1890"/>
                      <a:pt x="189" y="2048"/>
                      <a:pt x="378" y="2048"/>
                    </a:cubicBezTo>
                    <a:lnTo>
                      <a:pt x="4505" y="2048"/>
                    </a:lnTo>
                    <a:cubicBezTo>
                      <a:pt x="4757" y="2048"/>
                      <a:pt x="4946" y="1827"/>
                      <a:pt x="4946" y="1638"/>
                    </a:cubicBezTo>
                    <a:cubicBezTo>
                      <a:pt x="4946" y="1008"/>
                      <a:pt x="4726" y="410"/>
                      <a:pt x="4316" y="0"/>
                    </a:cubicBezTo>
                    <a:cubicBezTo>
                      <a:pt x="3844" y="536"/>
                      <a:pt x="3182" y="819"/>
                      <a:pt x="2458" y="819"/>
                    </a:cubicBezTo>
                    <a:cubicBezTo>
                      <a:pt x="1796" y="819"/>
                      <a:pt x="1134" y="536"/>
                      <a:pt x="630" y="0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3" name="Google Shape;3643;p44"/>
              <p:cNvSpPr/>
              <p:nvPr/>
            </p:nvSpPr>
            <p:spPr>
              <a:xfrm>
                <a:off x="-61570675" y="3560450"/>
                <a:ext cx="82725" cy="82725"/>
              </a:xfrm>
              <a:custGeom>
                <a:rect b="b" l="l" r="r" t="t"/>
                <a:pathLst>
                  <a:path extrusionOk="0" h="3309" w="3309">
                    <a:moveTo>
                      <a:pt x="1670" y="0"/>
                    </a:moveTo>
                    <a:cubicBezTo>
                      <a:pt x="756" y="0"/>
                      <a:pt x="0" y="725"/>
                      <a:pt x="0" y="1638"/>
                    </a:cubicBezTo>
                    <a:cubicBezTo>
                      <a:pt x="0" y="2552"/>
                      <a:pt x="756" y="3308"/>
                      <a:pt x="1670" y="3308"/>
                    </a:cubicBezTo>
                    <a:cubicBezTo>
                      <a:pt x="2552" y="3308"/>
                      <a:pt x="3308" y="2552"/>
                      <a:pt x="3308" y="1638"/>
                    </a:cubicBezTo>
                    <a:cubicBezTo>
                      <a:pt x="3308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4" name="Google Shape;3644;p44"/>
              <p:cNvSpPr/>
              <p:nvPr/>
            </p:nvSpPr>
            <p:spPr>
              <a:xfrm>
                <a:off x="-61784125" y="3643925"/>
                <a:ext cx="124450" cy="51225"/>
              </a:xfrm>
              <a:custGeom>
                <a:rect b="b" l="l" r="r" t="t"/>
                <a:pathLst>
                  <a:path extrusionOk="0" h="2049" w="4978">
                    <a:moveTo>
                      <a:pt x="662" y="1"/>
                    </a:moveTo>
                    <a:cubicBezTo>
                      <a:pt x="252" y="442"/>
                      <a:pt x="32" y="1009"/>
                      <a:pt x="32" y="1639"/>
                    </a:cubicBezTo>
                    <a:cubicBezTo>
                      <a:pt x="0" y="1859"/>
                      <a:pt x="189" y="2048"/>
                      <a:pt x="410" y="2048"/>
                    </a:cubicBezTo>
                    <a:lnTo>
                      <a:pt x="4569" y="2048"/>
                    </a:lnTo>
                    <a:cubicBezTo>
                      <a:pt x="4789" y="2048"/>
                      <a:pt x="4978" y="1859"/>
                      <a:pt x="4978" y="1639"/>
                    </a:cubicBezTo>
                    <a:cubicBezTo>
                      <a:pt x="4978" y="1009"/>
                      <a:pt x="4758" y="442"/>
                      <a:pt x="4348" y="1"/>
                    </a:cubicBezTo>
                    <a:cubicBezTo>
                      <a:pt x="3876" y="536"/>
                      <a:pt x="3214" y="820"/>
                      <a:pt x="2521" y="820"/>
                    </a:cubicBezTo>
                    <a:cubicBezTo>
                      <a:pt x="1828" y="820"/>
                      <a:pt x="1166" y="536"/>
                      <a:pt x="662" y="1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5" name="Google Shape;3645;p44"/>
              <p:cNvSpPr/>
              <p:nvPr/>
            </p:nvSpPr>
            <p:spPr>
              <a:xfrm>
                <a:off x="-61763650" y="3560450"/>
                <a:ext cx="82725" cy="82725"/>
              </a:xfrm>
              <a:custGeom>
                <a:rect b="b" l="l" r="r" t="t"/>
                <a:pathLst>
                  <a:path extrusionOk="0" h="3309" w="3309">
                    <a:moveTo>
                      <a:pt x="1670" y="0"/>
                    </a:moveTo>
                    <a:cubicBezTo>
                      <a:pt x="757" y="0"/>
                      <a:pt x="1" y="725"/>
                      <a:pt x="1" y="1638"/>
                    </a:cubicBezTo>
                    <a:cubicBezTo>
                      <a:pt x="1" y="2552"/>
                      <a:pt x="757" y="3308"/>
                      <a:pt x="1670" y="3308"/>
                    </a:cubicBezTo>
                    <a:cubicBezTo>
                      <a:pt x="2552" y="3308"/>
                      <a:pt x="3309" y="2552"/>
                      <a:pt x="3309" y="1638"/>
                    </a:cubicBezTo>
                    <a:cubicBezTo>
                      <a:pt x="3309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646" name="Google Shape;3646;p44"/>
            <p:cNvSpPr txBox="1"/>
            <p:nvPr/>
          </p:nvSpPr>
          <p:spPr>
            <a:xfrm>
              <a:off x="3981450" y="3900875"/>
              <a:ext cx="25242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Roboto"/>
                  <a:ea typeface="Roboto"/>
                  <a:cs typeface="Roboto"/>
                  <a:sym typeface="Roboto"/>
                </a:rPr>
                <a:t>Mercury is the closest planet to the Sun and is only a bit larger than our Moon</a:t>
              </a:r>
              <a:endParaRPr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647" name="Google Shape;3647;p44"/>
            <p:cNvSpPr txBox="1"/>
            <p:nvPr/>
          </p:nvSpPr>
          <p:spPr>
            <a:xfrm>
              <a:off x="6600825" y="3900875"/>
              <a:ext cx="10194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79D8B9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MERCURY</a:t>
              </a:r>
              <a:endParaRPr b="1">
                <a:solidFill>
                  <a:srgbClr val="79D8B9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sp>
        <p:nvSpPr>
          <p:cNvPr id="3648" name="Google Shape;3648;p44"/>
          <p:cNvSpPr txBox="1"/>
          <p:nvPr>
            <p:ph type="ctrTitle"/>
          </p:nvPr>
        </p:nvSpPr>
        <p:spPr>
          <a:xfrm>
            <a:off x="923825" y="1914600"/>
            <a:ext cx="2724300" cy="1314300"/>
          </a:xfrm>
          <a:prstGeom prst="rect">
            <a:avLst/>
          </a:prstGeom>
          <a:solidFill>
            <a:srgbClr val="FFFFFF">
              <a:alpha val="92310"/>
            </a:srgbClr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>
                <a:solidFill>
                  <a:srgbClr val="314256"/>
                </a:solidFill>
                <a:latin typeface="Roboto Light"/>
                <a:ea typeface="Roboto Light"/>
                <a:cs typeface="Roboto Light"/>
                <a:sym typeface="Roboto Light"/>
              </a:rPr>
              <a:t>Reinforce the concept using </a:t>
            </a:r>
            <a:r>
              <a:rPr b="0" lang="es">
                <a:solidFill>
                  <a:srgbClr val="79D8B9"/>
                </a:solidFill>
                <a:latin typeface="Roboto Black"/>
                <a:ea typeface="Roboto Black"/>
                <a:cs typeface="Roboto Black"/>
                <a:sym typeface="Roboto Black"/>
              </a:rPr>
              <a:t>infographics</a:t>
            </a:r>
            <a:r>
              <a:rPr b="0" lang="es">
                <a:solidFill>
                  <a:srgbClr val="314256"/>
                </a:solidFill>
                <a:latin typeface="Roboto Light"/>
                <a:ea typeface="Roboto Light"/>
                <a:cs typeface="Roboto Light"/>
                <a:sym typeface="Roboto Light"/>
              </a:rPr>
              <a:t>!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652" name="Shape 3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3" name="Google Shape;3653;p45"/>
          <p:cNvSpPr txBox="1"/>
          <p:nvPr/>
        </p:nvSpPr>
        <p:spPr>
          <a:xfrm>
            <a:off x="6210250" y="1487975"/>
            <a:ext cx="2219400" cy="70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23AA89"/>
                </a:solidFill>
                <a:latin typeface="Roboto Black"/>
                <a:ea typeface="Roboto Black"/>
                <a:cs typeface="Roboto Black"/>
                <a:sym typeface="Roboto Black"/>
              </a:rPr>
              <a:t>MARS</a:t>
            </a:r>
            <a:endParaRPr>
              <a:solidFill>
                <a:srgbClr val="23AA89"/>
              </a:solidFill>
              <a:latin typeface="Roboto Black"/>
              <a:ea typeface="Roboto Black"/>
              <a:cs typeface="Roboto Black"/>
              <a:sym typeface="Roboto Black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place, not hot. It’s full of iron oxide dust</a:t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654" name="Google Shape;3654;p45"/>
          <p:cNvSpPr txBox="1"/>
          <p:nvPr/>
        </p:nvSpPr>
        <p:spPr>
          <a:xfrm>
            <a:off x="714350" y="3972300"/>
            <a:ext cx="2219400" cy="704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  <a:latin typeface="Roboto Black"/>
                <a:ea typeface="Roboto Black"/>
                <a:cs typeface="Roboto Black"/>
                <a:sym typeface="Roboto Black"/>
              </a:rPr>
              <a:t>VENUS</a:t>
            </a:r>
            <a:endParaRPr>
              <a:solidFill>
                <a:srgbClr val="434343"/>
              </a:solidFill>
              <a:latin typeface="Roboto Black"/>
              <a:ea typeface="Roboto Black"/>
              <a:cs typeface="Roboto Black"/>
              <a:sym typeface="Roboto Black"/>
            </a:endParaRPr>
          </a:p>
          <a:p>
            <a:pPr indent="0" lvl="0" marL="0" rtl="0" algn="r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hot, even hotter than Mercury</a:t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655" name="Google Shape;3655;p45"/>
          <p:cNvSpPr txBox="1"/>
          <p:nvPr/>
        </p:nvSpPr>
        <p:spPr>
          <a:xfrm>
            <a:off x="6210250" y="2737175"/>
            <a:ext cx="2219400" cy="6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9D8B9"/>
                </a:solidFill>
                <a:latin typeface="Roboto Black"/>
                <a:ea typeface="Roboto Black"/>
                <a:cs typeface="Roboto Black"/>
                <a:sym typeface="Roboto Black"/>
              </a:rPr>
              <a:t>NEPTUNE</a:t>
            </a:r>
            <a:endParaRPr>
              <a:solidFill>
                <a:srgbClr val="79D8B9"/>
              </a:solidFill>
              <a:latin typeface="Roboto Black"/>
              <a:ea typeface="Roboto Black"/>
              <a:cs typeface="Roboto Black"/>
              <a:sym typeface="Roboto Black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Neptune is the fourth-largest planet in our Solar System and the farthest from the Sun</a:t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656" name="Google Shape;3656;p45"/>
          <p:cNvSpPr txBox="1"/>
          <p:nvPr>
            <p:ph idx="4294967295" type="body"/>
          </p:nvPr>
        </p:nvSpPr>
        <p:spPr>
          <a:xfrm>
            <a:off x="714350" y="1487975"/>
            <a:ext cx="2219400" cy="9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</a:pPr>
            <a:r>
              <a:rPr lang="es" sz="1400">
                <a:solidFill>
                  <a:srgbClr val="14736A"/>
                </a:solidFill>
                <a:latin typeface="Roboto Black"/>
                <a:ea typeface="Roboto Black"/>
                <a:cs typeface="Roboto Black"/>
                <a:sym typeface="Roboto Black"/>
              </a:rPr>
              <a:t>MERCURY</a:t>
            </a:r>
            <a:br>
              <a:rPr lang="es" sz="1400">
                <a:solidFill>
                  <a:srgbClr val="434343"/>
                </a:solidFill>
                <a:latin typeface="Roboto Black"/>
                <a:ea typeface="Roboto Black"/>
                <a:cs typeface="Roboto Black"/>
                <a:sym typeface="Roboto Black"/>
              </a:rPr>
            </a:br>
            <a:r>
              <a:rPr lang="es"/>
              <a:t>Mercury is the closest planet t</a:t>
            </a:r>
            <a:r>
              <a:rPr lang="es"/>
              <a:t>o</a:t>
            </a:r>
            <a:r>
              <a:rPr lang="es"/>
              <a:t> the Sun and is only a bit larger than our Moon </a:t>
            </a:r>
            <a:endParaRPr/>
          </a:p>
        </p:txBody>
      </p:sp>
      <p:sp>
        <p:nvSpPr>
          <p:cNvPr id="3657" name="Google Shape;3657;p45"/>
          <p:cNvSpPr txBox="1"/>
          <p:nvPr>
            <p:ph idx="4294967295" type="body"/>
          </p:nvPr>
        </p:nvSpPr>
        <p:spPr>
          <a:xfrm>
            <a:off x="6192200" y="3947075"/>
            <a:ext cx="2219400" cy="65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</a:pPr>
            <a:r>
              <a:rPr lang="es" sz="1400">
                <a:solidFill>
                  <a:srgbClr val="434343"/>
                </a:solidFill>
                <a:latin typeface="Roboto Black"/>
                <a:ea typeface="Roboto Black"/>
                <a:cs typeface="Roboto Black"/>
                <a:sym typeface="Roboto Black"/>
              </a:rPr>
              <a:t>JUPITER</a:t>
            </a:r>
            <a:br>
              <a:rPr lang="es" sz="1400"/>
            </a:br>
            <a:r>
              <a:rPr lang="es"/>
              <a:t>It’s a gas giant and the biggest planet in our Solar System</a:t>
            </a:r>
            <a:endParaRPr/>
          </a:p>
        </p:txBody>
      </p:sp>
      <p:sp>
        <p:nvSpPr>
          <p:cNvPr id="3658" name="Google Shape;3658;p45"/>
          <p:cNvSpPr txBox="1"/>
          <p:nvPr/>
        </p:nvSpPr>
        <p:spPr>
          <a:xfrm>
            <a:off x="714350" y="2703588"/>
            <a:ext cx="2219400" cy="96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135158"/>
                </a:solidFill>
                <a:latin typeface="Roboto Black"/>
                <a:ea typeface="Roboto Black"/>
                <a:cs typeface="Roboto Black"/>
                <a:sym typeface="Roboto Black"/>
              </a:rPr>
              <a:t>SATURN</a:t>
            </a:r>
            <a:br>
              <a:rPr lang="es">
                <a:solidFill>
                  <a:srgbClr val="135158"/>
                </a:solidFill>
                <a:latin typeface="Roboto Black"/>
                <a:ea typeface="Roboto Black"/>
                <a:cs typeface="Roboto Black"/>
                <a:sym typeface="Roboto Black"/>
              </a:rPr>
            </a:b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Yes, this is the ringed one. It’s a gas giant, composed mostly of hydrogen and helium</a:t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659" name="Google Shape;3659;p45"/>
          <p:cNvGrpSpPr/>
          <p:nvPr/>
        </p:nvGrpSpPr>
        <p:grpSpPr>
          <a:xfrm>
            <a:off x="3220247" y="1673870"/>
            <a:ext cx="2685458" cy="2791653"/>
            <a:chOff x="2959313" y="1170000"/>
            <a:chExt cx="3225387" cy="3352934"/>
          </a:xfrm>
        </p:grpSpPr>
        <p:sp>
          <p:nvSpPr>
            <p:cNvPr id="3660" name="Google Shape;3660;p45"/>
            <p:cNvSpPr/>
            <p:nvPr/>
          </p:nvSpPr>
          <p:spPr>
            <a:xfrm>
              <a:off x="3243661" y="1170000"/>
              <a:ext cx="1662851" cy="1193271"/>
            </a:xfrm>
            <a:custGeom>
              <a:rect b="b" l="l" r="r" t="t"/>
              <a:pathLst>
                <a:path extrusionOk="0" h="19300" w="26895">
                  <a:moveTo>
                    <a:pt x="21476" y="1"/>
                  </a:moveTo>
                  <a:lnTo>
                    <a:pt x="21476" y="2292"/>
                  </a:lnTo>
                  <a:cubicBezTo>
                    <a:pt x="12294" y="2309"/>
                    <a:pt x="4289" y="7301"/>
                    <a:pt x="1" y="14700"/>
                  </a:cubicBezTo>
                  <a:lnTo>
                    <a:pt x="7956" y="19299"/>
                  </a:lnTo>
                  <a:cubicBezTo>
                    <a:pt x="10657" y="14634"/>
                    <a:pt x="15698" y="11508"/>
                    <a:pt x="21476" y="11491"/>
                  </a:cubicBezTo>
                  <a:lnTo>
                    <a:pt x="21476" y="13930"/>
                  </a:lnTo>
                  <a:lnTo>
                    <a:pt x="26894" y="6957"/>
                  </a:lnTo>
                  <a:lnTo>
                    <a:pt x="21476" y="1"/>
                  </a:ln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3610056" y="1734740"/>
              <a:ext cx="1176021" cy="628538"/>
            </a:xfrm>
            <a:custGeom>
              <a:rect b="b" l="l" r="r" t="t"/>
              <a:pathLst>
                <a:path extrusionOk="0" h="10166" w="19021">
                  <a:moveTo>
                    <a:pt x="15567" y="0"/>
                  </a:moveTo>
                  <a:cubicBezTo>
                    <a:pt x="8905" y="0"/>
                    <a:pt x="3110" y="3618"/>
                    <a:pt x="0" y="8987"/>
                  </a:cubicBezTo>
                  <a:lnTo>
                    <a:pt x="2030" y="10165"/>
                  </a:lnTo>
                  <a:cubicBezTo>
                    <a:pt x="4731" y="5500"/>
                    <a:pt x="9772" y="2374"/>
                    <a:pt x="15550" y="2357"/>
                  </a:cubicBezTo>
                  <a:lnTo>
                    <a:pt x="15550" y="4796"/>
                  </a:lnTo>
                  <a:lnTo>
                    <a:pt x="19020" y="344"/>
                  </a:lnTo>
                  <a:cubicBezTo>
                    <a:pt x="17891" y="115"/>
                    <a:pt x="16745" y="0"/>
                    <a:pt x="15567" y="0"/>
                  </a:cubicBezTo>
                  <a:close/>
                </a:path>
              </a:pathLst>
            </a:custGeom>
            <a:solidFill>
              <a:srgbClr val="235D5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3797272" y="2236724"/>
              <a:ext cx="26400" cy="33449"/>
            </a:xfrm>
            <a:custGeom>
              <a:rect b="b" l="l" r="r" t="t"/>
              <a:pathLst>
                <a:path extrusionOk="0" h="541" w="427">
                  <a:moveTo>
                    <a:pt x="0" y="0"/>
                  </a:moveTo>
                  <a:lnTo>
                    <a:pt x="0" y="540"/>
                  </a:lnTo>
                  <a:lnTo>
                    <a:pt x="426" y="54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3303387" y="1847082"/>
              <a:ext cx="482811" cy="269259"/>
            </a:xfrm>
            <a:custGeom>
              <a:rect b="b" l="l" r="r" t="t"/>
              <a:pathLst>
                <a:path extrusionOk="0" h="4355" w="7809">
                  <a:moveTo>
                    <a:pt x="7072" y="0"/>
                  </a:moveTo>
                  <a:lnTo>
                    <a:pt x="312" y="1768"/>
                  </a:lnTo>
                  <a:cubicBezTo>
                    <a:pt x="213" y="1899"/>
                    <a:pt x="115" y="2046"/>
                    <a:pt x="1" y="2210"/>
                  </a:cubicBezTo>
                  <a:lnTo>
                    <a:pt x="5779" y="1408"/>
                  </a:lnTo>
                  <a:lnTo>
                    <a:pt x="6974" y="4354"/>
                  </a:lnTo>
                  <a:cubicBezTo>
                    <a:pt x="7235" y="4043"/>
                    <a:pt x="7514" y="3749"/>
                    <a:pt x="7808" y="3454"/>
                  </a:cubicBezTo>
                  <a:lnTo>
                    <a:pt x="7072" y="0"/>
                  </a:lnTo>
                  <a:close/>
                </a:path>
              </a:pathLst>
            </a:custGeom>
            <a:solidFill>
              <a:srgbClr val="2764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3734516" y="2060575"/>
              <a:ext cx="89155" cy="209595"/>
            </a:xfrm>
            <a:custGeom>
              <a:rect b="b" l="l" r="r" t="t"/>
              <a:pathLst>
                <a:path extrusionOk="0" h="3390" w="1442">
                  <a:moveTo>
                    <a:pt x="835" y="1"/>
                  </a:moveTo>
                  <a:cubicBezTo>
                    <a:pt x="541" y="296"/>
                    <a:pt x="262" y="590"/>
                    <a:pt x="1" y="901"/>
                  </a:cubicBezTo>
                  <a:lnTo>
                    <a:pt x="1015" y="3389"/>
                  </a:lnTo>
                  <a:cubicBezTo>
                    <a:pt x="1146" y="3209"/>
                    <a:pt x="1294" y="3029"/>
                    <a:pt x="1441" y="2849"/>
                  </a:cubicBezTo>
                  <a:lnTo>
                    <a:pt x="835" y="1"/>
                  </a:lnTo>
                  <a:close/>
                </a:path>
              </a:pathLst>
            </a:custGeom>
            <a:solidFill>
              <a:srgbClr val="21514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2959313" y="1934074"/>
              <a:ext cx="906824" cy="1679049"/>
            </a:xfrm>
            <a:custGeom>
              <a:rect b="b" l="l" r="r" t="t"/>
              <a:pathLst>
                <a:path extrusionOk="0" h="27157" w="14667">
                  <a:moveTo>
                    <a:pt x="11344" y="1"/>
                  </a:moveTo>
                  <a:lnTo>
                    <a:pt x="2587" y="1212"/>
                  </a:lnTo>
                  <a:lnTo>
                    <a:pt x="4584" y="2358"/>
                  </a:lnTo>
                  <a:cubicBezTo>
                    <a:pt x="0" y="10313"/>
                    <a:pt x="328" y="19741"/>
                    <a:pt x="4600" y="27156"/>
                  </a:cubicBezTo>
                  <a:lnTo>
                    <a:pt x="12555" y="22557"/>
                  </a:lnTo>
                  <a:cubicBezTo>
                    <a:pt x="9871" y="17892"/>
                    <a:pt x="9674" y="11966"/>
                    <a:pt x="12555" y="6957"/>
                  </a:cubicBezTo>
                  <a:lnTo>
                    <a:pt x="14666" y="8185"/>
                  </a:lnTo>
                  <a:lnTo>
                    <a:pt x="14666" y="8185"/>
                  </a:lnTo>
                  <a:lnTo>
                    <a:pt x="11344" y="1"/>
                  </a:lnTo>
                  <a:close/>
                </a:path>
              </a:pathLst>
            </a:custGeom>
            <a:solidFill>
              <a:srgbClr val="204C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3461297" y="2116282"/>
              <a:ext cx="404846" cy="1285332"/>
            </a:xfrm>
            <a:custGeom>
              <a:rect b="b" l="l" r="r" t="t"/>
              <a:pathLst>
                <a:path extrusionOk="0" h="20789" w="6548">
                  <a:moveTo>
                    <a:pt x="4420" y="0"/>
                  </a:moveTo>
                  <a:cubicBezTo>
                    <a:pt x="1670" y="3159"/>
                    <a:pt x="0" y="7284"/>
                    <a:pt x="0" y="11802"/>
                  </a:cubicBezTo>
                  <a:cubicBezTo>
                    <a:pt x="0" y="15076"/>
                    <a:pt x="868" y="18153"/>
                    <a:pt x="2406" y="20788"/>
                  </a:cubicBezTo>
                  <a:lnTo>
                    <a:pt x="4436" y="19610"/>
                  </a:lnTo>
                  <a:cubicBezTo>
                    <a:pt x="1752" y="14945"/>
                    <a:pt x="1555" y="9019"/>
                    <a:pt x="4436" y="4010"/>
                  </a:cubicBezTo>
                  <a:lnTo>
                    <a:pt x="6547" y="5238"/>
                  </a:lnTo>
                  <a:lnTo>
                    <a:pt x="6547" y="5238"/>
                  </a:lnTo>
                  <a:lnTo>
                    <a:pt x="4420" y="0"/>
                  </a:lnTo>
                  <a:close/>
                </a:path>
              </a:pathLst>
            </a:custGeom>
            <a:solidFill>
              <a:srgbClr val="1B40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3176886" y="3066584"/>
              <a:ext cx="344132" cy="446333"/>
            </a:xfrm>
            <a:custGeom>
              <a:rect b="b" l="l" r="r" t="t"/>
              <a:pathLst>
                <a:path extrusionOk="0" h="7219" w="5566">
                  <a:moveTo>
                    <a:pt x="1850" y="0"/>
                  </a:moveTo>
                  <a:lnTo>
                    <a:pt x="1" y="6728"/>
                  </a:lnTo>
                  <a:cubicBezTo>
                    <a:pt x="66" y="6891"/>
                    <a:pt x="148" y="7055"/>
                    <a:pt x="230" y="7219"/>
                  </a:cubicBezTo>
                  <a:lnTo>
                    <a:pt x="2423" y="1833"/>
                  </a:lnTo>
                  <a:lnTo>
                    <a:pt x="5566" y="2259"/>
                  </a:lnTo>
                  <a:cubicBezTo>
                    <a:pt x="5435" y="1883"/>
                    <a:pt x="5320" y="1490"/>
                    <a:pt x="5206" y="1097"/>
                  </a:cubicBezTo>
                  <a:lnTo>
                    <a:pt x="1850" y="0"/>
                  </a:lnTo>
                  <a:close/>
                </a:path>
              </a:pathLst>
            </a:custGeom>
            <a:solidFill>
              <a:srgbClr val="1D42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3669782" y="3190055"/>
              <a:ext cx="16199" cy="39508"/>
            </a:xfrm>
            <a:custGeom>
              <a:rect b="b" l="l" r="r" t="t"/>
              <a:pathLst>
                <a:path extrusionOk="0" h="639" w="262">
                  <a:moveTo>
                    <a:pt x="262" y="639"/>
                  </a:moveTo>
                  <a:lnTo>
                    <a:pt x="262" y="639"/>
                  </a:lnTo>
                  <a:cubicBezTo>
                    <a:pt x="180" y="426"/>
                    <a:pt x="82" y="213"/>
                    <a:pt x="0" y="0"/>
                  </a:cubicBezTo>
                  <a:lnTo>
                    <a:pt x="0" y="0"/>
                  </a:lnTo>
                  <a:cubicBezTo>
                    <a:pt x="82" y="213"/>
                    <a:pt x="180" y="426"/>
                    <a:pt x="262" y="639"/>
                  </a:cubicBezTo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3498703" y="3134348"/>
              <a:ext cx="187275" cy="95214"/>
            </a:xfrm>
            <a:custGeom>
              <a:rect b="b" l="l" r="r" t="t"/>
              <a:pathLst>
                <a:path extrusionOk="0" h="1540" w="3029">
                  <a:moveTo>
                    <a:pt x="1" y="1"/>
                  </a:moveTo>
                  <a:lnTo>
                    <a:pt x="1" y="1"/>
                  </a:lnTo>
                  <a:cubicBezTo>
                    <a:pt x="115" y="394"/>
                    <a:pt x="230" y="787"/>
                    <a:pt x="361" y="1163"/>
                  </a:cubicBezTo>
                  <a:lnTo>
                    <a:pt x="3029" y="1540"/>
                  </a:lnTo>
                  <a:cubicBezTo>
                    <a:pt x="2947" y="1327"/>
                    <a:pt x="2849" y="1114"/>
                    <a:pt x="2767" y="9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19383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3120190" y="3179915"/>
              <a:ext cx="1452328" cy="1200319"/>
            </a:xfrm>
            <a:custGeom>
              <a:rect b="b" l="l" r="r" t="t"/>
              <a:pathLst>
                <a:path extrusionOk="0" h="19414" w="23490">
                  <a:moveTo>
                    <a:pt x="3340" y="0"/>
                  </a:moveTo>
                  <a:lnTo>
                    <a:pt x="1" y="8168"/>
                  </a:lnTo>
                  <a:lnTo>
                    <a:pt x="1" y="8168"/>
                  </a:lnTo>
                  <a:lnTo>
                    <a:pt x="1998" y="7023"/>
                  </a:lnTo>
                  <a:cubicBezTo>
                    <a:pt x="6597" y="14961"/>
                    <a:pt x="14929" y="19414"/>
                    <a:pt x="23490" y="19414"/>
                  </a:cubicBezTo>
                  <a:lnTo>
                    <a:pt x="23490" y="10214"/>
                  </a:lnTo>
                  <a:cubicBezTo>
                    <a:pt x="18104" y="10214"/>
                    <a:pt x="12867" y="7415"/>
                    <a:pt x="9969" y="2423"/>
                  </a:cubicBezTo>
                  <a:lnTo>
                    <a:pt x="12081" y="121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3638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3520961" y="3206254"/>
              <a:ext cx="1051562" cy="750957"/>
            </a:xfrm>
            <a:custGeom>
              <a:rect b="b" l="l" r="r" t="t"/>
              <a:pathLst>
                <a:path extrusionOk="0" h="12146" w="17008">
                  <a:moveTo>
                    <a:pt x="1" y="0"/>
                  </a:moveTo>
                  <a:lnTo>
                    <a:pt x="1" y="0"/>
                  </a:lnTo>
                  <a:cubicBezTo>
                    <a:pt x="2423" y="7071"/>
                    <a:pt x="9118" y="12146"/>
                    <a:pt x="17008" y="12146"/>
                  </a:cubicBezTo>
                  <a:lnTo>
                    <a:pt x="17008" y="9788"/>
                  </a:lnTo>
                  <a:cubicBezTo>
                    <a:pt x="11622" y="9788"/>
                    <a:pt x="6385" y="6989"/>
                    <a:pt x="3487" y="1997"/>
                  </a:cubicBezTo>
                  <a:lnTo>
                    <a:pt x="5599" y="7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292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4123170" y="3919691"/>
              <a:ext cx="336032" cy="456534"/>
            </a:xfrm>
            <a:custGeom>
              <a:rect b="b" l="l" r="r" t="t"/>
              <a:pathLst>
                <a:path extrusionOk="0" h="7384" w="5435">
                  <a:moveTo>
                    <a:pt x="2619" y="1"/>
                  </a:moveTo>
                  <a:lnTo>
                    <a:pt x="0" y="2358"/>
                  </a:lnTo>
                  <a:lnTo>
                    <a:pt x="4894" y="7334"/>
                  </a:lnTo>
                  <a:cubicBezTo>
                    <a:pt x="5074" y="7350"/>
                    <a:pt x="5254" y="7367"/>
                    <a:pt x="5434" y="7383"/>
                  </a:cubicBezTo>
                  <a:lnTo>
                    <a:pt x="1850" y="2784"/>
                  </a:lnTo>
                  <a:lnTo>
                    <a:pt x="3814" y="279"/>
                  </a:lnTo>
                  <a:cubicBezTo>
                    <a:pt x="3405" y="197"/>
                    <a:pt x="3012" y="99"/>
                    <a:pt x="2619" y="1"/>
                  </a:cubicBezTo>
                  <a:close/>
                </a:path>
              </a:pathLst>
            </a:custGeom>
            <a:solidFill>
              <a:srgbClr val="30323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4418647" y="3799311"/>
              <a:ext cx="42599" cy="6121"/>
            </a:xfrm>
            <a:custGeom>
              <a:rect b="b" l="l" r="r" t="t"/>
              <a:pathLst>
                <a:path extrusionOk="0" h="99" w="689">
                  <a:moveTo>
                    <a:pt x="688" y="98"/>
                  </a:moveTo>
                  <a:cubicBezTo>
                    <a:pt x="459" y="65"/>
                    <a:pt x="230" y="33"/>
                    <a:pt x="1" y="0"/>
                  </a:cubicBezTo>
                  <a:lnTo>
                    <a:pt x="1" y="0"/>
                  </a:lnTo>
                  <a:cubicBezTo>
                    <a:pt x="230" y="33"/>
                    <a:pt x="459" y="65"/>
                    <a:pt x="688" y="98"/>
                  </a:cubicBezTo>
                  <a:lnTo>
                    <a:pt x="688" y="98"/>
                  </a:lnTo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4285098" y="3799311"/>
              <a:ext cx="176147" cy="137690"/>
            </a:xfrm>
            <a:custGeom>
              <a:rect b="b" l="l" r="r" t="t"/>
              <a:pathLst>
                <a:path extrusionOk="0" h="2227" w="2849">
                  <a:moveTo>
                    <a:pt x="2161" y="0"/>
                  </a:moveTo>
                  <a:lnTo>
                    <a:pt x="0" y="1948"/>
                  </a:lnTo>
                  <a:cubicBezTo>
                    <a:pt x="393" y="2046"/>
                    <a:pt x="786" y="2144"/>
                    <a:pt x="1195" y="2226"/>
                  </a:cubicBezTo>
                  <a:lnTo>
                    <a:pt x="2848" y="98"/>
                  </a:lnTo>
                  <a:cubicBezTo>
                    <a:pt x="2619" y="65"/>
                    <a:pt x="2390" y="33"/>
                    <a:pt x="2161" y="0"/>
                  </a:cubicBezTo>
                  <a:close/>
                </a:path>
              </a:pathLst>
            </a:custGeom>
            <a:solidFill>
              <a:srgbClr val="24252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4237490" y="3328674"/>
              <a:ext cx="1663840" cy="1194260"/>
            </a:xfrm>
            <a:custGeom>
              <a:rect b="b" l="l" r="r" t="t"/>
              <a:pathLst>
                <a:path extrusionOk="0" h="19316" w="26911">
                  <a:moveTo>
                    <a:pt x="18939" y="1"/>
                  </a:moveTo>
                  <a:cubicBezTo>
                    <a:pt x="16238" y="4666"/>
                    <a:pt x="11197" y="7808"/>
                    <a:pt x="5435" y="7808"/>
                  </a:cubicBezTo>
                  <a:lnTo>
                    <a:pt x="5435" y="5370"/>
                  </a:lnTo>
                  <a:lnTo>
                    <a:pt x="1" y="12343"/>
                  </a:lnTo>
                  <a:lnTo>
                    <a:pt x="5435" y="19316"/>
                  </a:lnTo>
                  <a:lnTo>
                    <a:pt x="5435" y="17008"/>
                  </a:lnTo>
                  <a:cubicBezTo>
                    <a:pt x="14601" y="17008"/>
                    <a:pt x="22622" y="12015"/>
                    <a:pt x="26911" y="4600"/>
                  </a:cubicBezTo>
                  <a:lnTo>
                    <a:pt x="18939" y="1"/>
                  </a:lnTo>
                  <a:close/>
                </a:path>
              </a:pathLst>
            </a:custGeom>
            <a:solidFill>
              <a:srgbClr val="EFF0E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4358921" y="3328674"/>
              <a:ext cx="1176083" cy="628538"/>
            </a:xfrm>
            <a:custGeom>
              <a:rect b="b" l="l" r="r" t="t"/>
              <a:pathLst>
                <a:path extrusionOk="0" h="10166" w="19022">
                  <a:moveTo>
                    <a:pt x="16975" y="1"/>
                  </a:moveTo>
                  <a:cubicBezTo>
                    <a:pt x="14274" y="4666"/>
                    <a:pt x="9233" y="7808"/>
                    <a:pt x="3471" y="7808"/>
                  </a:cubicBezTo>
                  <a:lnTo>
                    <a:pt x="3471" y="5370"/>
                  </a:lnTo>
                  <a:lnTo>
                    <a:pt x="1" y="9838"/>
                  </a:lnTo>
                  <a:cubicBezTo>
                    <a:pt x="1114" y="10051"/>
                    <a:pt x="2260" y="10166"/>
                    <a:pt x="3455" y="10166"/>
                  </a:cubicBezTo>
                  <a:cubicBezTo>
                    <a:pt x="10100" y="10166"/>
                    <a:pt x="15911" y="6548"/>
                    <a:pt x="19021" y="1179"/>
                  </a:cubicBezTo>
                  <a:lnTo>
                    <a:pt x="16975" y="1"/>
                  </a:lnTo>
                  <a:close/>
                </a:path>
              </a:pathLst>
            </a:custGeom>
            <a:solidFill>
              <a:srgbClr val="DCDDD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5321403" y="3421788"/>
              <a:ext cx="25349" cy="33449"/>
            </a:xfrm>
            <a:custGeom>
              <a:rect b="b" l="l" r="r" t="t"/>
              <a:pathLst>
                <a:path extrusionOk="0" h="541" w="410">
                  <a:moveTo>
                    <a:pt x="0" y="541"/>
                  </a:moveTo>
                  <a:lnTo>
                    <a:pt x="0" y="541"/>
                  </a:lnTo>
                  <a:cubicBezTo>
                    <a:pt x="131" y="361"/>
                    <a:pt x="279" y="181"/>
                    <a:pt x="410" y="1"/>
                  </a:cubicBezTo>
                  <a:lnTo>
                    <a:pt x="410" y="1"/>
                  </a:lnTo>
                  <a:cubicBezTo>
                    <a:pt x="279" y="181"/>
                    <a:pt x="131" y="361"/>
                    <a:pt x="0" y="541"/>
                  </a:cubicBezTo>
                  <a:close/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5357820" y="3576606"/>
              <a:ext cx="482811" cy="268270"/>
            </a:xfrm>
            <a:custGeom>
              <a:rect b="b" l="l" r="r" t="t"/>
              <a:pathLst>
                <a:path extrusionOk="0" h="4339" w="7809">
                  <a:moveTo>
                    <a:pt x="835" y="1"/>
                  </a:moveTo>
                  <a:cubicBezTo>
                    <a:pt x="574" y="296"/>
                    <a:pt x="295" y="590"/>
                    <a:pt x="1" y="885"/>
                  </a:cubicBezTo>
                  <a:lnTo>
                    <a:pt x="737" y="4339"/>
                  </a:lnTo>
                  <a:lnTo>
                    <a:pt x="7497" y="2587"/>
                  </a:lnTo>
                  <a:cubicBezTo>
                    <a:pt x="7596" y="2440"/>
                    <a:pt x="7710" y="2293"/>
                    <a:pt x="7808" y="2145"/>
                  </a:cubicBezTo>
                  <a:lnTo>
                    <a:pt x="7808" y="2145"/>
                  </a:lnTo>
                  <a:lnTo>
                    <a:pt x="2047" y="2947"/>
                  </a:lnTo>
                  <a:lnTo>
                    <a:pt x="835" y="1"/>
                  </a:lnTo>
                  <a:close/>
                </a:path>
              </a:pathLst>
            </a:custGeom>
            <a:solidFill>
              <a:srgbClr val="C7C5C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5321403" y="3421788"/>
              <a:ext cx="88104" cy="209533"/>
            </a:xfrm>
            <a:custGeom>
              <a:rect b="b" l="l" r="r" t="t"/>
              <a:pathLst>
                <a:path extrusionOk="0" h="3389" w="1425">
                  <a:moveTo>
                    <a:pt x="410" y="1"/>
                  </a:moveTo>
                  <a:cubicBezTo>
                    <a:pt x="279" y="181"/>
                    <a:pt x="131" y="361"/>
                    <a:pt x="0" y="541"/>
                  </a:cubicBezTo>
                  <a:lnTo>
                    <a:pt x="590" y="3389"/>
                  </a:lnTo>
                  <a:cubicBezTo>
                    <a:pt x="884" y="3094"/>
                    <a:pt x="1163" y="2800"/>
                    <a:pt x="1424" y="2505"/>
                  </a:cubicBezTo>
                  <a:lnTo>
                    <a:pt x="410" y="1"/>
                  </a:lnTo>
                  <a:close/>
                </a:path>
              </a:pathLst>
            </a:custGeom>
            <a:solidFill>
              <a:srgbClr val="B7B6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5277876" y="2078815"/>
              <a:ext cx="906824" cy="1680039"/>
            </a:xfrm>
            <a:custGeom>
              <a:rect b="b" l="l" r="r" t="t"/>
              <a:pathLst>
                <a:path extrusionOk="0" h="27173" w="14667">
                  <a:moveTo>
                    <a:pt x="10084" y="1"/>
                  </a:moveTo>
                  <a:lnTo>
                    <a:pt x="2112" y="4600"/>
                  </a:lnTo>
                  <a:cubicBezTo>
                    <a:pt x="4797" y="9265"/>
                    <a:pt x="4993" y="15207"/>
                    <a:pt x="2112" y="20199"/>
                  </a:cubicBezTo>
                  <a:lnTo>
                    <a:pt x="1" y="18988"/>
                  </a:lnTo>
                  <a:lnTo>
                    <a:pt x="3340" y="27172"/>
                  </a:lnTo>
                  <a:lnTo>
                    <a:pt x="12080" y="25961"/>
                  </a:lnTo>
                  <a:lnTo>
                    <a:pt x="10084" y="24799"/>
                  </a:lnTo>
                  <a:cubicBezTo>
                    <a:pt x="14667" y="16860"/>
                    <a:pt x="14356" y="7432"/>
                    <a:pt x="10084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5277876" y="2290329"/>
              <a:ext cx="404846" cy="1286321"/>
            </a:xfrm>
            <a:custGeom>
              <a:rect b="b" l="l" r="r" t="t"/>
              <a:pathLst>
                <a:path extrusionOk="0" h="20805" w="6548">
                  <a:moveTo>
                    <a:pt x="4158" y="1"/>
                  </a:moveTo>
                  <a:lnTo>
                    <a:pt x="2112" y="1179"/>
                  </a:lnTo>
                  <a:cubicBezTo>
                    <a:pt x="4797" y="5844"/>
                    <a:pt x="4993" y="11786"/>
                    <a:pt x="2112" y="16778"/>
                  </a:cubicBezTo>
                  <a:lnTo>
                    <a:pt x="1" y="15567"/>
                  </a:lnTo>
                  <a:lnTo>
                    <a:pt x="1" y="15567"/>
                  </a:lnTo>
                  <a:lnTo>
                    <a:pt x="2128" y="20805"/>
                  </a:lnTo>
                  <a:cubicBezTo>
                    <a:pt x="4895" y="17646"/>
                    <a:pt x="6548" y="13505"/>
                    <a:pt x="6548" y="8987"/>
                  </a:cubicBezTo>
                  <a:cubicBezTo>
                    <a:pt x="6548" y="5713"/>
                    <a:pt x="5680" y="2652"/>
                    <a:pt x="4158" y="1"/>
                  </a:cubicBezTo>
                  <a:close/>
                </a:path>
              </a:pathLst>
            </a:custGeom>
            <a:solidFill>
              <a:srgbClr val="5DB3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5623002" y="2178976"/>
              <a:ext cx="345121" cy="446395"/>
            </a:xfrm>
            <a:custGeom>
              <a:rect b="b" l="l" r="r" t="t"/>
              <a:pathLst>
                <a:path extrusionOk="0" h="7220" w="5582">
                  <a:moveTo>
                    <a:pt x="5353" y="1"/>
                  </a:moveTo>
                  <a:lnTo>
                    <a:pt x="3159" y="5403"/>
                  </a:lnTo>
                  <a:lnTo>
                    <a:pt x="0" y="4961"/>
                  </a:lnTo>
                  <a:lnTo>
                    <a:pt x="0" y="4961"/>
                  </a:lnTo>
                  <a:cubicBezTo>
                    <a:pt x="131" y="5354"/>
                    <a:pt x="262" y="5730"/>
                    <a:pt x="360" y="6139"/>
                  </a:cubicBezTo>
                  <a:lnTo>
                    <a:pt x="3716" y="7220"/>
                  </a:lnTo>
                  <a:lnTo>
                    <a:pt x="5582" y="492"/>
                  </a:lnTo>
                  <a:cubicBezTo>
                    <a:pt x="5500" y="328"/>
                    <a:pt x="5418" y="165"/>
                    <a:pt x="5353" y="1"/>
                  </a:cubicBezTo>
                  <a:close/>
                </a:path>
              </a:pathLst>
            </a:custGeom>
            <a:solidFill>
              <a:srgbClr val="5791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5458044" y="2463387"/>
              <a:ext cx="16261" cy="38519"/>
            </a:xfrm>
            <a:custGeom>
              <a:rect b="b" l="l" r="r" t="t"/>
              <a:pathLst>
                <a:path extrusionOk="0" h="623" w="263">
                  <a:moveTo>
                    <a:pt x="262" y="623"/>
                  </a:moveTo>
                  <a:lnTo>
                    <a:pt x="262" y="623"/>
                  </a:lnTo>
                  <a:cubicBezTo>
                    <a:pt x="180" y="410"/>
                    <a:pt x="98" y="197"/>
                    <a:pt x="0" y="1"/>
                  </a:cubicBezTo>
                  <a:lnTo>
                    <a:pt x="0" y="1"/>
                  </a:lnTo>
                  <a:cubicBezTo>
                    <a:pt x="98" y="197"/>
                    <a:pt x="180" y="410"/>
                    <a:pt x="262" y="623"/>
                  </a:cubicBezTo>
                </a:path>
              </a:pathLst>
            </a:custGeom>
            <a:solidFill>
              <a:srgbClr val="ADA8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5458044" y="2463387"/>
              <a:ext cx="16261" cy="38519"/>
            </a:xfrm>
            <a:custGeom>
              <a:rect b="b" l="l" r="r" t="t"/>
              <a:pathLst>
                <a:path extrusionOk="0" h="623" w="263">
                  <a:moveTo>
                    <a:pt x="262" y="623"/>
                  </a:moveTo>
                  <a:lnTo>
                    <a:pt x="262" y="623"/>
                  </a:lnTo>
                  <a:cubicBezTo>
                    <a:pt x="180" y="410"/>
                    <a:pt x="98" y="197"/>
                    <a:pt x="0" y="1"/>
                  </a:cubicBezTo>
                  <a:lnTo>
                    <a:pt x="0" y="1"/>
                  </a:lnTo>
                  <a:cubicBezTo>
                    <a:pt x="98" y="197"/>
                    <a:pt x="180" y="410"/>
                    <a:pt x="262" y="623"/>
                  </a:cubicBezTo>
                  <a:close/>
                </a:path>
              </a:pathLst>
            </a:custGeom>
            <a:solidFill>
              <a:srgbClr val="5791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5458044" y="2463387"/>
              <a:ext cx="187275" cy="95214"/>
            </a:xfrm>
            <a:custGeom>
              <a:rect b="b" l="l" r="r" t="t"/>
              <a:pathLst>
                <a:path extrusionOk="0" h="1540" w="3029">
                  <a:moveTo>
                    <a:pt x="0" y="1"/>
                  </a:moveTo>
                  <a:lnTo>
                    <a:pt x="0" y="1"/>
                  </a:lnTo>
                  <a:cubicBezTo>
                    <a:pt x="98" y="197"/>
                    <a:pt x="180" y="410"/>
                    <a:pt x="262" y="623"/>
                  </a:cubicBezTo>
                  <a:lnTo>
                    <a:pt x="3028" y="1539"/>
                  </a:lnTo>
                  <a:cubicBezTo>
                    <a:pt x="2930" y="1130"/>
                    <a:pt x="2799" y="754"/>
                    <a:pt x="2668" y="36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680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4682778" y="1316780"/>
              <a:ext cx="1341038" cy="1196238"/>
            </a:xfrm>
            <a:custGeom>
              <a:rect b="b" l="l" r="r" t="t"/>
              <a:pathLst>
                <a:path extrusionOk="0" h="19348" w="21690">
                  <a:moveTo>
                    <a:pt x="50" y="0"/>
                  </a:moveTo>
                  <a:lnTo>
                    <a:pt x="3618" y="4583"/>
                  </a:lnTo>
                  <a:lnTo>
                    <a:pt x="1" y="9232"/>
                  </a:lnTo>
                  <a:cubicBezTo>
                    <a:pt x="4731" y="9788"/>
                    <a:pt x="9151" y="12473"/>
                    <a:pt x="11721" y="16925"/>
                  </a:cubicBezTo>
                  <a:lnTo>
                    <a:pt x="9609" y="18136"/>
                  </a:lnTo>
                  <a:lnTo>
                    <a:pt x="18366" y="19348"/>
                  </a:lnTo>
                  <a:lnTo>
                    <a:pt x="21689" y="11163"/>
                  </a:lnTo>
                  <a:lnTo>
                    <a:pt x="19692" y="12326"/>
                  </a:lnTo>
                  <a:cubicBezTo>
                    <a:pt x="15420" y="4943"/>
                    <a:pt x="7940" y="589"/>
                    <a:pt x="50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4682778" y="1755947"/>
              <a:ext cx="940273" cy="729750"/>
            </a:xfrm>
            <a:custGeom>
              <a:rect b="b" l="l" r="r" t="t"/>
              <a:pathLst>
                <a:path extrusionOk="0" h="11803" w="15208">
                  <a:moveTo>
                    <a:pt x="1670" y="1"/>
                  </a:moveTo>
                  <a:lnTo>
                    <a:pt x="1" y="2129"/>
                  </a:lnTo>
                  <a:cubicBezTo>
                    <a:pt x="4731" y="2685"/>
                    <a:pt x="9151" y="5370"/>
                    <a:pt x="11721" y="9822"/>
                  </a:cubicBezTo>
                  <a:lnTo>
                    <a:pt x="9609" y="11033"/>
                  </a:lnTo>
                  <a:lnTo>
                    <a:pt x="15207" y="11803"/>
                  </a:lnTo>
                  <a:cubicBezTo>
                    <a:pt x="13161" y="5795"/>
                    <a:pt x="8005" y="1229"/>
                    <a:pt x="1670" y="1"/>
                  </a:cubicBezTo>
                  <a:close/>
                </a:path>
              </a:pathLst>
            </a:custGeom>
            <a:solidFill>
              <a:srgbClr val="358F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4688899" y="1888569"/>
              <a:ext cx="30419" cy="4081"/>
            </a:xfrm>
            <a:custGeom>
              <a:rect b="b" l="l" r="r" t="t"/>
              <a:pathLst>
                <a:path extrusionOk="0" h="66" w="492">
                  <a:moveTo>
                    <a:pt x="0" y="0"/>
                  </a:moveTo>
                  <a:cubicBezTo>
                    <a:pt x="164" y="17"/>
                    <a:pt x="327" y="33"/>
                    <a:pt x="491" y="66"/>
                  </a:cubicBezTo>
                  <a:cubicBezTo>
                    <a:pt x="475" y="49"/>
                    <a:pt x="442" y="49"/>
                    <a:pt x="426" y="49"/>
                  </a:cubicBezTo>
                  <a:cubicBezTo>
                    <a:pt x="360" y="33"/>
                    <a:pt x="278" y="33"/>
                    <a:pt x="213" y="17"/>
                  </a:cubicBezTo>
                  <a:cubicBezTo>
                    <a:pt x="147" y="17"/>
                    <a:pt x="66" y="0"/>
                    <a:pt x="0" y="0"/>
                  </a:cubicBezTo>
                  <a:close/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4786031" y="1600140"/>
              <a:ext cx="120502" cy="155867"/>
            </a:xfrm>
            <a:custGeom>
              <a:rect b="b" l="l" r="r" t="t"/>
              <a:pathLst>
                <a:path extrusionOk="0" h="2521" w="1949">
                  <a:moveTo>
                    <a:pt x="0" y="2521"/>
                  </a:moveTo>
                  <a:lnTo>
                    <a:pt x="0" y="2521"/>
                  </a:lnTo>
                  <a:lnTo>
                    <a:pt x="1948" y="0"/>
                  </a:lnTo>
                  <a:lnTo>
                    <a:pt x="0" y="2521"/>
                  </a:lnTo>
                  <a:close/>
                </a:path>
              </a:pathLst>
            </a:custGeom>
            <a:solidFill>
              <a:srgbClr val="2764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4682778" y="1755947"/>
              <a:ext cx="103314" cy="131631"/>
            </a:xfrm>
            <a:custGeom>
              <a:rect b="b" l="l" r="r" t="t"/>
              <a:pathLst>
                <a:path extrusionOk="0" h="2129" w="1671">
                  <a:moveTo>
                    <a:pt x="1" y="2129"/>
                  </a:moveTo>
                  <a:lnTo>
                    <a:pt x="1" y="2129"/>
                  </a:lnTo>
                  <a:lnTo>
                    <a:pt x="1670" y="1"/>
                  </a:lnTo>
                  <a:lnTo>
                    <a:pt x="1670" y="1"/>
                  </a:lnTo>
                  <a:lnTo>
                    <a:pt x="1670" y="1"/>
                  </a:lnTo>
                  <a:lnTo>
                    <a:pt x="1" y="2129"/>
                  </a:lnTo>
                  <a:close/>
                </a:path>
              </a:pathLst>
            </a:custGeom>
            <a:solidFill>
              <a:srgbClr val="21514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4685808" y="1316780"/>
              <a:ext cx="1113" cy="0"/>
            </a:xfrm>
            <a:custGeom>
              <a:rect b="b" l="l" r="r" t="t"/>
              <a:pathLst>
                <a:path extrusionOk="0" h="0" w="18">
                  <a:moveTo>
                    <a:pt x="1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7" y="0"/>
                  </a:cubicBezTo>
                  <a:close/>
                </a:path>
              </a:pathLst>
            </a:custGeom>
            <a:solidFill>
              <a:srgbClr val="D3CFD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4685808" y="1316780"/>
              <a:ext cx="336094" cy="455421"/>
            </a:xfrm>
            <a:custGeom>
              <a:rect b="b" l="l" r="r" t="t"/>
              <a:pathLst>
                <a:path extrusionOk="0" h="7366" w="5436">
                  <a:moveTo>
                    <a:pt x="1" y="0"/>
                  </a:moveTo>
                  <a:lnTo>
                    <a:pt x="3569" y="4583"/>
                  </a:lnTo>
                  <a:lnTo>
                    <a:pt x="1621" y="7104"/>
                  </a:lnTo>
                  <a:cubicBezTo>
                    <a:pt x="2014" y="7186"/>
                    <a:pt x="2407" y="7268"/>
                    <a:pt x="2800" y="7366"/>
                  </a:cubicBezTo>
                  <a:lnTo>
                    <a:pt x="5435" y="5009"/>
                  </a:lnTo>
                  <a:lnTo>
                    <a:pt x="541" y="49"/>
                  </a:lnTo>
                  <a:cubicBezTo>
                    <a:pt x="361" y="33"/>
                    <a:pt x="181" y="16"/>
                    <a:pt x="17" y="0"/>
                  </a:cubicBezTo>
                  <a:close/>
                </a:path>
              </a:pathLst>
            </a:custGeom>
            <a:solidFill>
              <a:srgbClr val="3A9C7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4682778" y="1755947"/>
              <a:ext cx="176147" cy="137752"/>
            </a:xfrm>
            <a:custGeom>
              <a:rect b="b" l="l" r="r" t="t"/>
              <a:pathLst>
                <a:path extrusionOk="0" h="2228" w="2849">
                  <a:moveTo>
                    <a:pt x="1670" y="1"/>
                  </a:moveTo>
                  <a:lnTo>
                    <a:pt x="1" y="2129"/>
                  </a:lnTo>
                  <a:cubicBezTo>
                    <a:pt x="34" y="2129"/>
                    <a:pt x="66" y="2129"/>
                    <a:pt x="99" y="2145"/>
                  </a:cubicBezTo>
                  <a:cubicBezTo>
                    <a:pt x="263" y="2162"/>
                    <a:pt x="426" y="2178"/>
                    <a:pt x="590" y="2211"/>
                  </a:cubicBezTo>
                  <a:cubicBezTo>
                    <a:pt x="623" y="2211"/>
                    <a:pt x="656" y="2211"/>
                    <a:pt x="688" y="2227"/>
                  </a:cubicBezTo>
                  <a:lnTo>
                    <a:pt x="2849" y="263"/>
                  </a:lnTo>
                  <a:cubicBezTo>
                    <a:pt x="2456" y="165"/>
                    <a:pt x="2063" y="83"/>
                    <a:pt x="1670" y="1"/>
                  </a:cubicBezTo>
                  <a:close/>
                </a:path>
              </a:pathLst>
            </a:custGeom>
            <a:solidFill>
              <a:srgbClr val="307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94" name="Google Shape;3694;p45"/>
          <p:cNvSpPr/>
          <p:nvPr/>
        </p:nvSpPr>
        <p:spPr>
          <a:xfrm>
            <a:off x="3558438" y="3478368"/>
            <a:ext cx="231785" cy="231804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95" name="Google Shape;3695;p45"/>
          <p:cNvGrpSpPr/>
          <p:nvPr/>
        </p:nvGrpSpPr>
        <p:grpSpPr>
          <a:xfrm>
            <a:off x="5363822" y="2420508"/>
            <a:ext cx="232766" cy="231131"/>
            <a:chOff x="-63250675" y="3744075"/>
            <a:chExt cx="320350" cy="318100"/>
          </a:xfrm>
        </p:grpSpPr>
        <p:sp>
          <p:nvSpPr>
            <p:cNvPr id="3696" name="Google Shape;3696;p45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9" name="Google Shape;3699;p45"/>
          <p:cNvGrpSpPr/>
          <p:nvPr/>
        </p:nvGrpSpPr>
        <p:grpSpPr>
          <a:xfrm>
            <a:off x="4386773" y="1903903"/>
            <a:ext cx="230641" cy="229024"/>
            <a:chOff x="-64781025" y="3361050"/>
            <a:chExt cx="317425" cy="315200"/>
          </a:xfrm>
        </p:grpSpPr>
        <p:sp>
          <p:nvSpPr>
            <p:cNvPr id="3700" name="Google Shape;3700;p45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4" name="Google Shape;3704;p45"/>
          <p:cNvSpPr/>
          <p:nvPr/>
        </p:nvSpPr>
        <p:spPr>
          <a:xfrm>
            <a:off x="4486575" y="4028746"/>
            <a:ext cx="230641" cy="229497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5" name="Google Shape;3705;p45"/>
          <p:cNvSpPr/>
          <p:nvPr/>
        </p:nvSpPr>
        <p:spPr>
          <a:xfrm>
            <a:off x="3530290" y="2467716"/>
            <a:ext cx="196309" cy="23064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06" name="Google Shape;3706;p45"/>
          <p:cNvGrpSpPr/>
          <p:nvPr/>
        </p:nvGrpSpPr>
        <p:grpSpPr>
          <a:xfrm>
            <a:off x="5365035" y="3426375"/>
            <a:ext cx="230078" cy="230659"/>
            <a:chOff x="-61784125" y="3377700"/>
            <a:chExt cx="316650" cy="317450"/>
          </a:xfrm>
        </p:grpSpPr>
        <p:sp>
          <p:nvSpPr>
            <p:cNvPr id="3707" name="Google Shape;3707;p45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3714" name="Google Shape;3714;p45"/>
          <p:cNvCxnSpPr/>
          <p:nvPr/>
        </p:nvCxnSpPr>
        <p:spPr>
          <a:xfrm>
            <a:off x="2962250" y="1666875"/>
            <a:ext cx="1066800" cy="3999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14736A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3715" name="Google Shape;3715;p45"/>
          <p:cNvCxnSpPr/>
          <p:nvPr/>
        </p:nvCxnSpPr>
        <p:spPr>
          <a:xfrm>
            <a:off x="2962250" y="2914838"/>
            <a:ext cx="381000" cy="2379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135158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3716" name="Google Shape;3716;p45"/>
          <p:cNvCxnSpPr/>
          <p:nvPr/>
        </p:nvCxnSpPr>
        <p:spPr>
          <a:xfrm>
            <a:off x="2981300" y="4024538"/>
            <a:ext cx="1009800" cy="1284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434343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3717" name="Google Shape;3717;p45"/>
          <p:cNvCxnSpPr/>
          <p:nvPr/>
        </p:nvCxnSpPr>
        <p:spPr>
          <a:xfrm flipH="1">
            <a:off x="5343350" y="1695450"/>
            <a:ext cx="781200" cy="4095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23AA89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3718" name="Google Shape;3718;p45"/>
          <p:cNvCxnSpPr/>
          <p:nvPr/>
        </p:nvCxnSpPr>
        <p:spPr>
          <a:xfrm flipH="1">
            <a:off x="5724500" y="2943413"/>
            <a:ext cx="381000" cy="2379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3719" name="Google Shape;3719;p45"/>
          <p:cNvCxnSpPr/>
          <p:nvPr/>
        </p:nvCxnSpPr>
        <p:spPr>
          <a:xfrm flipH="1">
            <a:off x="4876850" y="4152950"/>
            <a:ext cx="1247700" cy="95100"/>
          </a:xfrm>
          <a:prstGeom prst="bentConnector3">
            <a:avLst>
              <a:gd fmla="val 50000" name="adj1"/>
            </a:avLst>
          </a:prstGeom>
          <a:noFill/>
          <a:ln cap="flat" cmpd="sng" w="9525">
            <a:solidFill>
              <a:srgbClr val="F3F3F3"/>
            </a:solidFill>
            <a:prstDash val="solid"/>
            <a:round/>
            <a:headEnd len="med" w="med" type="oval"/>
            <a:tailEnd len="med" w="med" type="none"/>
          </a:ln>
        </p:spPr>
      </p:cxnSp>
      <p:sp>
        <p:nvSpPr>
          <p:cNvPr id="3720" name="Google Shape;3720;p45"/>
          <p:cNvSpPr txBox="1"/>
          <p:nvPr>
            <p:ph type="title"/>
          </p:nvPr>
        </p:nvSpPr>
        <p:spPr>
          <a:xfrm>
            <a:off x="675875" y="547125"/>
            <a:ext cx="77922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79D8B9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Infographics</a:t>
            </a:r>
            <a:r>
              <a:rPr lang="es">
                <a:solidFill>
                  <a:srgbClr val="314256"/>
                </a:solidFill>
              </a:rPr>
              <a:t> make your idea understandable…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24" name="Shape 3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25" name="Google Shape;3725;p46"/>
          <p:cNvGraphicFramePr/>
          <p:nvPr/>
        </p:nvGraphicFramePr>
        <p:xfrm>
          <a:off x="2866900" y="165276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{AC1FE768-9F9D-48CE-AB38-3C44CFDBA595}</a:tableStyleId>
              </a:tblPr>
              <a:tblGrid>
                <a:gridCol w="1044850"/>
                <a:gridCol w="1588950"/>
                <a:gridCol w="1584050"/>
                <a:gridCol w="1584050"/>
              </a:tblGrid>
              <a:tr h="4402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MASS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3434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DIAMETER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SURFACE GRAVITY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9525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34343"/>
                    </a:solidFill>
                  </a:tcPr>
                </a:tc>
              </a:tr>
              <a:tr h="5479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MERCURY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9D8B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0,06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</a:tr>
              <a:tr h="5479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MARS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23AA8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0,11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0,53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</a:tr>
              <a:tr h="5479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SATURN</a:t>
                      </a:r>
                      <a:endParaRPr sz="1200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4736A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95,2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9,4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1,16</a:t>
                      </a:r>
                      <a:endParaRPr sz="1200">
                        <a:solidFill>
                          <a:srgbClr val="999999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434343"/>
                      </a:solidFill>
                      <a:prstDash val="dot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3F3F3"/>
                    </a:solidFill>
                  </a:tcPr>
                </a:tc>
              </a:tr>
            </a:tbl>
          </a:graphicData>
        </a:graphic>
      </p:graphicFrame>
      <p:sp>
        <p:nvSpPr>
          <p:cNvPr id="3726" name="Google Shape;3726;p46"/>
          <p:cNvSpPr txBox="1"/>
          <p:nvPr>
            <p:ph type="title"/>
          </p:nvPr>
        </p:nvSpPr>
        <p:spPr>
          <a:xfrm>
            <a:off x="675875" y="547125"/>
            <a:ext cx="77922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…</a:t>
            </a:r>
            <a:r>
              <a:rPr lang="es"/>
              <a:t> and the same goes for </a:t>
            </a:r>
            <a:r>
              <a:rPr lang="es">
                <a:solidFill>
                  <a:srgbClr val="79D8B9"/>
                </a:solidFill>
              </a:rPr>
              <a:t>tables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30" name="Shape 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1" name="Google Shape;3731;p47"/>
          <p:cNvSpPr txBox="1"/>
          <p:nvPr/>
        </p:nvSpPr>
        <p:spPr>
          <a:xfrm>
            <a:off x="16681609" y="444510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 sz="1300">
                <a:solidFill>
                  <a:srgbClr val="FFFFFF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‹#›</a:t>
            </a:fld>
            <a:endParaRPr sz="1300">
              <a:solidFill>
                <a:srgbClr val="FFFFFF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3732" name="Google Shape;3732;p47"/>
          <p:cNvSpPr txBox="1"/>
          <p:nvPr>
            <p:ph idx="4294967295" type="body"/>
          </p:nvPr>
        </p:nvSpPr>
        <p:spPr>
          <a:xfrm>
            <a:off x="842500" y="1017875"/>
            <a:ext cx="27240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 sz="1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JUPITER</a:t>
            </a:r>
            <a:endParaRPr b="1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It’s a gas giant and the biggest planet in our Solar System</a:t>
            </a:r>
            <a:endParaRPr sz="1200"/>
          </a:p>
        </p:txBody>
      </p:sp>
      <p:sp>
        <p:nvSpPr>
          <p:cNvPr id="3733" name="Google Shape;3733;p47"/>
          <p:cNvSpPr txBox="1"/>
          <p:nvPr>
            <p:ph idx="4294967295" type="body"/>
          </p:nvPr>
        </p:nvSpPr>
        <p:spPr>
          <a:xfrm>
            <a:off x="842500" y="3754525"/>
            <a:ext cx="29241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 sz="1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VENUS</a:t>
            </a:r>
            <a:br>
              <a:rPr b="1" lang="es" sz="1400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es"/>
              <a:t>Venus has a beautiful name, but it’s terribly hot, even hotter than Mercury</a:t>
            </a:r>
            <a:br>
              <a:rPr lang="es"/>
            </a:br>
            <a:endParaRPr sz="1400">
              <a:solidFill>
                <a:srgbClr val="434343"/>
              </a:solidFill>
              <a:latin typeface="Montserrat Light"/>
              <a:ea typeface="Montserrat Light"/>
              <a:cs typeface="Montserrat Light"/>
              <a:sym typeface="Montserrat Light"/>
            </a:endParaRPr>
          </a:p>
        </p:txBody>
      </p:sp>
      <p:sp>
        <p:nvSpPr>
          <p:cNvPr id="3734" name="Google Shape;3734;p47"/>
          <p:cNvSpPr txBox="1"/>
          <p:nvPr>
            <p:ph idx="4294967295" type="body"/>
          </p:nvPr>
        </p:nvSpPr>
        <p:spPr>
          <a:xfrm>
            <a:off x="842500" y="2842308"/>
            <a:ext cx="31719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 sz="1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MARS</a:t>
            </a:r>
            <a:endParaRPr sz="1400">
              <a:solidFill>
                <a:srgbClr val="434343"/>
              </a:solidFill>
              <a:latin typeface="Montserrat Light"/>
              <a:ea typeface="Montserrat Light"/>
              <a:cs typeface="Montserrat Light"/>
              <a:sym typeface="Montserrat Light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The planet is full of iron oxide dust</a:t>
            </a:r>
            <a:endParaRPr/>
          </a:p>
        </p:txBody>
      </p:sp>
      <p:sp>
        <p:nvSpPr>
          <p:cNvPr id="3735" name="Google Shape;3735;p47"/>
          <p:cNvSpPr txBox="1"/>
          <p:nvPr>
            <p:ph idx="4294967295" type="body"/>
          </p:nvPr>
        </p:nvSpPr>
        <p:spPr>
          <a:xfrm>
            <a:off x="842500" y="1930092"/>
            <a:ext cx="31242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 sz="1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MERCURY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/>
              <a:t>Mercury is the closest planet to the Sun and is only a bit larger than our Moon</a:t>
            </a:r>
            <a:br>
              <a:rPr lang="es" sz="1200"/>
            </a:br>
            <a:endParaRPr sz="1200"/>
          </a:p>
        </p:txBody>
      </p:sp>
      <p:sp>
        <p:nvSpPr>
          <p:cNvPr id="3736" name="Google Shape;3736;p47"/>
          <p:cNvSpPr/>
          <p:nvPr/>
        </p:nvSpPr>
        <p:spPr>
          <a:xfrm>
            <a:off x="8181975" y="952175"/>
            <a:ext cx="161930" cy="647971"/>
          </a:xfrm>
          <a:custGeom>
            <a:rect b="b" l="l" r="r" t="t"/>
            <a:pathLst>
              <a:path extrusionOk="0" h="31432" w="13009">
                <a:moveTo>
                  <a:pt x="0" y="0"/>
                </a:moveTo>
                <a:cubicBezTo>
                  <a:pt x="2000" y="1651"/>
                  <a:pt x="10161" y="6477"/>
                  <a:pt x="12002" y="9906"/>
                </a:cubicBezTo>
                <a:cubicBezTo>
                  <a:pt x="13844" y="13335"/>
                  <a:pt x="12795" y="16986"/>
                  <a:pt x="11049" y="20574"/>
                </a:cubicBezTo>
                <a:cubicBezTo>
                  <a:pt x="9303" y="24162"/>
                  <a:pt x="3112" y="29622"/>
                  <a:pt x="1524" y="31432"/>
                </a:cubicBezTo>
              </a:path>
            </a:pathLst>
          </a:custGeom>
          <a:noFill/>
          <a:ln cap="flat" cmpd="sng" w="9525">
            <a:solidFill>
              <a:srgbClr val="79D8B9"/>
            </a:solidFill>
            <a:prstDash val="dash"/>
            <a:round/>
            <a:headEnd len="med" w="med" type="none"/>
            <a:tailEnd len="med" w="med" type="triangle"/>
          </a:ln>
        </p:spPr>
      </p:sp>
      <p:sp>
        <p:nvSpPr>
          <p:cNvPr id="3737" name="Google Shape;3737;p47"/>
          <p:cNvSpPr txBox="1"/>
          <p:nvPr>
            <p:ph idx="4294967295" type="ctrTitle"/>
          </p:nvPr>
        </p:nvSpPr>
        <p:spPr>
          <a:xfrm>
            <a:off x="4098480" y="500392"/>
            <a:ext cx="4130100" cy="5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rPr>
              <a:t>If you want to modify </a:t>
            </a:r>
            <a:r>
              <a:rPr lang="es" sz="1400">
                <a:solidFill>
                  <a:srgbClr val="23AA89"/>
                </a:solidFill>
                <a:latin typeface="Roboto"/>
                <a:ea typeface="Roboto"/>
                <a:cs typeface="Roboto"/>
                <a:sym typeface="Roboto"/>
              </a:rPr>
              <a:t>this graph</a:t>
            </a:r>
            <a:r>
              <a:rPr b="0" lang="es" sz="1400">
                <a:solidFill>
                  <a:srgbClr val="434343"/>
                </a:solidFill>
                <a:latin typeface="Roboto Light"/>
                <a:ea typeface="Roboto Light"/>
                <a:cs typeface="Roboto Light"/>
                <a:sym typeface="Roboto Light"/>
              </a:rPr>
              <a:t>, click on it, follow the link, change the data and replace it here</a:t>
            </a:r>
            <a:endParaRPr b="0" sz="1400">
              <a:solidFill>
                <a:srgbClr val="434343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pic>
        <p:nvPicPr>
          <p:cNvPr id="3738" name="Google Shape;3738;p47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131125" y="1517957"/>
            <a:ext cx="4177101" cy="25816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42" name="Shape 3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3" name="Google Shape;3743;p48"/>
          <p:cNvSpPr txBox="1"/>
          <p:nvPr>
            <p:ph idx="4294967295" type="body"/>
          </p:nvPr>
        </p:nvSpPr>
        <p:spPr>
          <a:xfrm>
            <a:off x="762000" y="1477188"/>
            <a:ext cx="30255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JUPITER</a:t>
            </a:r>
            <a:br>
              <a:rPr lang="es" sz="1200"/>
            </a:br>
            <a:r>
              <a:rPr lang="es" sz="1200"/>
              <a:t>It’s a gas giant and the biggest planet in our Solar System</a:t>
            </a:r>
            <a:endParaRPr sz="1200"/>
          </a:p>
        </p:txBody>
      </p:sp>
      <p:sp>
        <p:nvSpPr>
          <p:cNvPr id="3744" name="Google Shape;3744;p48"/>
          <p:cNvSpPr txBox="1"/>
          <p:nvPr>
            <p:ph idx="4294967295" type="body"/>
          </p:nvPr>
        </p:nvSpPr>
        <p:spPr>
          <a:xfrm>
            <a:off x="762000" y="2292599"/>
            <a:ext cx="3025500" cy="67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VENUS</a:t>
            </a:r>
            <a:br>
              <a:rPr lang="es" sz="1200"/>
            </a:br>
            <a:r>
              <a:rPr lang="es" sz="1200"/>
              <a:t>Venus has a beautiful name, but it’s terribly hot, even hotter than Mercury</a:t>
            </a:r>
            <a:br>
              <a:rPr lang="es" sz="1200"/>
            </a:br>
            <a:endParaRPr sz="1200"/>
          </a:p>
        </p:txBody>
      </p:sp>
      <p:sp>
        <p:nvSpPr>
          <p:cNvPr id="3745" name="Google Shape;3745;p48"/>
          <p:cNvSpPr txBox="1"/>
          <p:nvPr>
            <p:ph idx="4294967295" type="body"/>
          </p:nvPr>
        </p:nvSpPr>
        <p:spPr>
          <a:xfrm>
            <a:off x="762000" y="3931125"/>
            <a:ext cx="3025500" cy="75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MARS</a:t>
            </a:r>
            <a:br>
              <a:rPr lang="es" sz="1200"/>
            </a:br>
            <a:r>
              <a:rPr lang="es" sz="1200"/>
              <a:t>Despite being red, Mars is a cold place, not hot</a:t>
            </a:r>
            <a:endParaRPr sz="1200"/>
          </a:p>
        </p:txBody>
      </p:sp>
      <p:sp>
        <p:nvSpPr>
          <p:cNvPr id="3746" name="Google Shape;3746;p48"/>
          <p:cNvSpPr txBox="1"/>
          <p:nvPr>
            <p:ph idx="4294967295" type="body"/>
          </p:nvPr>
        </p:nvSpPr>
        <p:spPr>
          <a:xfrm>
            <a:off x="762000" y="3122258"/>
            <a:ext cx="3025500" cy="53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MERCURY</a:t>
            </a:r>
            <a:br>
              <a:rPr lang="es" sz="1200"/>
            </a:br>
            <a:r>
              <a:rPr lang="es" sz="1200"/>
              <a:t>Mercury is the </a:t>
            </a:r>
            <a:r>
              <a:rPr lang="es"/>
              <a:t>smallest planet in our Solar System</a:t>
            </a:r>
            <a:endParaRPr sz="1200"/>
          </a:p>
        </p:txBody>
      </p:sp>
      <p:sp>
        <p:nvSpPr>
          <p:cNvPr id="3747" name="Google Shape;3747;p48"/>
          <p:cNvSpPr txBox="1"/>
          <p:nvPr>
            <p:ph type="title"/>
          </p:nvPr>
        </p:nvSpPr>
        <p:spPr>
          <a:xfrm flipH="1">
            <a:off x="552875" y="448150"/>
            <a:ext cx="23025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lang="es">
                <a:solidFill>
                  <a:srgbClr val="434343"/>
                </a:solidFill>
                <a:latin typeface="Roboto Thin"/>
                <a:ea typeface="Roboto Thin"/>
                <a:cs typeface="Roboto Thin"/>
                <a:sym typeface="Roboto Thin"/>
              </a:rPr>
              <a:t>This is a </a:t>
            </a:r>
            <a:r>
              <a:rPr lang="es">
                <a:solidFill>
                  <a:srgbClr val="79D8B9"/>
                </a:solidFill>
                <a:latin typeface="Roboto"/>
                <a:ea typeface="Roboto"/>
                <a:cs typeface="Roboto"/>
                <a:sym typeface="Roboto"/>
              </a:rPr>
              <a:t>map</a:t>
            </a:r>
            <a:endParaRPr>
              <a:solidFill>
                <a:srgbClr val="79D8B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3748" name="Google Shape;3748;p48"/>
          <p:cNvGrpSpPr/>
          <p:nvPr/>
        </p:nvGrpSpPr>
        <p:grpSpPr>
          <a:xfrm>
            <a:off x="4085930" y="1643510"/>
            <a:ext cx="4582882" cy="2656584"/>
            <a:chOff x="1397225" y="1410350"/>
            <a:chExt cx="4786300" cy="2774500"/>
          </a:xfrm>
        </p:grpSpPr>
        <p:grpSp>
          <p:nvGrpSpPr>
            <p:cNvPr id="3749" name="Google Shape;3749;p48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3750" name="Google Shape;3750;p48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51" name="Google Shape;3751;p48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52" name="Google Shape;3752;p48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3753" name="Google Shape;3753;p48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grpSp>
            <p:nvGrpSpPr>
              <p:cNvPr id="3754" name="Google Shape;3754;p48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755" name="Google Shape;3755;p48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</p:sp>
            <p:sp>
              <p:nvSpPr>
                <p:cNvPr id="3756" name="Google Shape;3756;p48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7" name="Google Shape;3757;p48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8" name="Google Shape;3758;p48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14736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59" name="Google Shape;3759;p48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135158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60" name="Google Shape;3760;p48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761" name="Google Shape;3761;p48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3762" name="Google Shape;3762;p48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63" name="Google Shape;3763;p48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64" name="Google Shape;3764;p48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3765" name="Google Shape;3765;p48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66" name="Google Shape;3766;p48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7" name="Google Shape;3767;p48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8" name="Google Shape;3768;p48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9" name="Google Shape;3769;p48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0" name="Google Shape;3770;p48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13515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71" name="Google Shape;3771;p48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3772" name="Google Shape;3772;p48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3" name="Google Shape;3773;p48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</p:grpSp>
        <p:grpSp>
          <p:nvGrpSpPr>
            <p:cNvPr id="3774" name="Google Shape;3774;p48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3775" name="Google Shape;3775;p48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6" name="Google Shape;3776;p48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77" name="Google Shape;3777;p48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</p:grpSp>
        <p:grpSp>
          <p:nvGrpSpPr>
            <p:cNvPr id="3778" name="Google Shape;3778;p48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3779" name="Google Shape;3779;p48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0" name="Google Shape;3780;p48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</p:grpSp>
        <p:grpSp>
          <p:nvGrpSpPr>
            <p:cNvPr id="3781" name="Google Shape;3781;p48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3782" name="Google Shape;3782;p48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83" name="Google Shape;3783;p48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84" name="Google Shape;3784;p48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3785" name="Google Shape;3785;p4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grpSp>
            <p:nvGrpSpPr>
              <p:cNvPr id="3786" name="Google Shape;3786;p4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787" name="Google Shape;3787;p4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788" name="Google Shape;3788;p4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79D8B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3789" name="Google Shape;3789;p48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3790" name="Google Shape;3790;p48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91" name="Google Shape;3791;p48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92" name="Google Shape;3792;p48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3793" name="Google Shape;3793;p48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94" name="Google Shape;3794;p48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95" name="Google Shape;3795;p48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3796" name="Google Shape;3796;p48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</p:sp>
          <p:sp>
            <p:nvSpPr>
              <p:cNvPr id="3797" name="Google Shape;3797;p48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798" name="Google Shape;3798;p48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48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48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01" name="Google Shape;3801;p48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3802" name="Google Shape;3802;p4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3" name="Google Shape;3803;p4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4" name="Google Shape;3804;p4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5" name="Google Shape;3805;p4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6" name="Google Shape;3806;p4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7" name="Google Shape;3807;p4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8" name="Google Shape;3808;p4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9" name="Google Shape;3809;p4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0" name="Google Shape;3810;p4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1" name="Google Shape;3811;p4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2" name="Google Shape;3812;p4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3" name="Google Shape;3813;p4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4" name="Google Shape;3814;p4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5" name="Google Shape;3815;p4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6" name="Google Shape;3816;p4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7" name="Google Shape;3817;p4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18" name="Google Shape;3818;p48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48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48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48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48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48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48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48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48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48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48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48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48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48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48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48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48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48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48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48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48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48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40" name="Google Shape;3840;p48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3841" name="Google Shape;3841;p48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79D8B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2" name="Google Shape;3842;p48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43" name="Google Shape;3843;p48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44" name="Google Shape;3844;p48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3845" name="Google Shape;3845;p48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6" name="Google Shape;3846;p48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7" name="Google Shape;3847;p48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8" name="Google Shape;3848;p48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49" name="Google Shape;3849;p48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8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8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8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8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8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8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56" name="Google Shape;3856;p48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3857" name="Google Shape;3857;p48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8" name="Google Shape;3858;p48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9" name="Google Shape;3859;p48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0" name="Google Shape;3860;p48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61" name="Google Shape;3861;p48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48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48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48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48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48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48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48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48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48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48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147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8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8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48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48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48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48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48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48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48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48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48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48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48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8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79D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48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48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48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48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147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90" name="Google Shape;3890;p48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891" name="Google Shape;3891;p48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2" name="Google Shape;3892;p48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893" name="Google Shape;3893;p48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894" name="Google Shape;3894;p48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895" name="Google Shape;3895;p48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6" name="Google Shape;3896;p48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97" name="Google Shape;3897;p48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898" name="Google Shape;3898;p48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9" name="Google Shape;3899;p48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00" name="Google Shape;3900;p48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48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48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48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48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48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48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48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08" name="Google Shape;3908;p48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909" name="Google Shape;3909;p48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0" name="Google Shape;3910;p48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1" name="Google Shape;3911;p48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2" name="Google Shape;3912;p48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13" name="Google Shape;3913;p48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48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48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48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48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48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48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48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21" name="Google Shape;3921;p48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922" name="Google Shape;3922;p48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3" name="Google Shape;3923;p48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4" name="Google Shape;3924;p48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5" name="Google Shape;3925;p48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26" name="Google Shape;3926;p48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48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79D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48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48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48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48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48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48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48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48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48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48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48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48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48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48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48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48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48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48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48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48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48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48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48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48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48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48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48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48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48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48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48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48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48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48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48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48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48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48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48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48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968" name="Google Shape;3968;p48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969" name="Google Shape;3969;p48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70" name="Google Shape;3970;p48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971" name="Google Shape;3971;p48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48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48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48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48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48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48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48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48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48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48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48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48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48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48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48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48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48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48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48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48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48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48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48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48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48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48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48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48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48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48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48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EFEFEF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48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48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48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06" name="Google Shape;4006;p48"/>
          <p:cNvSpPr/>
          <p:nvPr/>
        </p:nvSpPr>
        <p:spPr>
          <a:xfrm>
            <a:off x="4942775" y="2571750"/>
            <a:ext cx="446700" cy="446700"/>
          </a:xfrm>
          <a:prstGeom prst="ellipse">
            <a:avLst/>
          </a:prstGeom>
          <a:solidFill>
            <a:srgbClr val="FFFFFF">
              <a:alpha val="41540"/>
            </a:srgbClr>
          </a:solidFill>
          <a:ln cap="flat" cmpd="sng" w="28575">
            <a:solidFill>
              <a:srgbClr val="2B736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7" name="Google Shape;4007;p48"/>
          <p:cNvSpPr/>
          <p:nvPr/>
        </p:nvSpPr>
        <p:spPr>
          <a:xfrm>
            <a:off x="7188450" y="2389225"/>
            <a:ext cx="216300" cy="216300"/>
          </a:xfrm>
          <a:prstGeom prst="ellipse">
            <a:avLst/>
          </a:prstGeom>
          <a:solidFill>
            <a:srgbClr val="C0E9D6"/>
          </a:solidFill>
          <a:ln cap="flat" cmpd="sng" w="76200">
            <a:solidFill>
              <a:srgbClr val="23AA8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08" name="Google Shape;4008;p48"/>
          <p:cNvGrpSpPr/>
          <p:nvPr/>
        </p:nvGrpSpPr>
        <p:grpSpPr>
          <a:xfrm>
            <a:off x="7840420" y="3215948"/>
            <a:ext cx="398701" cy="517602"/>
            <a:chOff x="6075017" y="1400075"/>
            <a:chExt cx="609728" cy="791561"/>
          </a:xfrm>
        </p:grpSpPr>
        <p:sp>
          <p:nvSpPr>
            <p:cNvPr id="4009" name="Google Shape;4009;p48"/>
            <p:cNvSpPr/>
            <p:nvPr/>
          </p:nvSpPr>
          <p:spPr>
            <a:xfrm>
              <a:off x="6075017" y="1400075"/>
              <a:ext cx="609728" cy="791561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79D8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48"/>
            <p:cNvSpPr/>
            <p:nvPr/>
          </p:nvSpPr>
          <p:spPr>
            <a:xfrm>
              <a:off x="6117726" y="1445624"/>
              <a:ext cx="513300" cy="513300"/>
            </a:xfrm>
            <a:prstGeom prst="ellipse">
              <a:avLst/>
            </a:pr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014" name="Shape 4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5" name="Google Shape;4015;p49"/>
          <p:cNvSpPr/>
          <p:nvPr/>
        </p:nvSpPr>
        <p:spPr>
          <a:xfrm>
            <a:off x="931289" y="4161408"/>
            <a:ext cx="7306761" cy="97194"/>
          </a:xfrm>
          <a:custGeom>
            <a:rect b="b" l="l" r="r" t="t"/>
            <a:pathLst>
              <a:path extrusionOk="0" h="1736" w="130507">
                <a:moveTo>
                  <a:pt x="868" y="0"/>
                </a:moveTo>
                <a:cubicBezTo>
                  <a:pt x="377" y="0"/>
                  <a:pt x="1" y="393"/>
                  <a:pt x="1" y="868"/>
                </a:cubicBezTo>
                <a:cubicBezTo>
                  <a:pt x="1" y="1342"/>
                  <a:pt x="377" y="1735"/>
                  <a:pt x="868" y="1735"/>
                </a:cubicBezTo>
                <a:lnTo>
                  <a:pt x="129639" y="1735"/>
                </a:lnTo>
                <a:cubicBezTo>
                  <a:pt x="130114" y="1735"/>
                  <a:pt x="130507" y="1342"/>
                  <a:pt x="130507" y="868"/>
                </a:cubicBezTo>
                <a:cubicBezTo>
                  <a:pt x="130507" y="393"/>
                  <a:pt x="130114" y="0"/>
                  <a:pt x="129639" y="0"/>
                </a:cubicBezTo>
                <a:close/>
              </a:path>
            </a:pathLst>
          </a:custGeom>
          <a:solidFill>
            <a:srgbClr val="EFF0E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16" name="Google Shape;4016;p49"/>
          <p:cNvGrpSpPr/>
          <p:nvPr/>
        </p:nvGrpSpPr>
        <p:grpSpPr>
          <a:xfrm>
            <a:off x="705875" y="1849151"/>
            <a:ext cx="1448035" cy="2141760"/>
            <a:chOff x="705875" y="1849151"/>
            <a:chExt cx="1448035" cy="2141760"/>
          </a:xfrm>
        </p:grpSpPr>
        <p:sp>
          <p:nvSpPr>
            <p:cNvPr id="4017" name="Google Shape;4017;p49"/>
            <p:cNvSpPr/>
            <p:nvPr/>
          </p:nvSpPr>
          <p:spPr>
            <a:xfrm flipH="1">
              <a:off x="706748" y="2337616"/>
              <a:ext cx="630587" cy="584733"/>
            </a:xfrm>
            <a:custGeom>
              <a:rect b="b" l="l" r="r" t="t"/>
              <a:pathLst>
                <a:path extrusionOk="0" h="10444" w="11263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A1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49"/>
            <p:cNvSpPr/>
            <p:nvPr/>
          </p:nvSpPr>
          <p:spPr>
            <a:xfrm>
              <a:off x="1523323" y="2337604"/>
              <a:ext cx="630587" cy="584733"/>
            </a:xfrm>
            <a:custGeom>
              <a:rect b="b" l="l" r="r" t="t"/>
              <a:pathLst>
                <a:path extrusionOk="0" h="10444" w="11263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A1B1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49"/>
            <p:cNvSpPr/>
            <p:nvPr/>
          </p:nvSpPr>
          <p:spPr>
            <a:xfrm>
              <a:off x="841482" y="2243205"/>
              <a:ext cx="1177697" cy="1747706"/>
            </a:xfrm>
            <a:custGeom>
              <a:rect b="b" l="l" r="r" t="t"/>
              <a:pathLst>
                <a:path extrusionOk="0" h="31216" w="21035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49"/>
            <p:cNvSpPr/>
            <p:nvPr/>
          </p:nvSpPr>
          <p:spPr>
            <a:xfrm>
              <a:off x="841482" y="2243205"/>
              <a:ext cx="1177697" cy="414308"/>
            </a:xfrm>
            <a:custGeom>
              <a:rect b="b" l="l" r="r" t="t"/>
              <a:pathLst>
                <a:path extrusionOk="0" h="7400" w="21035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49"/>
            <p:cNvSpPr/>
            <p:nvPr/>
          </p:nvSpPr>
          <p:spPr>
            <a:xfrm>
              <a:off x="705875" y="1849151"/>
              <a:ext cx="1448005" cy="703875"/>
            </a:xfrm>
            <a:custGeom>
              <a:rect b="b" l="l" r="r" t="t"/>
              <a:pathLst>
                <a:path extrusionOk="0" h="12572" w="25863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2" y="12571"/>
                  </a:lnTo>
                  <a:lnTo>
                    <a:pt x="25862" y="3929"/>
                  </a:lnTo>
                  <a:cubicBezTo>
                    <a:pt x="25862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rgbClr val="3638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49"/>
            <p:cNvSpPr/>
            <p:nvPr/>
          </p:nvSpPr>
          <p:spPr>
            <a:xfrm>
              <a:off x="705875" y="1849151"/>
              <a:ext cx="1190462" cy="703875"/>
            </a:xfrm>
            <a:custGeom>
              <a:rect b="b" l="l" r="r" t="t"/>
              <a:pathLst>
                <a:path extrusionOk="0" h="12572" w="21263">
                  <a:moveTo>
                    <a:pt x="11785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49"/>
            <p:cNvSpPr/>
            <p:nvPr/>
          </p:nvSpPr>
          <p:spPr>
            <a:xfrm>
              <a:off x="1378534" y="1879385"/>
              <a:ext cx="774419" cy="673642"/>
            </a:xfrm>
            <a:custGeom>
              <a:rect b="b" l="l" r="r" t="t"/>
              <a:pathLst>
                <a:path extrusionOk="0" h="12032" w="13832">
                  <a:moveTo>
                    <a:pt x="12031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4244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4" name="Google Shape;4024;p49"/>
          <p:cNvSpPr/>
          <p:nvPr/>
        </p:nvSpPr>
        <p:spPr>
          <a:xfrm>
            <a:off x="1335478" y="4114657"/>
            <a:ext cx="189742" cy="189742"/>
          </a:xfrm>
          <a:custGeom>
            <a:rect b="b" l="l" r="r" t="t"/>
            <a:pathLst>
              <a:path extrusionOk="0" h="3389" w="3389">
                <a:moveTo>
                  <a:pt x="1686" y="0"/>
                </a:moveTo>
                <a:cubicBezTo>
                  <a:pt x="753" y="0"/>
                  <a:pt x="0" y="770"/>
                  <a:pt x="0" y="1703"/>
                </a:cubicBezTo>
                <a:cubicBezTo>
                  <a:pt x="0" y="2636"/>
                  <a:pt x="753" y="3389"/>
                  <a:pt x="1686" y="3389"/>
                </a:cubicBezTo>
                <a:cubicBezTo>
                  <a:pt x="2636" y="3389"/>
                  <a:pt x="3389" y="2636"/>
                  <a:pt x="3389" y="1703"/>
                </a:cubicBezTo>
                <a:cubicBezTo>
                  <a:pt x="3389" y="770"/>
                  <a:pt x="2636" y="0"/>
                  <a:pt x="1686" y="0"/>
                </a:cubicBezTo>
                <a:close/>
              </a:path>
            </a:pathLst>
          </a:custGeom>
          <a:solidFill>
            <a:srgbClr val="1A1B1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5" name="Google Shape;4025;p49"/>
          <p:cNvSpPr/>
          <p:nvPr/>
        </p:nvSpPr>
        <p:spPr>
          <a:xfrm>
            <a:off x="1380382" y="4159560"/>
            <a:ext cx="99938" cy="99938"/>
          </a:xfrm>
          <a:custGeom>
            <a:rect b="b" l="l" r="r" t="t"/>
            <a:pathLst>
              <a:path extrusionOk="0" h="1785" w="1785">
                <a:moveTo>
                  <a:pt x="884" y="0"/>
                </a:moveTo>
                <a:cubicBezTo>
                  <a:pt x="393" y="0"/>
                  <a:pt x="0" y="410"/>
                  <a:pt x="0" y="901"/>
                </a:cubicBezTo>
                <a:cubicBezTo>
                  <a:pt x="0" y="1392"/>
                  <a:pt x="393" y="1785"/>
                  <a:pt x="884" y="1785"/>
                </a:cubicBezTo>
                <a:cubicBezTo>
                  <a:pt x="1375" y="1785"/>
                  <a:pt x="1784" y="1392"/>
                  <a:pt x="1784" y="901"/>
                </a:cubicBezTo>
                <a:cubicBezTo>
                  <a:pt x="1784" y="410"/>
                  <a:pt x="1375" y="0"/>
                  <a:pt x="884" y="0"/>
                </a:cubicBezTo>
                <a:close/>
              </a:path>
            </a:pathLst>
          </a:custGeom>
          <a:solidFill>
            <a:srgbClr val="42444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26" name="Google Shape;4026;p49"/>
          <p:cNvGrpSpPr/>
          <p:nvPr/>
        </p:nvGrpSpPr>
        <p:grpSpPr>
          <a:xfrm>
            <a:off x="2276663" y="1849151"/>
            <a:ext cx="1448045" cy="2141789"/>
            <a:chOff x="2276663" y="1849151"/>
            <a:chExt cx="1448045" cy="2141789"/>
          </a:xfrm>
        </p:grpSpPr>
        <p:sp>
          <p:nvSpPr>
            <p:cNvPr id="4027" name="Google Shape;4027;p49"/>
            <p:cNvSpPr/>
            <p:nvPr/>
          </p:nvSpPr>
          <p:spPr>
            <a:xfrm>
              <a:off x="2276663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49"/>
            <p:cNvSpPr/>
            <p:nvPr/>
          </p:nvSpPr>
          <p:spPr>
            <a:xfrm>
              <a:off x="3094167" y="2337604"/>
              <a:ext cx="630542" cy="584743"/>
            </a:xfrm>
            <a:custGeom>
              <a:rect b="b" l="l" r="r" t="t"/>
              <a:pathLst>
                <a:path extrusionOk="0" h="10444" w="11262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49"/>
            <p:cNvSpPr/>
            <p:nvPr/>
          </p:nvSpPr>
          <p:spPr>
            <a:xfrm>
              <a:off x="2276663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1B40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49"/>
            <p:cNvSpPr/>
            <p:nvPr/>
          </p:nvSpPr>
          <p:spPr>
            <a:xfrm>
              <a:off x="3094167" y="2337604"/>
              <a:ext cx="630542" cy="584743"/>
            </a:xfrm>
            <a:custGeom>
              <a:rect b="b" l="l" r="r" t="t"/>
              <a:pathLst>
                <a:path extrusionOk="0" h="10444" w="11262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B40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49"/>
            <p:cNvSpPr/>
            <p:nvPr/>
          </p:nvSpPr>
          <p:spPr>
            <a:xfrm>
              <a:off x="2412326" y="2243205"/>
              <a:ext cx="1177660" cy="1747735"/>
            </a:xfrm>
            <a:custGeom>
              <a:rect b="b" l="l" r="r" t="t"/>
              <a:pathLst>
                <a:path extrusionOk="0" h="31216" w="21034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6" y="28777"/>
                    <a:pt x="4583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1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49"/>
            <p:cNvSpPr/>
            <p:nvPr/>
          </p:nvSpPr>
          <p:spPr>
            <a:xfrm>
              <a:off x="2412326" y="2243205"/>
              <a:ext cx="1177660" cy="414314"/>
            </a:xfrm>
            <a:custGeom>
              <a:rect b="b" l="l" r="r" t="t"/>
              <a:pathLst>
                <a:path extrusionOk="0" h="7400" w="21034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49"/>
            <p:cNvSpPr/>
            <p:nvPr/>
          </p:nvSpPr>
          <p:spPr>
            <a:xfrm>
              <a:off x="2276663" y="1849151"/>
              <a:ext cx="1448029" cy="703886"/>
            </a:xfrm>
            <a:custGeom>
              <a:rect b="b" l="l" r="r" t="t"/>
              <a:pathLst>
                <a:path extrusionOk="0" h="12572" w="25863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rgbClr val="204C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49"/>
            <p:cNvSpPr/>
            <p:nvPr/>
          </p:nvSpPr>
          <p:spPr>
            <a:xfrm>
              <a:off x="2276663" y="1849151"/>
              <a:ext cx="1190538" cy="703886"/>
            </a:xfrm>
            <a:custGeom>
              <a:rect b="b" l="l" r="r" t="t"/>
              <a:pathLst>
                <a:path extrusionOk="0" h="12572" w="21264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2659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49"/>
            <p:cNvSpPr/>
            <p:nvPr/>
          </p:nvSpPr>
          <p:spPr>
            <a:xfrm>
              <a:off x="2949378" y="1879385"/>
              <a:ext cx="774432" cy="673653"/>
            </a:xfrm>
            <a:custGeom>
              <a:rect b="b" l="l" r="r" t="t"/>
              <a:pathLst>
                <a:path extrusionOk="0" h="12032" w="13832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2659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36" name="Google Shape;4036;p49"/>
          <p:cNvSpPr/>
          <p:nvPr/>
        </p:nvSpPr>
        <p:spPr>
          <a:xfrm>
            <a:off x="2906266" y="4114657"/>
            <a:ext cx="189798" cy="189742"/>
          </a:xfrm>
          <a:custGeom>
            <a:rect b="b" l="l" r="r" t="t"/>
            <a:pathLst>
              <a:path extrusionOk="0" h="3389" w="3390">
                <a:moveTo>
                  <a:pt x="1687" y="0"/>
                </a:moveTo>
                <a:cubicBezTo>
                  <a:pt x="754" y="0"/>
                  <a:pt x="1" y="770"/>
                  <a:pt x="1" y="1703"/>
                </a:cubicBezTo>
                <a:cubicBezTo>
                  <a:pt x="1" y="2636"/>
                  <a:pt x="754" y="3389"/>
                  <a:pt x="1687" y="3389"/>
                </a:cubicBezTo>
                <a:cubicBezTo>
                  <a:pt x="2636" y="3389"/>
                  <a:pt x="3389" y="2636"/>
                  <a:pt x="3389" y="1703"/>
                </a:cubicBezTo>
                <a:cubicBezTo>
                  <a:pt x="3389" y="770"/>
                  <a:pt x="2636" y="0"/>
                  <a:pt x="1687" y="0"/>
                </a:cubicBezTo>
                <a:close/>
              </a:path>
            </a:pathLst>
          </a:custGeom>
          <a:solidFill>
            <a:srgbClr val="1B404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7" name="Google Shape;4037;p49"/>
          <p:cNvSpPr/>
          <p:nvPr/>
        </p:nvSpPr>
        <p:spPr>
          <a:xfrm>
            <a:off x="2951169" y="4159560"/>
            <a:ext cx="99994" cy="99938"/>
          </a:xfrm>
          <a:custGeom>
            <a:rect b="b" l="l" r="r" t="t"/>
            <a:pathLst>
              <a:path extrusionOk="0" h="1785" w="1786">
                <a:moveTo>
                  <a:pt x="885" y="0"/>
                </a:moveTo>
                <a:cubicBezTo>
                  <a:pt x="394" y="0"/>
                  <a:pt x="1" y="410"/>
                  <a:pt x="1" y="901"/>
                </a:cubicBezTo>
                <a:cubicBezTo>
                  <a:pt x="1" y="1392"/>
                  <a:pt x="394" y="1785"/>
                  <a:pt x="885" y="1785"/>
                </a:cubicBezTo>
                <a:cubicBezTo>
                  <a:pt x="1376" y="1785"/>
                  <a:pt x="1785" y="1392"/>
                  <a:pt x="1785" y="901"/>
                </a:cubicBezTo>
                <a:cubicBezTo>
                  <a:pt x="1785" y="410"/>
                  <a:pt x="1376" y="0"/>
                  <a:pt x="885" y="0"/>
                </a:cubicBezTo>
                <a:close/>
              </a:path>
            </a:pathLst>
          </a:custGeom>
          <a:solidFill>
            <a:srgbClr val="26596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38" name="Google Shape;4038;p49"/>
          <p:cNvGrpSpPr/>
          <p:nvPr/>
        </p:nvGrpSpPr>
        <p:grpSpPr>
          <a:xfrm>
            <a:off x="3847506" y="1849151"/>
            <a:ext cx="1448045" cy="2141789"/>
            <a:chOff x="3847506" y="1849151"/>
            <a:chExt cx="1448045" cy="2141789"/>
          </a:xfrm>
        </p:grpSpPr>
        <p:sp>
          <p:nvSpPr>
            <p:cNvPr id="4039" name="Google Shape;4039;p49"/>
            <p:cNvSpPr/>
            <p:nvPr/>
          </p:nvSpPr>
          <p:spPr>
            <a:xfrm>
              <a:off x="3847506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49"/>
            <p:cNvSpPr/>
            <p:nvPr/>
          </p:nvSpPr>
          <p:spPr>
            <a:xfrm>
              <a:off x="4665010" y="2337604"/>
              <a:ext cx="630542" cy="584743"/>
            </a:xfrm>
            <a:custGeom>
              <a:rect b="b" l="l" r="r" t="t"/>
              <a:pathLst>
                <a:path extrusionOk="0" h="10444" w="11262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49"/>
            <p:cNvSpPr/>
            <p:nvPr/>
          </p:nvSpPr>
          <p:spPr>
            <a:xfrm>
              <a:off x="3847506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173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49"/>
            <p:cNvSpPr/>
            <p:nvPr/>
          </p:nvSpPr>
          <p:spPr>
            <a:xfrm>
              <a:off x="4665010" y="2337604"/>
              <a:ext cx="630542" cy="584743"/>
            </a:xfrm>
            <a:custGeom>
              <a:rect b="b" l="l" r="r" t="t"/>
              <a:pathLst>
                <a:path extrusionOk="0" h="10444" w="11262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73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49"/>
            <p:cNvSpPr/>
            <p:nvPr/>
          </p:nvSpPr>
          <p:spPr>
            <a:xfrm>
              <a:off x="3983113" y="2243205"/>
              <a:ext cx="1177716" cy="1747735"/>
            </a:xfrm>
            <a:custGeom>
              <a:rect b="b" l="l" r="r" t="t"/>
              <a:pathLst>
                <a:path extrusionOk="0" h="31216" w="21035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7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49"/>
            <p:cNvSpPr/>
            <p:nvPr/>
          </p:nvSpPr>
          <p:spPr>
            <a:xfrm>
              <a:off x="3983113" y="2243205"/>
              <a:ext cx="1177716" cy="414314"/>
            </a:xfrm>
            <a:custGeom>
              <a:rect b="b" l="l" r="r" t="t"/>
              <a:pathLst>
                <a:path extrusionOk="0" h="7400" w="21035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49"/>
            <p:cNvSpPr/>
            <p:nvPr/>
          </p:nvSpPr>
          <p:spPr>
            <a:xfrm>
              <a:off x="3847506" y="1849151"/>
              <a:ext cx="1448029" cy="703886"/>
            </a:xfrm>
            <a:custGeom>
              <a:rect b="b" l="l" r="r" t="t"/>
              <a:pathLst>
                <a:path extrusionOk="0" h="12572" w="25863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rgbClr val="2B7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49"/>
            <p:cNvSpPr/>
            <p:nvPr/>
          </p:nvSpPr>
          <p:spPr>
            <a:xfrm>
              <a:off x="3847506" y="1849151"/>
              <a:ext cx="1190482" cy="703886"/>
            </a:xfrm>
            <a:custGeom>
              <a:rect b="b" l="l" r="r" t="t"/>
              <a:pathLst>
                <a:path extrusionOk="0" h="12572" w="21263">
                  <a:moveTo>
                    <a:pt x="11786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3283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49"/>
            <p:cNvSpPr/>
            <p:nvPr/>
          </p:nvSpPr>
          <p:spPr>
            <a:xfrm>
              <a:off x="4520165" y="1879385"/>
              <a:ext cx="774488" cy="673653"/>
            </a:xfrm>
            <a:custGeom>
              <a:rect b="b" l="l" r="r" t="t"/>
              <a:pathLst>
                <a:path extrusionOk="0" h="12032" w="13833">
                  <a:moveTo>
                    <a:pt x="12032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2" y="1"/>
                  </a:cubicBezTo>
                  <a:close/>
                </a:path>
              </a:pathLst>
            </a:custGeom>
            <a:solidFill>
              <a:srgbClr val="3283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48" name="Google Shape;4048;p49"/>
          <p:cNvSpPr/>
          <p:nvPr/>
        </p:nvSpPr>
        <p:spPr>
          <a:xfrm>
            <a:off x="4477109" y="4114657"/>
            <a:ext cx="189742" cy="189742"/>
          </a:xfrm>
          <a:custGeom>
            <a:rect b="b" l="l" r="r" t="t"/>
            <a:pathLst>
              <a:path extrusionOk="0" h="3389" w="3389">
                <a:moveTo>
                  <a:pt x="1686" y="0"/>
                </a:moveTo>
                <a:cubicBezTo>
                  <a:pt x="753" y="0"/>
                  <a:pt x="0" y="770"/>
                  <a:pt x="0" y="1703"/>
                </a:cubicBezTo>
                <a:cubicBezTo>
                  <a:pt x="0" y="2636"/>
                  <a:pt x="753" y="3389"/>
                  <a:pt x="1686" y="3389"/>
                </a:cubicBezTo>
                <a:cubicBezTo>
                  <a:pt x="2636" y="3389"/>
                  <a:pt x="3389" y="2636"/>
                  <a:pt x="3389" y="1703"/>
                </a:cubicBezTo>
                <a:cubicBezTo>
                  <a:pt x="3389" y="770"/>
                  <a:pt x="2636" y="0"/>
                  <a:pt x="1686" y="0"/>
                </a:cubicBezTo>
                <a:close/>
              </a:path>
            </a:pathLst>
          </a:custGeom>
          <a:solidFill>
            <a:srgbClr val="17393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9" name="Google Shape;4049;p49"/>
          <p:cNvSpPr/>
          <p:nvPr/>
        </p:nvSpPr>
        <p:spPr>
          <a:xfrm>
            <a:off x="4522013" y="4159560"/>
            <a:ext cx="99938" cy="99938"/>
          </a:xfrm>
          <a:custGeom>
            <a:rect b="b" l="l" r="r" t="t"/>
            <a:pathLst>
              <a:path extrusionOk="0" h="1785" w="1785">
                <a:moveTo>
                  <a:pt x="884" y="0"/>
                </a:moveTo>
                <a:cubicBezTo>
                  <a:pt x="393" y="0"/>
                  <a:pt x="1" y="410"/>
                  <a:pt x="1" y="901"/>
                </a:cubicBezTo>
                <a:cubicBezTo>
                  <a:pt x="1" y="1392"/>
                  <a:pt x="393" y="1785"/>
                  <a:pt x="884" y="1785"/>
                </a:cubicBezTo>
                <a:cubicBezTo>
                  <a:pt x="1375" y="1785"/>
                  <a:pt x="1785" y="1392"/>
                  <a:pt x="1785" y="901"/>
                </a:cubicBezTo>
                <a:cubicBezTo>
                  <a:pt x="1785" y="410"/>
                  <a:pt x="1375" y="0"/>
                  <a:pt x="884" y="0"/>
                </a:cubicBezTo>
                <a:close/>
              </a:path>
            </a:pathLst>
          </a:custGeom>
          <a:solidFill>
            <a:srgbClr val="32837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50" name="Google Shape;4050;p49"/>
          <p:cNvGrpSpPr/>
          <p:nvPr/>
        </p:nvGrpSpPr>
        <p:grpSpPr>
          <a:xfrm>
            <a:off x="5418294" y="1849151"/>
            <a:ext cx="1448101" cy="2141789"/>
            <a:chOff x="5418294" y="1849151"/>
            <a:chExt cx="1448101" cy="2141789"/>
          </a:xfrm>
        </p:grpSpPr>
        <p:sp>
          <p:nvSpPr>
            <p:cNvPr id="4051" name="Google Shape;4051;p49"/>
            <p:cNvSpPr/>
            <p:nvPr/>
          </p:nvSpPr>
          <p:spPr>
            <a:xfrm>
              <a:off x="5418294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49"/>
            <p:cNvSpPr/>
            <p:nvPr/>
          </p:nvSpPr>
          <p:spPr>
            <a:xfrm>
              <a:off x="6235798" y="2337604"/>
              <a:ext cx="630598" cy="584743"/>
            </a:xfrm>
            <a:custGeom>
              <a:rect b="b" l="l" r="r" t="t"/>
              <a:pathLst>
                <a:path extrusionOk="0" h="10444" w="11263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49"/>
            <p:cNvSpPr/>
            <p:nvPr/>
          </p:nvSpPr>
          <p:spPr>
            <a:xfrm>
              <a:off x="5418294" y="2337604"/>
              <a:ext cx="631493" cy="584743"/>
            </a:xfrm>
            <a:custGeom>
              <a:rect b="b" l="l" r="r" t="t"/>
              <a:pathLst>
                <a:path extrusionOk="0" h="10444" w="11279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358F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49"/>
            <p:cNvSpPr/>
            <p:nvPr/>
          </p:nvSpPr>
          <p:spPr>
            <a:xfrm>
              <a:off x="6235798" y="2337604"/>
              <a:ext cx="630598" cy="584743"/>
            </a:xfrm>
            <a:custGeom>
              <a:rect b="b" l="l" r="r" t="t"/>
              <a:pathLst>
                <a:path extrusionOk="0" h="10444" w="11263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58F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49"/>
            <p:cNvSpPr/>
            <p:nvPr/>
          </p:nvSpPr>
          <p:spPr>
            <a:xfrm>
              <a:off x="5553957" y="2243205"/>
              <a:ext cx="1177660" cy="1747735"/>
            </a:xfrm>
            <a:custGeom>
              <a:rect b="b" l="l" r="r" t="t"/>
              <a:pathLst>
                <a:path extrusionOk="0" h="31216" w="21034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7" y="28777"/>
                    <a:pt x="4584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49"/>
            <p:cNvSpPr/>
            <p:nvPr/>
          </p:nvSpPr>
          <p:spPr>
            <a:xfrm>
              <a:off x="5553957" y="2243205"/>
              <a:ext cx="1177660" cy="414314"/>
            </a:xfrm>
            <a:custGeom>
              <a:rect b="b" l="l" r="r" t="t"/>
              <a:pathLst>
                <a:path extrusionOk="0" h="7400" w="21034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49"/>
            <p:cNvSpPr/>
            <p:nvPr/>
          </p:nvSpPr>
          <p:spPr>
            <a:xfrm>
              <a:off x="5418294" y="1849151"/>
              <a:ext cx="1448085" cy="703886"/>
            </a:xfrm>
            <a:custGeom>
              <a:rect b="b" l="l" r="r" t="t"/>
              <a:pathLst>
                <a:path extrusionOk="0" h="12572" w="25864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rgbClr val="41B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49"/>
            <p:cNvSpPr/>
            <p:nvPr/>
          </p:nvSpPr>
          <p:spPr>
            <a:xfrm>
              <a:off x="5418294" y="1849151"/>
              <a:ext cx="1190538" cy="703886"/>
            </a:xfrm>
            <a:custGeom>
              <a:rect b="b" l="l" r="r" t="t"/>
              <a:pathLst>
                <a:path extrusionOk="0" h="12572" w="21264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3" y="12571"/>
                  </a:lnTo>
                  <a:lnTo>
                    <a:pt x="21264" y="0"/>
                  </a:lnTo>
                  <a:close/>
                </a:path>
              </a:pathLst>
            </a:custGeom>
            <a:solidFill>
              <a:srgbClr val="48B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49"/>
            <p:cNvSpPr/>
            <p:nvPr/>
          </p:nvSpPr>
          <p:spPr>
            <a:xfrm>
              <a:off x="6091009" y="1879385"/>
              <a:ext cx="774432" cy="673653"/>
            </a:xfrm>
            <a:custGeom>
              <a:rect b="b" l="l" r="r" t="t"/>
              <a:pathLst>
                <a:path extrusionOk="0" h="12032" w="13832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48BF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60" name="Google Shape;4060;p49"/>
          <p:cNvGrpSpPr/>
          <p:nvPr/>
        </p:nvGrpSpPr>
        <p:grpSpPr>
          <a:xfrm>
            <a:off x="6990033" y="1861231"/>
            <a:ext cx="1448091" cy="2160895"/>
            <a:chOff x="6990033" y="1861231"/>
            <a:chExt cx="1448091" cy="2160895"/>
          </a:xfrm>
        </p:grpSpPr>
        <p:sp>
          <p:nvSpPr>
            <p:cNvPr id="4061" name="Google Shape;4061;p49"/>
            <p:cNvSpPr/>
            <p:nvPr/>
          </p:nvSpPr>
          <p:spPr>
            <a:xfrm>
              <a:off x="7806641" y="2340215"/>
              <a:ext cx="631483" cy="584733"/>
            </a:xfrm>
            <a:custGeom>
              <a:rect b="b" l="l" r="r" t="t"/>
              <a:pathLst>
                <a:path extrusionOk="0" h="10444" w="11279">
                  <a:moveTo>
                    <a:pt x="0" y="0"/>
                  </a:moveTo>
                  <a:lnTo>
                    <a:pt x="4698" y="10443"/>
                  </a:lnTo>
                  <a:lnTo>
                    <a:pt x="11278" y="38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6F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49"/>
            <p:cNvSpPr/>
            <p:nvPr/>
          </p:nvSpPr>
          <p:spPr>
            <a:xfrm>
              <a:off x="6990033" y="2359265"/>
              <a:ext cx="631483" cy="584733"/>
            </a:xfrm>
            <a:custGeom>
              <a:rect b="b" l="l" r="r" t="t"/>
              <a:pathLst>
                <a:path extrusionOk="0" h="10444" w="11279">
                  <a:moveTo>
                    <a:pt x="11279" y="0"/>
                  </a:moveTo>
                  <a:lnTo>
                    <a:pt x="1" y="3847"/>
                  </a:lnTo>
                  <a:lnTo>
                    <a:pt x="6597" y="10443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rgbClr val="3D6F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49"/>
            <p:cNvSpPr/>
            <p:nvPr/>
          </p:nvSpPr>
          <p:spPr>
            <a:xfrm>
              <a:off x="7125696" y="2274391"/>
              <a:ext cx="1177660" cy="1747735"/>
            </a:xfrm>
            <a:custGeom>
              <a:rect b="b" l="l" r="r" t="t"/>
              <a:pathLst>
                <a:path extrusionOk="0" h="31216" w="21034">
                  <a:moveTo>
                    <a:pt x="0" y="0"/>
                  </a:moveTo>
                  <a:lnTo>
                    <a:pt x="0" y="24193"/>
                  </a:lnTo>
                  <a:cubicBezTo>
                    <a:pt x="0" y="26730"/>
                    <a:pt x="2046" y="28776"/>
                    <a:pt x="4584" y="28776"/>
                  </a:cubicBezTo>
                  <a:lnTo>
                    <a:pt x="4600" y="28776"/>
                  </a:lnTo>
                  <a:cubicBezTo>
                    <a:pt x="6826" y="28776"/>
                    <a:pt x="8938" y="29660"/>
                    <a:pt x="10509" y="31215"/>
                  </a:cubicBezTo>
                  <a:cubicBezTo>
                    <a:pt x="12080" y="29660"/>
                    <a:pt x="14192" y="28776"/>
                    <a:pt x="16418" y="28776"/>
                  </a:cubicBezTo>
                  <a:lnTo>
                    <a:pt x="16451" y="28776"/>
                  </a:lnTo>
                  <a:cubicBezTo>
                    <a:pt x="18972" y="28776"/>
                    <a:pt x="21034" y="26730"/>
                    <a:pt x="21034" y="24193"/>
                  </a:cubicBezTo>
                  <a:lnTo>
                    <a:pt x="21034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49"/>
            <p:cNvSpPr/>
            <p:nvPr/>
          </p:nvSpPr>
          <p:spPr>
            <a:xfrm>
              <a:off x="7125696" y="2274391"/>
              <a:ext cx="1177660" cy="414258"/>
            </a:xfrm>
            <a:custGeom>
              <a:rect b="b" l="l" r="r" t="t"/>
              <a:pathLst>
                <a:path extrusionOk="0" h="7399" w="21034">
                  <a:moveTo>
                    <a:pt x="0" y="0"/>
                  </a:moveTo>
                  <a:lnTo>
                    <a:pt x="0" y="7399"/>
                  </a:lnTo>
                  <a:lnTo>
                    <a:pt x="21034" y="5729"/>
                  </a:lnTo>
                  <a:lnTo>
                    <a:pt x="2103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49"/>
            <p:cNvSpPr/>
            <p:nvPr/>
          </p:nvSpPr>
          <p:spPr>
            <a:xfrm>
              <a:off x="6990033" y="1861231"/>
              <a:ext cx="1448085" cy="703886"/>
            </a:xfrm>
            <a:custGeom>
              <a:rect b="b" l="l" r="r" t="t"/>
              <a:pathLst>
                <a:path extrusionOk="0" h="12572" w="25864">
                  <a:moveTo>
                    <a:pt x="3913" y="1"/>
                  </a:moveTo>
                  <a:cubicBezTo>
                    <a:pt x="1752" y="1"/>
                    <a:pt x="1" y="1752"/>
                    <a:pt x="1" y="3913"/>
                  </a:cubicBezTo>
                  <a:lnTo>
                    <a:pt x="1" y="12572"/>
                  </a:lnTo>
                  <a:lnTo>
                    <a:pt x="25863" y="12572"/>
                  </a:lnTo>
                  <a:lnTo>
                    <a:pt x="25863" y="3913"/>
                  </a:lnTo>
                  <a:cubicBezTo>
                    <a:pt x="25863" y="1752"/>
                    <a:pt x="24112" y="1"/>
                    <a:pt x="21951" y="1"/>
                  </a:cubicBezTo>
                  <a:close/>
                </a:path>
              </a:pathLst>
            </a:custGeom>
            <a:solidFill>
              <a:srgbClr val="7AD0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49"/>
            <p:cNvSpPr/>
            <p:nvPr/>
          </p:nvSpPr>
          <p:spPr>
            <a:xfrm>
              <a:off x="6990033" y="1861231"/>
              <a:ext cx="1190538" cy="703886"/>
            </a:xfrm>
            <a:custGeom>
              <a:rect b="b" l="l" r="r" t="t"/>
              <a:pathLst>
                <a:path extrusionOk="0" h="12572" w="21264">
                  <a:moveTo>
                    <a:pt x="11786" y="1"/>
                  </a:moveTo>
                  <a:lnTo>
                    <a:pt x="1" y="11786"/>
                  </a:lnTo>
                  <a:lnTo>
                    <a:pt x="1" y="12572"/>
                  </a:lnTo>
                  <a:lnTo>
                    <a:pt x="8693" y="12572"/>
                  </a:lnTo>
                  <a:lnTo>
                    <a:pt x="21264" y="1"/>
                  </a:lnTo>
                  <a:close/>
                </a:path>
              </a:pathLst>
            </a:custGeom>
            <a:solidFill>
              <a:srgbClr val="81D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49"/>
            <p:cNvSpPr/>
            <p:nvPr/>
          </p:nvSpPr>
          <p:spPr>
            <a:xfrm>
              <a:off x="7661796" y="1891521"/>
              <a:ext cx="775384" cy="673597"/>
            </a:xfrm>
            <a:custGeom>
              <a:rect b="b" l="l" r="r" t="t"/>
              <a:pathLst>
                <a:path extrusionOk="0" h="12031" w="13849">
                  <a:moveTo>
                    <a:pt x="12048" y="0"/>
                  </a:moveTo>
                  <a:lnTo>
                    <a:pt x="1" y="12031"/>
                  </a:lnTo>
                  <a:lnTo>
                    <a:pt x="4748" y="12031"/>
                  </a:lnTo>
                  <a:lnTo>
                    <a:pt x="13849" y="2930"/>
                  </a:lnTo>
                  <a:cubicBezTo>
                    <a:pt x="13767" y="1686"/>
                    <a:pt x="13063" y="606"/>
                    <a:pt x="12048" y="0"/>
                  </a:cubicBezTo>
                  <a:close/>
                </a:path>
              </a:pathLst>
            </a:custGeom>
            <a:solidFill>
              <a:srgbClr val="81D3B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68" name="Google Shape;4068;p49"/>
          <p:cNvSpPr/>
          <p:nvPr/>
        </p:nvSpPr>
        <p:spPr>
          <a:xfrm>
            <a:off x="6047953" y="4114657"/>
            <a:ext cx="189742" cy="189742"/>
          </a:xfrm>
          <a:custGeom>
            <a:rect b="b" l="l" r="r" t="t"/>
            <a:pathLst>
              <a:path extrusionOk="0" h="3389" w="3389">
                <a:moveTo>
                  <a:pt x="1686" y="0"/>
                </a:moveTo>
                <a:cubicBezTo>
                  <a:pt x="753" y="0"/>
                  <a:pt x="0" y="770"/>
                  <a:pt x="0" y="1703"/>
                </a:cubicBezTo>
                <a:cubicBezTo>
                  <a:pt x="0" y="2636"/>
                  <a:pt x="753" y="3389"/>
                  <a:pt x="1686" y="3389"/>
                </a:cubicBezTo>
                <a:cubicBezTo>
                  <a:pt x="2635" y="3389"/>
                  <a:pt x="3388" y="2636"/>
                  <a:pt x="3388" y="1703"/>
                </a:cubicBezTo>
                <a:cubicBezTo>
                  <a:pt x="3388" y="770"/>
                  <a:pt x="2635" y="0"/>
                  <a:pt x="1686" y="0"/>
                </a:cubicBezTo>
                <a:close/>
              </a:path>
            </a:pathLst>
          </a:custGeom>
          <a:solidFill>
            <a:srgbClr val="358F7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69" name="Google Shape;4069;p49"/>
          <p:cNvSpPr/>
          <p:nvPr/>
        </p:nvSpPr>
        <p:spPr>
          <a:xfrm>
            <a:off x="6092856" y="4159560"/>
            <a:ext cx="99938" cy="99938"/>
          </a:xfrm>
          <a:custGeom>
            <a:rect b="b" l="l" r="r" t="t"/>
            <a:pathLst>
              <a:path extrusionOk="0" h="1785" w="1785">
                <a:moveTo>
                  <a:pt x="884" y="0"/>
                </a:moveTo>
                <a:cubicBezTo>
                  <a:pt x="393" y="0"/>
                  <a:pt x="0" y="410"/>
                  <a:pt x="0" y="901"/>
                </a:cubicBezTo>
                <a:cubicBezTo>
                  <a:pt x="0" y="1392"/>
                  <a:pt x="393" y="1785"/>
                  <a:pt x="884" y="1785"/>
                </a:cubicBezTo>
                <a:cubicBezTo>
                  <a:pt x="1375" y="1785"/>
                  <a:pt x="1784" y="1392"/>
                  <a:pt x="1784" y="901"/>
                </a:cubicBezTo>
                <a:cubicBezTo>
                  <a:pt x="1784" y="410"/>
                  <a:pt x="1375" y="0"/>
                  <a:pt x="884" y="0"/>
                </a:cubicBezTo>
                <a:close/>
              </a:path>
            </a:pathLst>
          </a:custGeom>
          <a:solidFill>
            <a:srgbClr val="48BF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0" name="Google Shape;4070;p49"/>
          <p:cNvSpPr/>
          <p:nvPr/>
        </p:nvSpPr>
        <p:spPr>
          <a:xfrm>
            <a:off x="7618740" y="4114657"/>
            <a:ext cx="190693" cy="189742"/>
          </a:xfrm>
          <a:custGeom>
            <a:rect b="b" l="l" r="r" t="t"/>
            <a:pathLst>
              <a:path extrusionOk="0" h="3389" w="3406">
                <a:moveTo>
                  <a:pt x="1703" y="0"/>
                </a:moveTo>
                <a:cubicBezTo>
                  <a:pt x="770" y="0"/>
                  <a:pt x="1" y="770"/>
                  <a:pt x="1" y="1703"/>
                </a:cubicBezTo>
                <a:cubicBezTo>
                  <a:pt x="1" y="2636"/>
                  <a:pt x="770" y="3389"/>
                  <a:pt x="1703" y="3389"/>
                </a:cubicBezTo>
                <a:cubicBezTo>
                  <a:pt x="2636" y="3389"/>
                  <a:pt x="3405" y="2636"/>
                  <a:pt x="3405" y="1703"/>
                </a:cubicBezTo>
                <a:cubicBezTo>
                  <a:pt x="3405" y="770"/>
                  <a:pt x="2636" y="0"/>
                  <a:pt x="1703" y="0"/>
                </a:cubicBezTo>
                <a:close/>
              </a:path>
            </a:pathLst>
          </a:custGeom>
          <a:solidFill>
            <a:srgbClr val="3D6F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1" name="Google Shape;4071;p49"/>
          <p:cNvSpPr/>
          <p:nvPr/>
        </p:nvSpPr>
        <p:spPr>
          <a:xfrm>
            <a:off x="7664596" y="4159560"/>
            <a:ext cx="99938" cy="99938"/>
          </a:xfrm>
          <a:custGeom>
            <a:rect b="b" l="l" r="r" t="t"/>
            <a:pathLst>
              <a:path extrusionOk="0" h="1785" w="1785">
                <a:moveTo>
                  <a:pt x="884" y="0"/>
                </a:moveTo>
                <a:cubicBezTo>
                  <a:pt x="393" y="0"/>
                  <a:pt x="0" y="410"/>
                  <a:pt x="0" y="901"/>
                </a:cubicBezTo>
                <a:cubicBezTo>
                  <a:pt x="0" y="1392"/>
                  <a:pt x="393" y="1785"/>
                  <a:pt x="884" y="1785"/>
                </a:cubicBezTo>
                <a:cubicBezTo>
                  <a:pt x="1375" y="1785"/>
                  <a:pt x="1784" y="1392"/>
                  <a:pt x="1784" y="901"/>
                </a:cubicBezTo>
                <a:cubicBezTo>
                  <a:pt x="1784" y="410"/>
                  <a:pt x="1375" y="0"/>
                  <a:pt x="884" y="0"/>
                </a:cubicBezTo>
                <a:close/>
              </a:path>
            </a:pathLst>
          </a:custGeom>
          <a:solidFill>
            <a:srgbClr val="81D3B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2" name="Google Shape;4072;p49"/>
          <p:cNvSpPr txBox="1"/>
          <p:nvPr>
            <p:ph type="title"/>
          </p:nvPr>
        </p:nvSpPr>
        <p:spPr>
          <a:xfrm>
            <a:off x="1048350" y="4481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>
                <a:solidFill>
                  <a:srgbClr val="79D8B9"/>
                </a:solidFill>
              </a:rPr>
              <a:t>timeline</a:t>
            </a:r>
            <a:r>
              <a:rPr lang="es"/>
              <a:t> always works fine</a:t>
            </a:r>
            <a:endParaRPr/>
          </a:p>
        </p:txBody>
      </p:sp>
      <p:sp>
        <p:nvSpPr>
          <p:cNvPr id="4073" name="Google Shape;4073;p49"/>
          <p:cNvSpPr txBox="1"/>
          <p:nvPr>
            <p:ph idx="4294967295" type="body"/>
          </p:nvPr>
        </p:nvSpPr>
        <p:spPr>
          <a:xfrm>
            <a:off x="4307675" y="2114163"/>
            <a:ext cx="8541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DAY 3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074" name="Google Shape;4074;p49"/>
          <p:cNvSpPr txBox="1"/>
          <p:nvPr>
            <p:ph idx="4294967295" type="body"/>
          </p:nvPr>
        </p:nvSpPr>
        <p:spPr>
          <a:xfrm>
            <a:off x="7425275" y="2104638"/>
            <a:ext cx="8541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DAY </a:t>
            </a: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5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075" name="Google Shape;4075;p49"/>
          <p:cNvSpPr txBox="1"/>
          <p:nvPr>
            <p:ph idx="4294967295" type="body"/>
          </p:nvPr>
        </p:nvSpPr>
        <p:spPr>
          <a:xfrm>
            <a:off x="5866475" y="2104638"/>
            <a:ext cx="854100" cy="33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DAY 4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grpSp>
        <p:nvGrpSpPr>
          <p:cNvPr id="4076" name="Google Shape;4076;p49"/>
          <p:cNvGrpSpPr/>
          <p:nvPr/>
        </p:nvGrpSpPr>
        <p:grpSpPr>
          <a:xfrm>
            <a:off x="3983489" y="2063741"/>
            <a:ext cx="285670" cy="284105"/>
            <a:chOff x="-6329100" y="3632100"/>
            <a:chExt cx="293025" cy="291450"/>
          </a:xfrm>
        </p:grpSpPr>
        <p:sp>
          <p:nvSpPr>
            <p:cNvPr id="4077" name="Google Shape;4077;p49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49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49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0" name="Google Shape;4080;p49"/>
          <p:cNvGrpSpPr/>
          <p:nvPr/>
        </p:nvGrpSpPr>
        <p:grpSpPr>
          <a:xfrm>
            <a:off x="2391568" y="2063741"/>
            <a:ext cx="284110" cy="284105"/>
            <a:chOff x="-6329875" y="3992050"/>
            <a:chExt cx="291425" cy="291450"/>
          </a:xfrm>
        </p:grpSpPr>
        <p:sp>
          <p:nvSpPr>
            <p:cNvPr id="4081" name="Google Shape;4081;p49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49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49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49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5" name="Google Shape;4085;p49"/>
          <p:cNvGrpSpPr/>
          <p:nvPr/>
        </p:nvGrpSpPr>
        <p:grpSpPr>
          <a:xfrm>
            <a:off x="7174302" y="2062596"/>
            <a:ext cx="286450" cy="286396"/>
            <a:chOff x="-4478975" y="3251700"/>
            <a:chExt cx="293825" cy="293800"/>
          </a:xfrm>
        </p:grpSpPr>
        <p:sp>
          <p:nvSpPr>
            <p:cNvPr id="4086" name="Google Shape;4086;p49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49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49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9" name="Google Shape;4089;p49"/>
          <p:cNvGrpSpPr/>
          <p:nvPr/>
        </p:nvGrpSpPr>
        <p:grpSpPr>
          <a:xfrm>
            <a:off x="5576980" y="2063168"/>
            <a:ext cx="289497" cy="285251"/>
            <a:chOff x="-5254775" y="3631325"/>
            <a:chExt cx="296950" cy="292625"/>
          </a:xfrm>
        </p:grpSpPr>
        <p:sp>
          <p:nvSpPr>
            <p:cNvPr id="4090" name="Google Shape;4090;p49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49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49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49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49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49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49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7" name="Google Shape;4097;p49"/>
          <p:cNvGrpSpPr/>
          <p:nvPr/>
        </p:nvGrpSpPr>
        <p:grpSpPr>
          <a:xfrm>
            <a:off x="876170" y="2063363"/>
            <a:ext cx="299514" cy="284861"/>
            <a:chOff x="-6690625" y="3631325"/>
            <a:chExt cx="307225" cy="292225"/>
          </a:xfrm>
        </p:grpSpPr>
        <p:sp>
          <p:nvSpPr>
            <p:cNvPr id="4098" name="Google Shape;4098;p49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49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49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49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49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03" name="Google Shape;4103;p49"/>
          <p:cNvSpPr txBox="1"/>
          <p:nvPr>
            <p:ph idx="4294967295" type="body"/>
          </p:nvPr>
        </p:nvSpPr>
        <p:spPr>
          <a:xfrm>
            <a:off x="876175" y="2700350"/>
            <a:ext cx="1133700" cy="101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Mercury is the closest planet to the Sun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4104" name="Google Shape;4104;p49"/>
          <p:cNvSpPr txBox="1"/>
          <p:nvPr>
            <p:ph idx="4294967295" type="body"/>
          </p:nvPr>
        </p:nvSpPr>
        <p:spPr>
          <a:xfrm>
            <a:off x="2391575" y="2700350"/>
            <a:ext cx="1194300" cy="105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Despite being red, Mars is a cold place, not hot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4105" name="Google Shape;4105;p49"/>
          <p:cNvSpPr txBox="1"/>
          <p:nvPr>
            <p:ph idx="4294967295" type="body"/>
          </p:nvPr>
        </p:nvSpPr>
        <p:spPr>
          <a:xfrm>
            <a:off x="7173025" y="2700350"/>
            <a:ext cx="1133700" cy="105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Venus has a beautiful name, but</a:t>
            </a:r>
            <a:r>
              <a:rPr lang="es">
                <a:solidFill>
                  <a:srgbClr val="434343"/>
                </a:solidFill>
              </a:rPr>
              <a:t> it’s </a:t>
            </a:r>
            <a:r>
              <a:rPr lang="es">
                <a:solidFill>
                  <a:srgbClr val="434343"/>
                </a:solidFill>
              </a:rPr>
              <a:t>terribly hot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4106" name="Google Shape;4106;p49"/>
          <p:cNvSpPr txBox="1"/>
          <p:nvPr>
            <p:ph idx="4294967295" type="body"/>
          </p:nvPr>
        </p:nvSpPr>
        <p:spPr>
          <a:xfrm>
            <a:off x="5575450" y="2700350"/>
            <a:ext cx="1133700" cy="105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Jupiter is the biggest planet in our Solar System</a:t>
            </a:r>
            <a:br>
              <a:rPr lang="es">
                <a:solidFill>
                  <a:srgbClr val="434343"/>
                </a:solidFill>
              </a:rPr>
            </a:br>
            <a:endParaRPr>
              <a:solidFill>
                <a:srgbClr val="434343"/>
              </a:solidFill>
            </a:endParaRPr>
          </a:p>
        </p:txBody>
      </p:sp>
      <p:sp>
        <p:nvSpPr>
          <p:cNvPr id="4107" name="Google Shape;4107;p49"/>
          <p:cNvSpPr txBox="1"/>
          <p:nvPr>
            <p:ph idx="4294967295" type="body"/>
          </p:nvPr>
        </p:nvSpPr>
        <p:spPr>
          <a:xfrm>
            <a:off x="3983500" y="2700350"/>
            <a:ext cx="1194300" cy="1011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The Sun i</a:t>
            </a:r>
            <a:r>
              <a:rPr lang="es">
                <a:solidFill>
                  <a:srgbClr val="434343"/>
                </a:solidFill>
              </a:rPr>
              <a:t>s the star at the center of the Solar System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4108" name="Google Shape;4108;p49"/>
          <p:cNvSpPr txBox="1"/>
          <p:nvPr>
            <p:ph idx="4294967295" type="body"/>
          </p:nvPr>
        </p:nvSpPr>
        <p:spPr>
          <a:xfrm>
            <a:off x="1175675" y="2116725"/>
            <a:ext cx="834300" cy="261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DAY 1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109" name="Google Shape;4109;p49"/>
          <p:cNvSpPr txBox="1"/>
          <p:nvPr>
            <p:ph idx="4294967295" type="body"/>
          </p:nvPr>
        </p:nvSpPr>
        <p:spPr>
          <a:xfrm>
            <a:off x="2731775" y="2126238"/>
            <a:ext cx="854100" cy="33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DAY 2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68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" name="Google Shape;169;p32"/>
          <p:cNvPicPr preferRelativeResize="0"/>
          <p:nvPr/>
        </p:nvPicPr>
        <p:blipFill rotWithShape="1">
          <a:blip r:embed="rId3">
            <a:alphaModFix/>
          </a:blip>
          <a:srcRect b="3595" l="49205" r="5000" t="12002"/>
          <a:stretch/>
        </p:blipFill>
        <p:spPr>
          <a:xfrm>
            <a:off x="4956600" y="0"/>
            <a:ext cx="4187402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70" name="Google Shape;170;p32"/>
          <p:cNvSpPr txBox="1"/>
          <p:nvPr>
            <p:ph type="ctrTitle"/>
          </p:nvPr>
        </p:nvSpPr>
        <p:spPr>
          <a:xfrm>
            <a:off x="1084000" y="1252350"/>
            <a:ext cx="3033300" cy="70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Whoa!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171" name="Google Shape;171;p32"/>
          <p:cNvSpPr txBox="1"/>
          <p:nvPr>
            <p:ph idx="1" type="subTitle"/>
          </p:nvPr>
        </p:nvSpPr>
        <p:spPr>
          <a:xfrm>
            <a:off x="1347100" y="2804925"/>
            <a:ext cx="2770200" cy="105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It could be the part of the presentation where you can introduce yourself, write your email…</a:t>
            </a:r>
            <a:endParaRPr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13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50"/>
          <p:cNvGrpSpPr/>
          <p:nvPr/>
        </p:nvGrpSpPr>
        <p:grpSpPr>
          <a:xfrm>
            <a:off x="1276700" y="2357481"/>
            <a:ext cx="6591765" cy="1532169"/>
            <a:chOff x="1276700" y="2357481"/>
            <a:chExt cx="6591765" cy="1532169"/>
          </a:xfrm>
        </p:grpSpPr>
        <p:sp>
          <p:nvSpPr>
            <p:cNvPr id="4115" name="Google Shape;4115;p50"/>
            <p:cNvSpPr/>
            <p:nvPr/>
          </p:nvSpPr>
          <p:spPr>
            <a:xfrm>
              <a:off x="1277843" y="2718243"/>
              <a:ext cx="282202" cy="134056"/>
            </a:xfrm>
            <a:custGeom>
              <a:rect b="b" l="l" r="r" t="t"/>
              <a:pathLst>
                <a:path extrusionOk="0" h="1703" w="3585">
                  <a:moveTo>
                    <a:pt x="2635" y="1"/>
                  </a:moveTo>
                  <a:lnTo>
                    <a:pt x="0" y="508"/>
                  </a:lnTo>
                  <a:lnTo>
                    <a:pt x="3585" y="1703"/>
                  </a:lnTo>
                  <a:lnTo>
                    <a:pt x="2635" y="1"/>
                  </a:lnTo>
                  <a:close/>
                </a:path>
              </a:pathLst>
            </a:custGeom>
            <a:solidFill>
              <a:srgbClr val="1228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grpSp>
          <p:nvGrpSpPr>
            <p:cNvPr id="4116" name="Google Shape;4116;p50"/>
            <p:cNvGrpSpPr/>
            <p:nvPr/>
          </p:nvGrpSpPr>
          <p:grpSpPr>
            <a:xfrm>
              <a:off x="5962715" y="2557187"/>
              <a:ext cx="1905751" cy="1331113"/>
              <a:chOff x="5962715" y="2557187"/>
              <a:chExt cx="1905751" cy="1331113"/>
            </a:xfrm>
          </p:grpSpPr>
          <p:sp>
            <p:nvSpPr>
              <p:cNvPr id="4117" name="Google Shape;4117;p50"/>
              <p:cNvSpPr/>
              <p:nvPr/>
            </p:nvSpPr>
            <p:spPr>
              <a:xfrm>
                <a:off x="5962715" y="2557187"/>
                <a:ext cx="1905751" cy="1331113"/>
              </a:xfrm>
              <a:custGeom>
                <a:rect b="b" l="l" r="r" t="t"/>
                <a:pathLst>
                  <a:path extrusionOk="0" h="16910" w="24210">
                    <a:moveTo>
                      <a:pt x="1" y="1"/>
                    </a:moveTo>
                    <a:lnTo>
                      <a:pt x="1" y="16909"/>
                    </a:lnTo>
                    <a:lnTo>
                      <a:pt x="19479" y="16909"/>
                    </a:lnTo>
                    <a:lnTo>
                      <a:pt x="24210" y="8463"/>
                    </a:lnTo>
                    <a:lnTo>
                      <a:pt x="19479" y="1"/>
                    </a:lnTo>
                    <a:close/>
                  </a:path>
                </a:pathLst>
              </a:custGeom>
              <a:solidFill>
                <a:srgbClr val="D1D3D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18" name="Google Shape;4118;p50"/>
              <p:cNvSpPr/>
              <p:nvPr/>
            </p:nvSpPr>
            <p:spPr>
              <a:xfrm>
                <a:off x="5962715" y="2557187"/>
                <a:ext cx="387920" cy="1331113"/>
              </a:xfrm>
              <a:custGeom>
                <a:rect b="b" l="l" r="r" t="t"/>
                <a:pathLst>
                  <a:path extrusionOk="0" h="16910" w="4928">
                    <a:moveTo>
                      <a:pt x="1" y="1"/>
                    </a:moveTo>
                    <a:lnTo>
                      <a:pt x="1" y="16909"/>
                    </a:lnTo>
                    <a:lnTo>
                      <a:pt x="1032" y="16909"/>
                    </a:lnTo>
                    <a:lnTo>
                      <a:pt x="4928" y="8463"/>
                    </a:lnTo>
                    <a:lnTo>
                      <a:pt x="1032" y="1"/>
                    </a:lnTo>
                    <a:close/>
                  </a:path>
                </a:pathLst>
              </a:custGeom>
              <a:solidFill>
                <a:srgbClr val="5A5D5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119" name="Google Shape;4119;p50"/>
            <p:cNvGrpSpPr/>
            <p:nvPr/>
          </p:nvGrpSpPr>
          <p:grpSpPr>
            <a:xfrm>
              <a:off x="4437169" y="2557187"/>
              <a:ext cx="1905751" cy="1331113"/>
              <a:chOff x="4437169" y="2557187"/>
              <a:chExt cx="1905751" cy="1331113"/>
            </a:xfrm>
          </p:grpSpPr>
          <p:sp>
            <p:nvSpPr>
              <p:cNvPr id="4120" name="Google Shape;4120;p50"/>
              <p:cNvSpPr/>
              <p:nvPr/>
            </p:nvSpPr>
            <p:spPr>
              <a:xfrm>
                <a:off x="4437169" y="2557187"/>
                <a:ext cx="1905751" cy="1331113"/>
              </a:xfrm>
              <a:custGeom>
                <a:rect b="b" l="l" r="r" t="t"/>
                <a:pathLst>
                  <a:path extrusionOk="0" h="16910" w="24210">
                    <a:moveTo>
                      <a:pt x="1" y="1"/>
                    </a:moveTo>
                    <a:lnTo>
                      <a:pt x="1" y="16909"/>
                    </a:lnTo>
                    <a:lnTo>
                      <a:pt x="19479" y="16909"/>
                    </a:lnTo>
                    <a:lnTo>
                      <a:pt x="24210" y="8463"/>
                    </a:lnTo>
                    <a:lnTo>
                      <a:pt x="19479" y="1"/>
                    </a:lnTo>
                    <a:close/>
                  </a:path>
                </a:pathLst>
              </a:custGeom>
              <a:solidFill>
                <a:srgbClr val="C3EAD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21" name="Google Shape;4121;p50"/>
              <p:cNvSpPr/>
              <p:nvPr/>
            </p:nvSpPr>
            <p:spPr>
              <a:xfrm>
                <a:off x="4437169" y="2557187"/>
                <a:ext cx="387920" cy="1331113"/>
              </a:xfrm>
              <a:custGeom>
                <a:rect b="b" l="l" r="r" t="t"/>
                <a:pathLst>
                  <a:path extrusionOk="0" h="16910" w="4928">
                    <a:moveTo>
                      <a:pt x="1" y="1"/>
                    </a:moveTo>
                    <a:lnTo>
                      <a:pt x="1" y="16909"/>
                    </a:lnTo>
                    <a:lnTo>
                      <a:pt x="1032" y="16909"/>
                    </a:lnTo>
                    <a:lnTo>
                      <a:pt x="4927" y="8463"/>
                    </a:lnTo>
                    <a:lnTo>
                      <a:pt x="1032" y="1"/>
                    </a:lnTo>
                    <a:close/>
                  </a:path>
                </a:pathLst>
              </a:custGeom>
              <a:solidFill>
                <a:srgbClr val="5DB38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122" name="Google Shape;4122;p50"/>
            <p:cNvGrpSpPr/>
            <p:nvPr/>
          </p:nvGrpSpPr>
          <p:grpSpPr>
            <a:xfrm>
              <a:off x="2918079" y="2557187"/>
              <a:ext cx="1905751" cy="1331113"/>
              <a:chOff x="2918079" y="2557187"/>
              <a:chExt cx="1905751" cy="1331113"/>
            </a:xfrm>
          </p:grpSpPr>
          <p:sp>
            <p:nvSpPr>
              <p:cNvPr id="4123" name="Google Shape;4123;p50"/>
              <p:cNvSpPr/>
              <p:nvPr/>
            </p:nvSpPr>
            <p:spPr>
              <a:xfrm>
                <a:off x="2918079" y="2557187"/>
                <a:ext cx="1905751" cy="1331113"/>
              </a:xfrm>
              <a:custGeom>
                <a:rect b="b" l="l" r="r" t="t"/>
                <a:pathLst>
                  <a:path extrusionOk="0" h="16910" w="24210">
                    <a:moveTo>
                      <a:pt x="0" y="1"/>
                    </a:moveTo>
                    <a:lnTo>
                      <a:pt x="0" y="16909"/>
                    </a:lnTo>
                    <a:lnTo>
                      <a:pt x="19479" y="16909"/>
                    </a:lnTo>
                    <a:lnTo>
                      <a:pt x="24209" y="8463"/>
                    </a:lnTo>
                    <a:lnTo>
                      <a:pt x="19479" y="1"/>
                    </a:lnTo>
                    <a:close/>
                  </a:path>
                </a:pathLst>
              </a:custGeom>
              <a:solidFill>
                <a:srgbClr val="4B9D8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24" name="Google Shape;4124;p50"/>
              <p:cNvSpPr/>
              <p:nvPr/>
            </p:nvSpPr>
            <p:spPr>
              <a:xfrm>
                <a:off x="2918079" y="2557187"/>
                <a:ext cx="387920" cy="1331113"/>
              </a:xfrm>
              <a:custGeom>
                <a:rect b="b" l="l" r="r" t="t"/>
                <a:pathLst>
                  <a:path extrusionOk="0" h="16910" w="4928">
                    <a:moveTo>
                      <a:pt x="0" y="1"/>
                    </a:moveTo>
                    <a:lnTo>
                      <a:pt x="0" y="16909"/>
                    </a:lnTo>
                    <a:lnTo>
                      <a:pt x="1031" y="16909"/>
                    </a:lnTo>
                    <a:lnTo>
                      <a:pt x="4927" y="8463"/>
                    </a:lnTo>
                    <a:lnTo>
                      <a:pt x="1031" y="1"/>
                    </a:lnTo>
                    <a:close/>
                  </a:path>
                </a:pathLst>
              </a:custGeom>
              <a:solidFill>
                <a:srgbClr val="235D5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4125" name="Google Shape;4125;p50"/>
            <p:cNvSpPr/>
            <p:nvPr/>
          </p:nvSpPr>
          <p:spPr>
            <a:xfrm>
              <a:off x="1400248" y="2557187"/>
              <a:ext cx="1905751" cy="1331113"/>
            </a:xfrm>
            <a:custGeom>
              <a:rect b="b" l="l" r="r" t="t"/>
              <a:pathLst>
                <a:path extrusionOk="0" h="16910" w="24210">
                  <a:moveTo>
                    <a:pt x="0" y="1"/>
                  </a:moveTo>
                  <a:lnTo>
                    <a:pt x="0" y="16909"/>
                  </a:lnTo>
                  <a:lnTo>
                    <a:pt x="19479" y="16909"/>
                  </a:lnTo>
                  <a:lnTo>
                    <a:pt x="24209" y="8463"/>
                  </a:lnTo>
                  <a:lnTo>
                    <a:pt x="19479" y="1"/>
                  </a:lnTo>
                  <a:close/>
                </a:path>
              </a:pathLst>
            </a:custGeom>
            <a:solidFill>
              <a:srgbClr val="447A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4126" name="Google Shape;4126;p50"/>
            <p:cNvSpPr/>
            <p:nvPr/>
          </p:nvSpPr>
          <p:spPr>
            <a:xfrm>
              <a:off x="1277843" y="2357481"/>
              <a:ext cx="1221538" cy="400830"/>
            </a:xfrm>
            <a:custGeom>
              <a:rect b="b" l="l" r="r" t="t"/>
              <a:pathLst>
                <a:path extrusionOk="0" h="5092" w="15518">
                  <a:moveTo>
                    <a:pt x="0" y="0"/>
                  </a:moveTo>
                  <a:lnTo>
                    <a:pt x="0" y="5091"/>
                  </a:lnTo>
                  <a:lnTo>
                    <a:pt x="13078" y="5091"/>
                  </a:lnTo>
                  <a:lnTo>
                    <a:pt x="15517" y="2538"/>
                  </a:lnTo>
                  <a:lnTo>
                    <a:pt x="13078" y="0"/>
                  </a:lnTo>
                  <a:close/>
                </a:path>
              </a:pathLst>
            </a:custGeom>
            <a:solidFill>
              <a:srgbClr val="204C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grpSp>
          <p:nvGrpSpPr>
            <p:cNvPr id="4127" name="Google Shape;4127;p50"/>
            <p:cNvGrpSpPr/>
            <p:nvPr/>
          </p:nvGrpSpPr>
          <p:grpSpPr>
            <a:xfrm>
              <a:off x="2816219" y="2357481"/>
              <a:ext cx="1221617" cy="494818"/>
              <a:chOff x="2816219" y="2357481"/>
              <a:chExt cx="1221617" cy="494818"/>
            </a:xfrm>
          </p:grpSpPr>
          <p:sp>
            <p:nvSpPr>
              <p:cNvPr id="4128" name="Google Shape;4128;p50"/>
              <p:cNvSpPr/>
              <p:nvPr/>
            </p:nvSpPr>
            <p:spPr>
              <a:xfrm>
                <a:off x="2816219" y="2718243"/>
                <a:ext cx="282281" cy="134056"/>
              </a:xfrm>
              <a:custGeom>
                <a:rect b="b" l="l" r="r" t="t"/>
                <a:pathLst>
                  <a:path extrusionOk="0" h="1703" w="3586">
                    <a:moveTo>
                      <a:pt x="2636" y="1"/>
                    </a:moveTo>
                    <a:lnTo>
                      <a:pt x="1" y="508"/>
                    </a:lnTo>
                    <a:lnTo>
                      <a:pt x="3586" y="1703"/>
                    </a:lnTo>
                    <a:lnTo>
                      <a:pt x="2636" y="1"/>
                    </a:lnTo>
                    <a:close/>
                  </a:path>
                </a:pathLst>
              </a:custGeom>
              <a:solidFill>
                <a:srgbClr val="17393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29" name="Google Shape;4129;p50"/>
              <p:cNvSpPr/>
              <p:nvPr/>
            </p:nvSpPr>
            <p:spPr>
              <a:xfrm>
                <a:off x="2816219" y="2357481"/>
                <a:ext cx="1221617" cy="400830"/>
              </a:xfrm>
              <a:custGeom>
                <a:rect b="b" l="l" r="r" t="t"/>
                <a:pathLst>
                  <a:path extrusionOk="0" h="5092" w="15519">
                    <a:moveTo>
                      <a:pt x="1" y="0"/>
                    </a:moveTo>
                    <a:lnTo>
                      <a:pt x="1" y="5091"/>
                    </a:lnTo>
                    <a:lnTo>
                      <a:pt x="13063" y="5091"/>
                    </a:lnTo>
                    <a:lnTo>
                      <a:pt x="15518" y="2538"/>
                    </a:lnTo>
                    <a:lnTo>
                      <a:pt x="13063" y="0"/>
                    </a:lnTo>
                    <a:close/>
                  </a:path>
                </a:pathLst>
              </a:custGeom>
              <a:solidFill>
                <a:srgbClr val="2B736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130" name="Google Shape;4130;p50"/>
            <p:cNvGrpSpPr/>
            <p:nvPr/>
          </p:nvGrpSpPr>
          <p:grpSpPr>
            <a:xfrm>
              <a:off x="4335388" y="2357481"/>
              <a:ext cx="1221538" cy="494818"/>
              <a:chOff x="4335388" y="2357481"/>
              <a:chExt cx="1221538" cy="494818"/>
            </a:xfrm>
          </p:grpSpPr>
          <p:sp>
            <p:nvSpPr>
              <p:cNvPr id="4131" name="Google Shape;4131;p50"/>
              <p:cNvSpPr/>
              <p:nvPr/>
            </p:nvSpPr>
            <p:spPr>
              <a:xfrm>
                <a:off x="4335388" y="2718243"/>
                <a:ext cx="282281" cy="134056"/>
              </a:xfrm>
              <a:custGeom>
                <a:rect b="b" l="l" r="r" t="t"/>
                <a:pathLst>
                  <a:path extrusionOk="0" h="1703" w="3586">
                    <a:moveTo>
                      <a:pt x="2636" y="1"/>
                    </a:moveTo>
                    <a:lnTo>
                      <a:pt x="0" y="508"/>
                    </a:lnTo>
                    <a:lnTo>
                      <a:pt x="3585" y="1703"/>
                    </a:lnTo>
                    <a:lnTo>
                      <a:pt x="2636" y="1"/>
                    </a:lnTo>
                    <a:close/>
                  </a:path>
                </a:pathLst>
              </a:custGeom>
              <a:solidFill>
                <a:srgbClr val="3D6F5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32" name="Google Shape;4132;p50"/>
              <p:cNvSpPr/>
              <p:nvPr/>
            </p:nvSpPr>
            <p:spPr>
              <a:xfrm>
                <a:off x="4335388" y="2357481"/>
                <a:ext cx="1221538" cy="400830"/>
              </a:xfrm>
              <a:custGeom>
                <a:rect b="b" l="l" r="r" t="t"/>
                <a:pathLst>
                  <a:path extrusionOk="0" h="5092" w="15518">
                    <a:moveTo>
                      <a:pt x="0" y="0"/>
                    </a:moveTo>
                    <a:lnTo>
                      <a:pt x="0" y="5091"/>
                    </a:lnTo>
                    <a:lnTo>
                      <a:pt x="13063" y="5091"/>
                    </a:lnTo>
                    <a:lnTo>
                      <a:pt x="15518" y="2538"/>
                    </a:lnTo>
                    <a:lnTo>
                      <a:pt x="13063" y="0"/>
                    </a:lnTo>
                    <a:close/>
                  </a:path>
                </a:pathLst>
              </a:custGeom>
              <a:solidFill>
                <a:srgbClr val="7AD0A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4133" name="Google Shape;4133;p50"/>
            <p:cNvGrpSpPr/>
            <p:nvPr/>
          </p:nvGrpSpPr>
          <p:grpSpPr>
            <a:xfrm>
              <a:off x="5860933" y="2357481"/>
              <a:ext cx="1221617" cy="494818"/>
              <a:chOff x="5860933" y="2357481"/>
              <a:chExt cx="1221617" cy="494818"/>
            </a:xfrm>
          </p:grpSpPr>
          <p:sp>
            <p:nvSpPr>
              <p:cNvPr id="4134" name="Google Shape;4134;p50"/>
              <p:cNvSpPr/>
              <p:nvPr/>
            </p:nvSpPr>
            <p:spPr>
              <a:xfrm>
                <a:off x="5860933" y="2718243"/>
                <a:ext cx="282281" cy="134056"/>
              </a:xfrm>
              <a:custGeom>
                <a:rect b="b" l="l" r="r" t="t"/>
                <a:pathLst>
                  <a:path extrusionOk="0" h="1703" w="3586">
                    <a:moveTo>
                      <a:pt x="2636" y="1"/>
                    </a:moveTo>
                    <a:lnTo>
                      <a:pt x="1" y="508"/>
                    </a:lnTo>
                    <a:lnTo>
                      <a:pt x="3585" y="1703"/>
                    </a:lnTo>
                    <a:lnTo>
                      <a:pt x="2636" y="1"/>
                    </a:lnTo>
                    <a:close/>
                  </a:path>
                </a:pathLst>
              </a:custGeom>
              <a:solidFill>
                <a:srgbClr val="1F202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4135" name="Google Shape;4135;p50"/>
              <p:cNvSpPr/>
              <p:nvPr/>
            </p:nvSpPr>
            <p:spPr>
              <a:xfrm>
                <a:off x="5860933" y="2357481"/>
                <a:ext cx="1221617" cy="400830"/>
              </a:xfrm>
              <a:custGeom>
                <a:rect b="b" l="l" r="r" t="t"/>
                <a:pathLst>
                  <a:path extrusionOk="0" h="5092" w="15519">
                    <a:moveTo>
                      <a:pt x="1" y="0"/>
                    </a:moveTo>
                    <a:lnTo>
                      <a:pt x="1" y="5091"/>
                    </a:lnTo>
                    <a:lnTo>
                      <a:pt x="13063" y="5091"/>
                    </a:lnTo>
                    <a:lnTo>
                      <a:pt x="15518" y="2538"/>
                    </a:lnTo>
                    <a:lnTo>
                      <a:pt x="13063" y="0"/>
                    </a:lnTo>
                    <a:close/>
                  </a:path>
                </a:pathLst>
              </a:custGeom>
              <a:solidFill>
                <a:srgbClr val="36383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  <p:sp>
          <p:nvSpPr>
            <p:cNvPr id="4136" name="Google Shape;4136;p50"/>
            <p:cNvSpPr txBox="1"/>
            <p:nvPr/>
          </p:nvSpPr>
          <p:spPr>
            <a:xfrm>
              <a:off x="1276700" y="2394900"/>
              <a:ext cx="968400" cy="33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200">
                  <a:solidFill>
                    <a:srgbClr val="FFFFFF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DAY 1</a:t>
              </a:r>
              <a:endParaRPr b="1" sz="12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37" name="Google Shape;4137;p50"/>
            <p:cNvSpPr txBox="1"/>
            <p:nvPr/>
          </p:nvSpPr>
          <p:spPr>
            <a:xfrm>
              <a:off x="1588950" y="2734625"/>
              <a:ext cx="1353600" cy="1155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Mercury is the smallest planet in our Solar System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138" name="Google Shape;4138;p50"/>
            <p:cNvSpPr txBox="1"/>
            <p:nvPr/>
          </p:nvSpPr>
          <p:spPr>
            <a:xfrm>
              <a:off x="2840525" y="2394888"/>
              <a:ext cx="854100" cy="33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200">
                  <a:solidFill>
                    <a:srgbClr val="FFFFFF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DAY 2</a:t>
              </a:r>
              <a:endParaRPr b="1" sz="12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39" name="Google Shape;4139;p50"/>
            <p:cNvSpPr txBox="1"/>
            <p:nvPr/>
          </p:nvSpPr>
          <p:spPr>
            <a:xfrm>
              <a:off x="4528938" y="2394888"/>
              <a:ext cx="854100" cy="33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200">
                  <a:solidFill>
                    <a:srgbClr val="FFFFFF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DAY 3</a:t>
              </a:r>
              <a:endParaRPr b="1" sz="12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40" name="Google Shape;4140;p50"/>
            <p:cNvSpPr txBox="1"/>
            <p:nvPr/>
          </p:nvSpPr>
          <p:spPr>
            <a:xfrm>
              <a:off x="6003775" y="2394888"/>
              <a:ext cx="854100" cy="337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r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200">
                  <a:solidFill>
                    <a:srgbClr val="FFFFFF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DAY 4</a:t>
              </a:r>
              <a:endParaRPr b="1" sz="1200">
                <a:solidFill>
                  <a:srgbClr val="FFFFFF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41" name="Google Shape;4141;p50"/>
            <p:cNvSpPr txBox="1"/>
            <p:nvPr/>
          </p:nvSpPr>
          <p:spPr>
            <a:xfrm>
              <a:off x="4957900" y="2784450"/>
              <a:ext cx="968400" cy="1105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Despite being red, Mars is a cold place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142" name="Google Shape;4142;p50"/>
            <p:cNvSpPr txBox="1"/>
            <p:nvPr/>
          </p:nvSpPr>
          <p:spPr>
            <a:xfrm>
              <a:off x="3374950" y="2784450"/>
              <a:ext cx="1154100" cy="1105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Venus has a beautiful name, but it’s terribly hot</a:t>
              </a:r>
              <a:endPara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143" name="Google Shape;4143;p50"/>
            <p:cNvSpPr txBox="1"/>
            <p:nvPr/>
          </p:nvSpPr>
          <p:spPr>
            <a:xfrm>
              <a:off x="6387050" y="2732700"/>
              <a:ext cx="1101000" cy="1155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434343"/>
                  </a:solidFill>
                  <a:latin typeface="Roboto"/>
                  <a:ea typeface="Roboto"/>
                  <a:cs typeface="Roboto"/>
                  <a:sym typeface="Roboto"/>
                </a:rPr>
                <a:t>Jupiter is the biggest planet in our Solar System</a:t>
              </a:r>
              <a:endParaRPr sz="120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4144" name="Google Shape;4144;p50"/>
          <p:cNvSpPr txBox="1"/>
          <p:nvPr>
            <p:ph type="title"/>
          </p:nvPr>
        </p:nvSpPr>
        <p:spPr>
          <a:xfrm>
            <a:off x="1597950" y="1187300"/>
            <a:ext cx="59481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Do you prefer this </a:t>
            </a:r>
            <a:r>
              <a:rPr lang="es">
                <a:solidFill>
                  <a:srgbClr val="79D8B9"/>
                </a:solidFill>
              </a:rPr>
              <a:t>timeline</a:t>
            </a:r>
            <a:r>
              <a:rPr lang="es">
                <a:solidFill>
                  <a:srgbClr val="434343"/>
                </a:solidFill>
              </a:rPr>
              <a:t>?</a:t>
            </a:r>
            <a:endParaRPr b="0" sz="1400">
              <a:solidFill>
                <a:srgbClr val="434343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48" name="Shape 4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9" name="Google Shape;4149;p51"/>
          <p:cNvPicPr preferRelativeResize="0"/>
          <p:nvPr/>
        </p:nvPicPr>
        <p:blipFill rotWithShape="1">
          <a:blip r:embed="rId3">
            <a:alphaModFix/>
          </a:blip>
          <a:srcRect b="0" l="4070" r="36673" t="0"/>
          <a:stretch/>
        </p:blipFill>
        <p:spPr>
          <a:xfrm>
            <a:off x="0" y="625"/>
            <a:ext cx="4571976" cy="5142248"/>
          </a:xfrm>
          <a:prstGeom prst="rect">
            <a:avLst/>
          </a:prstGeom>
          <a:noFill/>
          <a:ln>
            <a:noFill/>
          </a:ln>
        </p:spPr>
      </p:pic>
      <p:sp>
        <p:nvSpPr>
          <p:cNvPr id="4150" name="Google Shape;4150;p51"/>
          <p:cNvSpPr txBox="1"/>
          <p:nvPr>
            <p:ph type="ctrTitle"/>
          </p:nvPr>
        </p:nvSpPr>
        <p:spPr>
          <a:xfrm>
            <a:off x="923825" y="1914600"/>
            <a:ext cx="2724300" cy="13143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ld Standard TT"/>
              <a:buNone/>
            </a:pPr>
            <a:r>
              <a:rPr lang="es" sz="2400"/>
              <a:t>How about the </a:t>
            </a:r>
            <a:r>
              <a:rPr lang="es" sz="2400">
                <a:solidFill>
                  <a:srgbClr val="79D8B9"/>
                </a:solidFill>
              </a:rPr>
              <a:t>percentages</a:t>
            </a:r>
            <a:r>
              <a:rPr lang="es" sz="2400"/>
              <a:t>?</a:t>
            </a:r>
            <a:endParaRPr i="1" sz="2400" u="none" cap="none" strike="noStrike"/>
          </a:p>
        </p:txBody>
      </p:sp>
      <p:grpSp>
        <p:nvGrpSpPr>
          <p:cNvPr id="4151" name="Google Shape;4151;p51"/>
          <p:cNvGrpSpPr/>
          <p:nvPr/>
        </p:nvGrpSpPr>
        <p:grpSpPr>
          <a:xfrm>
            <a:off x="5154068" y="480962"/>
            <a:ext cx="3513755" cy="1216640"/>
            <a:chOff x="5154068" y="480962"/>
            <a:chExt cx="3513755" cy="1216640"/>
          </a:xfrm>
        </p:grpSpPr>
        <p:grpSp>
          <p:nvGrpSpPr>
            <p:cNvPr id="4152" name="Google Shape;4152;p51"/>
            <p:cNvGrpSpPr/>
            <p:nvPr/>
          </p:nvGrpSpPr>
          <p:grpSpPr>
            <a:xfrm>
              <a:off x="5154068" y="480962"/>
              <a:ext cx="3513755" cy="1216640"/>
              <a:chOff x="5154068" y="480962"/>
              <a:chExt cx="3513755" cy="1216640"/>
            </a:xfrm>
          </p:grpSpPr>
          <p:sp>
            <p:nvSpPr>
              <p:cNvPr id="4153" name="Google Shape;4153;p51"/>
              <p:cNvSpPr/>
              <p:nvPr/>
            </p:nvSpPr>
            <p:spPr>
              <a:xfrm>
                <a:off x="5661204" y="611875"/>
                <a:ext cx="3006602" cy="1085727"/>
              </a:xfrm>
              <a:custGeom>
                <a:rect b="b" l="l" r="r" t="t"/>
                <a:pathLst>
                  <a:path extrusionOk="0" h="12756" w="35324">
                    <a:moveTo>
                      <a:pt x="1" y="11901"/>
                    </a:moveTo>
                    <a:lnTo>
                      <a:pt x="1" y="11901"/>
                    </a:lnTo>
                    <a:cubicBezTo>
                      <a:pt x="36" y="11902"/>
                      <a:pt x="71" y="11903"/>
                      <a:pt x="106" y="11904"/>
                    </a:cubicBezTo>
                    <a:lnTo>
                      <a:pt x="106" y="11904"/>
                    </a:lnTo>
                    <a:lnTo>
                      <a:pt x="1" y="11901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3274" y="132"/>
                      <a:pt x="5942" y="2898"/>
                      <a:pt x="5942" y="6172"/>
                    </a:cubicBezTo>
                    <a:cubicBezTo>
                      <a:pt x="5942" y="9381"/>
                      <a:pt x="3403" y="11906"/>
                      <a:pt x="240" y="11906"/>
                    </a:cubicBezTo>
                    <a:cubicBezTo>
                      <a:pt x="195" y="11906"/>
                      <a:pt x="151" y="11905"/>
                      <a:pt x="106" y="11904"/>
                    </a:cubicBezTo>
                    <a:lnTo>
                      <a:pt x="106" y="11904"/>
                    </a:lnTo>
                    <a:lnTo>
                      <a:pt x="27254" y="12752"/>
                    </a:lnTo>
                    <a:cubicBezTo>
                      <a:pt x="27325" y="12754"/>
                      <a:pt x="27395" y="12755"/>
                      <a:pt x="27465" y="12755"/>
                    </a:cubicBezTo>
                    <a:cubicBezTo>
                      <a:pt x="28370" y="12755"/>
                      <a:pt x="29228" y="12560"/>
                      <a:pt x="29988" y="12195"/>
                    </a:cubicBezTo>
                    <a:lnTo>
                      <a:pt x="30037" y="12195"/>
                    </a:lnTo>
                    <a:cubicBezTo>
                      <a:pt x="30107" y="12198"/>
                      <a:pt x="30176" y="12199"/>
                      <a:pt x="30246" y="12199"/>
                    </a:cubicBezTo>
                    <a:cubicBezTo>
                      <a:pt x="33063" y="12199"/>
                      <a:pt x="35324" y="9948"/>
                      <a:pt x="35324" y="7105"/>
                    </a:cubicBezTo>
                    <a:cubicBezTo>
                      <a:pt x="35324" y="4191"/>
                      <a:pt x="32950" y="1736"/>
                      <a:pt x="30037" y="1621"/>
                    </a:cubicBezTo>
                    <a:lnTo>
                      <a:pt x="29988" y="1621"/>
                    </a:lnTo>
                    <a:cubicBezTo>
                      <a:pt x="29169" y="1163"/>
                      <a:pt x="28236" y="885"/>
                      <a:pt x="27254" y="85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AD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154" name="Google Shape;4154;p51"/>
              <p:cNvGrpSpPr/>
              <p:nvPr/>
            </p:nvGrpSpPr>
            <p:grpSpPr>
              <a:xfrm>
                <a:off x="5661204" y="604895"/>
                <a:ext cx="3006620" cy="1008252"/>
                <a:chOff x="5661204" y="604895"/>
                <a:chExt cx="3006620" cy="1008252"/>
              </a:xfrm>
            </p:grpSpPr>
            <p:sp>
              <p:nvSpPr>
                <p:cNvPr id="4155" name="Google Shape;4155;p51"/>
                <p:cNvSpPr/>
                <p:nvPr/>
              </p:nvSpPr>
              <p:spPr>
                <a:xfrm>
                  <a:off x="6114033" y="660648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0" y="1"/>
                      </a:moveTo>
                      <a:cubicBezTo>
                        <a:pt x="2914" y="1"/>
                        <a:pt x="5287" y="2374"/>
                        <a:pt x="5287" y="5288"/>
                      </a:cubicBezTo>
                      <a:lnTo>
                        <a:pt x="30004" y="5288"/>
                      </a:lnTo>
                      <a:cubicBezTo>
                        <a:pt x="30004" y="2374"/>
                        <a:pt x="27630" y="1"/>
                        <a:pt x="24717" y="1"/>
                      </a:cubicBezTo>
                      <a:close/>
                    </a:path>
                  </a:pathLst>
                </a:custGeom>
                <a:solidFill>
                  <a:srgbClr val="406F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6" name="Google Shape;4156;p51"/>
                <p:cNvSpPr/>
                <p:nvPr/>
              </p:nvSpPr>
              <p:spPr>
                <a:xfrm>
                  <a:off x="6114033" y="1110673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5287" y="1"/>
                      </a:moveTo>
                      <a:cubicBezTo>
                        <a:pt x="5287" y="2914"/>
                        <a:pt x="2914" y="5288"/>
                        <a:pt x="0" y="5288"/>
                      </a:cubicBezTo>
                      <a:lnTo>
                        <a:pt x="24717" y="5288"/>
                      </a:lnTo>
                      <a:cubicBezTo>
                        <a:pt x="27630" y="5288"/>
                        <a:pt x="30004" y="2914"/>
                        <a:pt x="30004" y="1"/>
                      </a:cubicBezTo>
                      <a:close/>
                    </a:path>
                  </a:pathLst>
                </a:custGeom>
                <a:solidFill>
                  <a:srgbClr val="204C5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7" name="Google Shape;4157;p51"/>
                <p:cNvSpPr/>
                <p:nvPr/>
              </p:nvSpPr>
              <p:spPr>
                <a:xfrm>
                  <a:off x="5661204" y="604895"/>
                  <a:ext cx="2826924" cy="505838"/>
                </a:xfrm>
                <a:custGeom>
                  <a:rect b="b" l="l" r="r" t="t"/>
                  <a:pathLst>
                    <a:path extrusionOk="0" h="5943" w="33213">
                      <a:moveTo>
                        <a:pt x="1" y="1"/>
                      </a:moveTo>
                      <a:cubicBezTo>
                        <a:pt x="3274" y="1"/>
                        <a:pt x="5942" y="2669"/>
                        <a:pt x="5942" y="5943"/>
                      </a:cubicBezTo>
                      <a:lnTo>
                        <a:pt x="33212" y="5943"/>
                      </a:lnTo>
                      <a:cubicBezTo>
                        <a:pt x="33212" y="2669"/>
                        <a:pt x="30544" y="1"/>
                        <a:pt x="27254" y="1"/>
                      </a:cubicBezTo>
                      <a:close/>
                    </a:path>
                  </a:pathLst>
                </a:custGeom>
                <a:solidFill>
                  <a:srgbClr val="F8FAF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58" name="Google Shape;4158;p51"/>
                <p:cNvSpPr/>
                <p:nvPr/>
              </p:nvSpPr>
              <p:spPr>
                <a:xfrm>
                  <a:off x="5661204" y="1105947"/>
                  <a:ext cx="2826924" cy="507200"/>
                </a:xfrm>
                <a:custGeom>
                  <a:rect b="b" l="l" r="r" t="t"/>
                  <a:pathLst>
                    <a:path extrusionOk="0" h="5959" w="33213">
                      <a:moveTo>
                        <a:pt x="5942" y="1"/>
                      </a:moveTo>
                      <a:cubicBezTo>
                        <a:pt x="5942" y="3291"/>
                        <a:pt x="3274" y="5959"/>
                        <a:pt x="1" y="5959"/>
                      </a:cubicBezTo>
                      <a:lnTo>
                        <a:pt x="27254" y="5959"/>
                      </a:lnTo>
                      <a:cubicBezTo>
                        <a:pt x="30544" y="5959"/>
                        <a:pt x="33212" y="3291"/>
                        <a:pt x="33212" y="1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59" name="Google Shape;4159;p51"/>
              <p:cNvGrpSpPr/>
              <p:nvPr/>
            </p:nvGrpSpPr>
            <p:grpSpPr>
              <a:xfrm>
                <a:off x="5154068" y="480962"/>
                <a:ext cx="1136986" cy="1136887"/>
                <a:chOff x="5154068" y="480962"/>
                <a:chExt cx="1136986" cy="1136887"/>
              </a:xfrm>
            </p:grpSpPr>
            <p:sp>
              <p:nvSpPr>
                <p:cNvPr id="4160" name="Google Shape;4160;p51"/>
                <p:cNvSpPr/>
                <p:nvPr/>
              </p:nvSpPr>
              <p:spPr>
                <a:xfrm>
                  <a:off x="5154068" y="604895"/>
                  <a:ext cx="1012954" cy="1012954"/>
                </a:xfrm>
                <a:custGeom>
                  <a:rect b="b" l="l" r="r" t="t"/>
                  <a:pathLst>
                    <a:path extrusionOk="0" h="11901" w="11901">
                      <a:moveTo>
                        <a:pt x="5959" y="836"/>
                      </a:moveTo>
                      <a:cubicBezTo>
                        <a:pt x="8774" y="836"/>
                        <a:pt x="11066" y="3127"/>
                        <a:pt x="11066" y="5943"/>
                      </a:cubicBezTo>
                      <a:cubicBezTo>
                        <a:pt x="11066" y="8774"/>
                        <a:pt x="8774" y="11066"/>
                        <a:pt x="5959" y="11066"/>
                      </a:cubicBezTo>
                      <a:cubicBezTo>
                        <a:pt x="3127" y="11066"/>
                        <a:pt x="835" y="8774"/>
                        <a:pt x="835" y="5943"/>
                      </a:cubicBezTo>
                      <a:cubicBezTo>
                        <a:pt x="835" y="3127"/>
                        <a:pt x="3127" y="836"/>
                        <a:pt x="5959" y="836"/>
                      </a:cubicBezTo>
                      <a:close/>
                      <a:moveTo>
                        <a:pt x="5959" y="1"/>
                      </a:moveTo>
                      <a:cubicBezTo>
                        <a:pt x="2668" y="1"/>
                        <a:pt x="0" y="2669"/>
                        <a:pt x="0" y="5943"/>
                      </a:cubicBezTo>
                      <a:cubicBezTo>
                        <a:pt x="0" y="9233"/>
                        <a:pt x="2668" y="11901"/>
                        <a:pt x="5959" y="11901"/>
                      </a:cubicBezTo>
                      <a:cubicBezTo>
                        <a:pt x="9232" y="11901"/>
                        <a:pt x="11900" y="9233"/>
                        <a:pt x="11900" y="5943"/>
                      </a:cubicBezTo>
                      <a:cubicBezTo>
                        <a:pt x="11900" y="2669"/>
                        <a:pt x="9232" y="1"/>
                        <a:pt x="5959" y="1"/>
                      </a:cubicBezTo>
                      <a:close/>
                    </a:path>
                  </a:pathLst>
                </a:custGeom>
                <a:solidFill>
                  <a:srgbClr val="C2C3C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1" name="Google Shape;4161;p51"/>
                <p:cNvSpPr/>
                <p:nvPr/>
              </p:nvSpPr>
              <p:spPr>
                <a:xfrm>
                  <a:off x="5346351" y="795817"/>
                  <a:ext cx="629766" cy="629851"/>
                </a:xfrm>
                <a:custGeom>
                  <a:rect b="b" l="l" r="r" t="t"/>
                  <a:pathLst>
                    <a:path extrusionOk="0" h="7400" w="7399">
                      <a:moveTo>
                        <a:pt x="3700" y="0"/>
                      </a:moveTo>
                      <a:cubicBezTo>
                        <a:pt x="1653" y="0"/>
                        <a:pt x="0" y="1670"/>
                        <a:pt x="0" y="3700"/>
                      </a:cubicBezTo>
                      <a:cubicBezTo>
                        <a:pt x="0" y="5746"/>
                        <a:pt x="1653" y="7399"/>
                        <a:pt x="3700" y="7399"/>
                      </a:cubicBezTo>
                      <a:cubicBezTo>
                        <a:pt x="5729" y="7399"/>
                        <a:pt x="7399" y="5746"/>
                        <a:pt x="7399" y="3700"/>
                      </a:cubicBezTo>
                      <a:cubicBezTo>
                        <a:pt x="7399" y="1670"/>
                        <a:pt x="5729" y="0"/>
                        <a:pt x="37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2" name="Google Shape;4162;p51"/>
                <p:cNvSpPr/>
                <p:nvPr/>
              </p:nvSpPr>
              <p:spPr>
                <a:xfrm>
                  <a:off x="5661204" y="480962"/>
                  <a:ext cx="629851" cy="629766"/>
                </a:xfrm>
                <a:custGeom>
                  <a:rect b="b" l="l" r="r" t="t"/>
                  <a:pathLst>
                    <a:path extrusionOk="0" h="7399" w="7400">
                      <a:moveTo>
                        <a:pt x="1" y="0"/>
                      </a:moveTo>
                      <a:lnTo>
                        <a:pt x="1" y="3749"/>
                      </a:lnTo>
                      <a:cubicBezTo>
                        <a:pt x="2014" y="3749"/>
                        <a:pt x="3651" y="5385"/>
                        <a:pt x="3651" y="7399"/>
                      </a:cubicBezTo>
                      <a:lnTo>
                        <a:pt x="7399" y="7399"/>
                      </a:lnTo>
                      <a:cubicBezTo>
                        <a:pt x="7399" y="3323"/>
                        <a:pt x="4076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6F7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3" name="Google Shape;4163;p51"/>
                <p:cNvSpPr/>
                <p:nvPr/>
              </p:nvSpPr>
              <p:spPr>
                <a:xfrm>
                  <a:off x="5661204" y="649498"/>
                  <a:ext cx="461238" cy="461238"/>
                </a:xfrm>
                <a:custGeom>
                  <a:rect b="b" l="l" r="r" t="t"/>
                  <a:pathLst>
                    <a:path extrusionOk="0" h="5419" w="5419">
                      <a:moveTo>
                        <a:pt x="1" y="1"/>
                      </a:moveTo>
                      <a:lnTo>
                        <a:pt x="1" y="1769"/>
                      </a:lnTo>
                      <a:cubicBezTo>
                        <a:pt x="2014" y="1769"/>
                        <a:pt x="3651" y="3405"/>
                        <a:pt x="3651" y="5419"/>
                      </a:cubicBezTo>
                      <a:lnTo>
                        <a:pt x="5419" y="5419"/>
                      </a:lnTo>
                      <a:cubicBezTo>
                        <a:pt x="5419" y="2440"/>
                        <a:pt x="298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204C5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64" name="Google Shape;4164;p51"/>
                <p:cNvSpPr/>
                <p:nvPr/>
              </p:nvSpPr>
              <p:spPr>
                <a:xfrm>
                  <a:off x="5346351" y="1110673"/>
                  <a:ext cx="629766" cy="315011"/>
                </a:xfrm>
                <a:custGeom>
                  <a:rect b="b" l="l" r="r" t="t"/>
                  <a:pathLst>
                    <a:path extrusionOk="0" h="3701" w="7399">
                      <a:moveTo>
                        <a:pt x="0" y="1"/>
                      </a:moveTo>
                      <a:cubicBezTo>
                        <a:pt x="0" y="2047"/>
                        <a:pt x="1653" y="3700"/>
                        <a:pt x="3700" y="3700"/>
                      </a:cubicBezTo>
                      <a:cubicBezTo>
                        <a:pt x="5729" y="3700"/>
                        <a:pt x="7399" y="2047"/>
                        <a:pt x="7399" y="1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4165" name="Google Shape;4165;p51"/>
            <p:cNvSpPr txBox="1"/>
            <p:nvPr/>
          </p:nvSpPr>
          <p:spPr>
            <a:xfrm>
              <a:off x="5280119" y="837271"/>
              <a:ext cx="762000" cy="535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800">
                  <a:solidFill>
                    <a:srgbClr val="135158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25%</a:t>
              </a:r>
              <a:endParaRPr b="1" i="1" sz="1800">
                <a:solidFill>
                  <a:srgbClr val="135158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66" name="Google Shape;4166;p51"/>
            <p:cNvSpPr txBox="1"/>
            <p:nvPr/>
          </p:nvSpPr>
          <p:spPr>
            <a:xfrm>
              <a:off x="6454475" y="630938"/>
              <a:ext cx="1191900" cy="45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135158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VENUS</a:t>
              </a:r>
              <a:endParaRPr b="1">
                <a:solidFill>
                  <a:srgbClr val="135158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67" name="Google Shape;4167;p51"/>
            <p:cNvSpPr txBox="1"/>
            <p:nvPr/>
          </p:nvSpPr>
          <p:spPr>
            <a:xfrm>
              <a:off x="6454477" y="1112026"/>
              <a:ext cx="1710600" cy="535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100">
                  <a:solidFill>
                    <a:srgbClr val="666666"/>
                  </a:solidFill>
                  <a:latin typeface="Roboto Light"/>
                  <a:ea typeface="Roboto Light"/>
                  <a:cs typeface="Roboto Light"/>
                  <a:sym typeface="Roboto Light"/>
                </a:rPr>
                <a:t>It’s terribly hot, even hotter than Mercury</a:t>
              </a:r>
              <a:endParaRPr sz="1100">
                <a:solidFill>
                  <a:srgbClr val="666666"/>
                </a:solidFill>
                <a:latin typeface="Roboto Light"/>
                <a:ea typeface="Roboto Light"/>
                <a:cs typeface="Roboto Light"/>
                <a:sym typeface="Roboto Light"/>
              </a:endParaRPr>
            </a:p>
          </p:txBody>
        </p:sp>
        <p:sp>
          <p:nvSpPr>
            <p:cNvPr id="4168" name="Google Shape;4168;p51"/>
            <p:cNvSpPr/>
            <p:nvPr/>
          </p:nvSpPr>
          <p:spPr>
            <a:xfrm>
              <a:off x="7903701" y="725289"/>
              <a:ext cx="203607" cy="265029"/>
            </a:xfrm>
            <a:custGeom>
              <a:rect b="b" l="l" r="r" t="t"/>
              <a:pathLst>
                <a:path extrusionOk="0" h="12099" w="9295">
                  <a:moveTo>
                    <a:pt x="4601" y="1"/>
                  </a:moveTo>
                  <a:cubicBezTo>
                    <a:pt x="3624" y="1"/>
                    <a:pt x="2836" y="788"/>
                    <a:pt x="2836" y="1796"/>
                  </a:cubicBezTo>
                  <a:cubicBezTo>
                    <a:pt x="2836" y="2647"/>
                    <a:pt x="3467" y="3372"/>
                    <a:pt x="4254" y="3529"/>
                  </a:cubicBezTo>
                  <a:lnTo>
                    <a:pt x="4254" y="4789"/>
                  </a:lnTo>
                  <a:cubicBezTo>
                    <a:pt x="3656" y="4033"/>
                    <a:pt x="2742" y="3561"/>
                    <a:pt x="1765" y="3561"/>
                  </a:cubicBezTo>
                  <a:lnTo>
                    <a:pt x="348" y="3561"/>
                  </a:lnTo>
                  <a:cubicBezTo>
                    <a:pt x="158" y="3561"/>
                    <a:pt x="1" y="3718"/>
                    <a:pt x="1" y="3907"/>
                  </a:cubicBezTo>
                  <a:cubicBezTo>
                    <a:pt x="1" y="5671"/>
                    <a:pt x="1450" y="7152"/>
                    <a:pt x="3214" y="7152"/>
                  </a:cubicBezTo>
                  <a:lnTo>
                    <a:pt x="4286" y="7152"/>
                  </a:lnTo>
                  <a:lnTo>
                    <a:pt x="4286" y="9988"/>
                  </a:lnTo>
                  <a:cubicBezTo>
                    <a:pt x="3845" y="9547"/>
                    <a:pt x="3340" y="9231"/>
                    <a:pt x="2805" y="9042"/>
                  </a:cubicBezTo>
                  <a:cubicBezTo>
                    <a:pt x="2836" y="8885"/>
                    <a:pt x="2868" y="8727"/>
                    <a:pt x="2868" y="8570"/>
                  </a:cubicBezTo>
                  <a:cubicBezTo>
                    <a:pt x="2868" y="7782"/>
                    <a:pt x="2238" y="7152"/>
                    <a:pt x="1450" y="7152"/>
                  </a:cubicBezTo>
                  <a:cubicBezTo>
                    <a:pt x="663" y="7152"/>
                    <a:pt x="32" y="7782"/>
                    <a:pt x="32" y="8570"/>
                  </a:cubicBezTo>
                  <a:cubicBezTo>
                    <a:pt x="32" y="9358"/>
                    <a:pt x="663" y="9988"/>
                    <a:pt x="1450" y="9988"/>
                  </a:cubicBezTo>
                  <a:cubicBezTo>
                    <a:pt x="1797" y="9988"/>
                    <a:pt x="2112" y="9862"/>
                    <a:pt x="2364" y="9610"/>
                  </a:cubicBezTo>
                  <a:cubicBezTo>
                    <a:pt x="3183" y="9830"/>
                    <a:pt x="3908" y="10366"/>
                    <a:pt x="4286" y="11122"/>
                  </a:cubicBezTo>
                  <a:lnTo>
                    <a:pt x="4286" y="11752"/>
                  </a:lnTo>
                  <a:cubicBezTo>
                    <a:pt x="4286" y="11941"/>
                    <a:pt x="4443" y="12098"/>
                    <a:pt x="4632" y="12098"/>
                  </a:cubicBezTo>
                  <a:cubicBezTo>
                    <a:pt x="4853" y="12098"/>
                    <a:pt x="5010" y="11941"/>
                    <a:pt x="5010" y="11752"/>
                  </a:cubicBezTo>
                  <a:lnTo>
                    <a:pt x="5010" y="11342"/>
                  </a:lnTo>
                  <a:lnTo>
                    <a:pt x="6050" y="11342"/>
                  </a:lnTo>
                  <a:cubicBezTo>
                    <a:pt x="7846" y="11342"/>
                    <a:pt x="9295" y="9893"/>
                    <a:pt x="9295" y="8129"/>
                  </a:cubicBezTo>
                  <a:cubicBezTo>
                    <a:pt x="9200" y="7971"/>
                    <a:pt x="9043" y="7814"/>
                    <a:pt x="8854" y="7814"/>
                  </a:cubicBezTo>
                  <a:lnTo>
                    <a:pt x="7436" y="7814"/>
                  </a:lnTo>
                  <a:cubicBezTo>
                    <a:pt x="6428" y="7814"/>
                    <a:pt x="5546" y="8286"/>
                    <a:pt x="4947" y="9042"/>
                  </a:cubicBezTo>
                  <a:lnTo>
                    <a:pt x="4947" y="6837"/>
                  </a:lnTo>
                  <a:cubicBezTo>
                    <a:pt x="5357" y="6081"/>
                    <a:pt x="6050" y="5545"/>
                    <a:pt x="6901" y="5325"/>
                  </a:cubicBezTo>
                  <a:cubicBezTo>
                    <a:pt x="7121" y="5545"/>
                    <a:pt x="7436" y="5671"/>
                    <a:pt x="7814" y="5671"/>
                  </a:cubicBezTo>
                  <a:cubicBezTo>
                    <a:pt x="8602" y="5671"/>
                    <a:pt x="9200" y="5041"/>
                    <a:pt x="9200" y="4254"/>
                  </a:cubicBezTo>
                  <a:cubicBezTo>
                    <a:pt x="9200" y="3466"/>
                    <a:pt x="8602" y="2836"/>
                    <a:pt x="7814" y="2836"/>
                  </a:cubicBezTo>
                  <a:cubicBezTo>
                    <a:pt x="7027" y="2836"/>
                    <a:pt x="6396" y="3466"/>
                    <a:pt x="6396" y="4254"/>
                  </a:cubicBezTo>
                  <a:cubicBezTo>
                    <a:pt x="6396" y="4411"/>
                    <a:pt x="6428" y="4569"/>
                    <a:pt x="6459" y="4726"/>
                  </a:cubicBezTo>
                  <a:cubicBezTo>
                    <a:pt x="5861" y="4947"/>
                    <a:pt x="5357" y="5262"/>
                    <a:pt x="4947" y="5671"/>
                  </a:cubicBezTo>
                  <a:lnTo>
                    <a:pt x="4947" y="3529"/>
                  </a:lnTo>
                  <a:cubicBezTo>
                    <a:pt x="5798" y="3372"/>
                    <a:pt x="6365" y="2615"/>
                    <a:pt x="6365" y="1796"/>
                  </a:cubicBezTo>
                  <a:cubicBezTo>
                    <a:pt x="6365" y="788"/>
                    <a:pt x="5577" y="1"/>
                    <a:pt x="4601" y="1"/>
                  </a:cubicBezTo>
                  <a:close/>
                </a:path>
              </a:pathLst>
            </a:custGeom>
            <a:solidFill>
              <a:srgbClr val="1351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9" name="Google Shape;4169;p51"/>
          <p:cNvGrpSpPr/>
          <p:nvPr/>
        </p:nvGrpSpPr>
        <p:grpSpPr>
          <a:xfrm>
            <a:off x="5031023" y="3411180"/>
            <a:ext cx="3637773" cy="1260894"/>
            <a:chOff x="5031023" y="3411180"/>
            <a:chExt cx="3637773" cy="1260894"/>
          </a:xfrm>
        </p:grpSpPr>
        <p:grpSp>
          <p:nvGrpSpPr>
            <p:cNvPr id="4170" name="Google Shape;4170;p51"/>
            <p:cNvGrpSpPr/>
            <p:nvPr/>
          </p:nvGrpSpPr>
          <p:grpSpPr>
            <a:xfrm>
              <a:off x="5031023" y="3411180"/>
              <a:ext cx="3637773" cy="1260894"/>
              <a:chOff x="5031023" y="3411180"/>
              <a:chExt cx="3637773" cy="1260894"/>
            </a:xfrm>
          </p:grpSpPr>
          <p:sp>
            <p:nvSpPr>
              <p:cNvPr id="4171" name="Google Shape;4171;p51"/>
              <p:cNvSpPr/>
              <p:nvPr/>
            </p:nvSpPr>
            <p:spPr>
              <a:xfrm>
                <a:off x="5662175" y="3532390"/>
                <a:ext cx="3006602" cy="1085642"/>
              </a:xfrm>
              <a:custGeom>
                <a:rect b="b" l="l" r="r" t="t"/>
                <a:pathLst>
                  <a:path extrusionOk="0" h="12755" w="35324">
                    <a:moveTo>
                      <a:pt x="1" y="11900"/>
                    </a:moveTo>
                    <a:lnTo>
                      <a:pt x="1" y="11900"/>
                    </a:lnTo>
                    <a:cubicBezTo>
                      <a:pt x="16" y="11901"/>
                      <a:pt x="31" y="11901"/>
                      <a:pt x="46" y="11902"/>
                    </a:cubicBezTo>
                    <a:lnTo>
                      <a:pt x="46" y="11902"/>
                    </a:lnTo>
                    <a:lnTo>
                      <a:pt x="1" y="1190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3274" y="115"/>
                      <a:pt x="5942" y="2898"/>
                      <a:pt x="5942" y="6171"/>
                    </a:cubicBezTo>
                    <a:cubicBezTo>
                      <a:pt x="5942" y="9375"/>
                      <a:pt x="3388" y="11904"/>
                      <a:pt x="211" y="11904"/>
                    </a:cubicBezTo>
                    <a:cubicBezTo>
                      <a:pt x="156" y="11904"/>
                      <a:pt x="101" y="11903"/>
                      <a:pt x="46" y="11902"/>
                    </a:cubicBezTo>
                    <a:lnTo>
                      <a:pt x="46" y="11902"/>
                    </a:lnTo>
                    <a:lnTo>
                      <a:pt x="27254" y="12751"/>
                    </a:lnTo>
                    <a:cubicBezTo>
                      <a:pt x="27320" y="12754"/>
                      <a:pt x="27386" y="12755"/>
                      <a:pt x="27452" y="12755"/>
                    </a:cubicBezTo>
                    <a:cubicBezTo>
                      <a:pt x="28361" y="12755"/>
                      <a:pt x="29224" y="12545"/>
                      <a:pt x="29988" y="12179"/>
                    </a:cubicBezTo>
                    <a:lnTo>
                      <a:pt x="30037" y="12195"/>
                    </a:lnTo>
                    <a:cubicBezTo>
                      <a:pt x="30097" y="12197"/>
                      <a:pt x="30158" y="12198"/>
                      <a:pt x="30218" y="12198"/>
                    </a:cubicBezTo>
                    <a:cubicBezTo>
                      <a:pt x="33048" y="12198"/>
                      <a:pt x="35324" y="9957"/>
                      <a:pt x="35324" y="7104"/>
                    </a:cubicBezTo>
                    <a:cubicBezTo>
                      <a:pt x="35324" y="4191"/>
                      <a:pt x="32950" y="1719"/>
                      <a:pt x="30037" y="1621"/>
                    </a:cubicBezTo>
                    <a:lnTo>
                      <a:pt x="29988" y="1621"/>
                    </a:lnTo>
                    <a:cubicBezTo>
                      <a:pt x="29169" y="1163"/>
                      <a:pt x="28236" y="884"/>
                      <a:pt x="27254" y="85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AD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172" name="Google Shape;4172;p51"/>
              <p:cNvGrpSpPr/>
              <p:nvPr/>
            </p:nvGrpSpPr>
            <p:grpSpPr>
              <a:xfrm>
                <a:off x="5662175" y="3535199"/>
                <a:ext cx="3006620" cy="1008167"/>
                <a:chOff x="5662175" y="3535199"/>
                <a:chExt cx="3006620" cy="1008167"/>
              </a:xfrm>
            </p:grpSpPr>
            <p:sp>
              <p:nvSpPr>
                <p:cNvPr id="4173" name="Google Shape;4173;p51"/>
                <p:cNvSpPr/>
                <p:nvPr/>
              </p:nvSpPr>
              <p:spPr>
                <a:xfrm>
                  <a:off x="6115005" y="3592314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0" y="0"/>
                      </a:moveTo>
                      <a:cubicBezTo>
                        <a:pt x="2914" y="0"/>
                        <a:pt x="5287" y="2357"/>
                        <a:pt x="5287" y="5287"/>
                      </a:cubicBezTo>
                      <a:lnTo>
                        <a:pt x="30004" y="5287"/>
                      </a:lnTo>
                      <a:cubicBezTo>
                        <a:pt x="30004" y="2357"/>
                        <a:pt x="27630" y="0"/>
                        <a:pt x="24717" y="0"/>
                      </a:cubicBezTo>
                      <a:close/>
                    </a:path>
                  </a:pathLst>
                </a:custGeom>
                <a:solidFill>
                  <a:srgbClr val="5EC7A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4" name="Google Shape;4174;p51"/>
                <p:cNvSpPr/>
                <p:nvPr/>
              </p:nvSpPr>
              <p:spPr>
                <a:xfrm>
                  <a:off x="6115005" y="4042339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5287" y="0"/>
                      </a:moveTo>
                      <a:cubicBezTo>
                        <a:pt x="5287" y="2914"/>
                        <a:pt x="2914" y="5287"/>
                        <a:pt x="0" y="5287"/>
                      </a:cubicBezTo>
                      <a:lnTo>
                        <a:pt x="24717" y="5287"/>
                      </a:lnTo>
                      <a:cubicBezTo>
                        <a:pt x="27630" y="5287"/>
                        <a:pt x="30004" y="2914"/>
                        <a:pt x="30004" y="0"/>
                      </a:cubicBezTo>
                      <a:close/>
                    </a:path>
                  </a:pathLst>
                </a:custGeom>
                <a:solidFill>
                  <a:srgbClr val="41B88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5" name="Google Shape;4175;p51"/>
                <p:cNvSpPr/>
                <p:nvPr/>
              </p:nvSpPr>
              <p:spPr>
                <a:xfrm>
                  <a:off x="5662175" y="3535199"/>
                  <a:ext cx="2826924" cy="507200"/>
                </a:xfrm>
                <a:custGeom>
                  <a:rect b="b" l="l" r="r" t="t"/>
                  <a:pathLst>
                    <a:path extrusionOk="0" h="5959" w="33213">
                      <a:moveTo>
                        <a:pt x="1" y="0"/>
                      </a:moveTo>
                      <a:cubicBezTo>
                        <a:pt x="3274" y="0"/>
                        <a:pt x="5942" y="2668"/>
                        <a:pt x="5942" y="5958"/>
                      </a:cubicBezTo>
                      <a:lnTo>
                        <a:pt x="33212" y="5958"/>
                      </a:lnTo>
                      <a:cubicBezTo>
                        <a:pt x="33212" y="2668"/>
                        <a:pt x="30544" y="0"/>
                        <a:pt x="27254" y="0"/>
                      </a:cubicBezTo>
                      <a:close/>
                    </a:path>
                  </a:pathLst>
                </a:custGeom>
                <a:solidFill>
                  <a:srgbClr val="F8FAF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6" name="Google Shape;4176;p51"/>
                <p:cNvSpPr/>
                <p:nvPr/>
              </p:nvSpPr>
              <p:spPr>
                <a:xfrm>
                  <a:off x="5662175" y="4037612"/>
                  <a:ext cx="2826924" cy="505753"/>
                </a:xfrm>
                <a:custGeom>
                  <a:rect b="b" l="l" r="r" t="t"/>
                  <a:pathLst>
                    <a:path extrusionOk="0" h="5942" w="33213">
                      <a:moveTo>
                        <a:pt x="5942" y="0"/>
                      </a:moveTo>
                      <a:cubicBezTo>
                        <a:pt x="5942" y="3274"/>
                        <a:pt x="3274" y="5942"/>
                        <a:pt x="1" y="5942"/>
                      </a:cubicBezTo>
                      <a:lnTo>
                        <a:pt x="27254" y="5942"/>
                      </a:lnTo>
                      <a:cubicBezTo>
                        <a:pt x="30544" y="5942"/>
                        <a:pt x="33212" y="3274"/>
                        <a:pt x="33212" y="0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77" name="Google Shape;4177;p51"/>
              <p:cNvGrpSpPr/>
              <p:nvPr/>
            </p:nvGrpSpPr>
            <p:grpSpPr>
              <a:xfrm>
                <a:off x="5031023" y="3411180"/>
                <a:ext cx="1260979" cy="1260894"/>
                <a:chOff x="5031023" y="3411180"/>
                <a:chExt cx="1260979" cy="1260894"/>
              </a:xfrm>
            </p:grpSpPr>
            <p:sp>
              <p:nvSpPr>
                <p:cNvPr id="4178" name="Google Shape;4178;p51"/>
                <p:cNvSpPr/>
                <p:nvPr/>
              </p:nvSpPr>
              <p:spPr>
                <a:xfrm>
                  <a:off x="5155040" y="3535199"/>
                  <a:ext cx="1012954" cy="1012868"/>
                </a:xfrm>
                <a:custGeom>
                  <a:rect b="b" l="l" r="r" t="t"/>
                  <a:pathLst>
                    <a:path extrusionOk="0" h="11900" w="11901">
                      <a:moveTo>
                        <a:pt x="5959" y="835"/>
                      </a:moveTo>
                      <a:cubicBezTo>
                        <a:pt x="8774" y="835"/>
                        <a:pt x="11066" y="3126"/>
                        <a:pt x="11066" y="5958"/>
                      </a:cubicBezTo>
                      <a:cubicBezTo>
                        <a:pt x="11066" y="8774"/>
                        <a:pt x="8774" y="11065"/>
                        <a:pt x="5959" y="11065"/>
                      </a:cubicBezTo>
                      <a:cubicBezTo>
                        <a:pt x="3127" y="11065"/>
                        <a:pt x="835" y="8774"/>
                        <a:pt x="835" y="5958"/>
                      </a:cubicBezTo>
                      <a:cubicBezTo>
                        <a:pt x="835" y="3126"/>
                        <a:pt x="3127" y="835"/>
                        <a:pt x="5959" y="835"/>
                      </a:cubicBezTo>
                      <a:close/>
                      <a:moveTo>
                        <a:pt x="5959" y="0"/>
                      </a:moveTo>
                      <a:cubicBezTo>
                        <a:pt x="2668" y="0"/>
                        <a:pt x="0" y="2668"/>
                        <a:pt x="0" y="5958"/>
                      </a:cubicBezTo>
                      <a:cubicBezTo>
                        <a:pt x="0" y="9232"/>
                        <a:pt x="2668" y="11900"/>
                        <a:pt x="5959" y="11900"/>
                      </a:cubicBezTo>
                      <a:cubicBezTo>
                        <a:pt x="9232" y="11900"/>
                        <a:pt x="11900" y="9232"/>
                        <a:pt x="11900" y="5958"/>
                      </a:cubicBezTo>
                      <a:cubicBezTo>
                        <a:pt x="11900" y="2668"/>
                        <a:pt x="9232" y="0"/>
                        <a:pt x="5959" y="0"/>
                      </a:cubicBezTo>
                      <a:close/>
                    </a:path>
                  </a:pathLst>
                </a:custGeom>
                <a:solidFill>
                  <a:srgbClr val="C2C3C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79" name="Google Shape;4179;p51"/>
                <p:cNvSpPr/>
                <p:nvPr/>
              </p:nvSpPr>
              <p:spPr>
                <a:xfrm>
                  <a:off x="5031023" y="3411180"/>
                  <a:ext cx="1260979" cy="1260894"/>
                </a:xfrm>
                <a:custGeom>
                  <a:rect b="b" l="l" r="r" t="t"/>
                  <a:pathLst>
                    <a:path extrusionOk="0" h="14814" w="14815">
                      <a:moveTo>
                        <a:pt x="7416" y="0"/>
                      </a:moveTo>
                      <a:lnTo>
                        <a:pt x="7416" y="3749"/>
                      </a:lnTo>
                      <a:cubicBezTo>
                        <a:pt x="9429" y="3749"/>
                        <a:pt x="11066" y="5386"/>
                        <a:pt x="11066" y="7415"/>
                      </a:cubicBezTo>
                      <a:cubicBezTo>
                        <a:pt x="11066" y="9429"/>
                        <a:pt x="9429" y="11065"/>
                        <a:pt x="7416" y="11065"/>
                      </a:cubicBezTo>
                      <a:cubicBezTo>
                        <a:pt x="5386" y="11065"/>
                        <a:pt x="3749" y="9429"/>
                        <a:pt x="3749" y="7415"/>
                      </a:cubicBezTo>
                      <a:lnTo>
                        <a:pt x="1" y="7415"/>
                      </a:lnTo>
                      <a:cubicBezTo>
                        <a:pt x="1" y="11491"/>
                        <a:pt x="3323" y="14814"/>
                        <a:pt x="7416" y="14814"/>
                      </a:cubicBezTo>
                      <a:cubicBezTo>
                        <a:pt x="11491" y="14814"/>
                        <a:pt x="14814" y="11491"/>
                        <a:pt x="14814" y="7415"/>
                      </a:cubicBezTo>
                      <a:cubicBezTo>
                        <a:pt x="14814" y="3323"/>
                        <a:pt x="11491" y="0"/>
                        <a:pt x="7416" y="0"/>
                      </a:cubicBezTo>
                      <a:close/>
                    </a:path>
                  </a:pathLst>
                </a:custGeom>
                <a:solidFill>
                  <a:srgbClr val="5EC7A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0" name="Google Shape;4180;p51"/>
                <p:cNvSpPr/>
                <p:nvPr/>
              </p:nvSpPr>
              <p:spPr>
                <a:xfrm>
                  <a:off x="5347323" y="3727398"/>
                  <a:ext cx="629766" cy="628489"/>
                </a:xfrm>
                <a:custGeom>
                  <a:rect b="b" l="l" r="r" t="t"/>
                  <a:pathLst>
                    <a:path extrusionOk="0" h="7384" w="7399">
                      <a:moveTo>
                        <a:pt x="3700" y="1"/>
                      </a:moveTo>
                      <a:cubicBezTo>
                        <a:pt x="1653" y="1"/>
                        <a:pt x="0" y="1654"/>
                        <a:pt x="0" y="3700"/>
                      </a:cubicBezTo>
                      <a:cubicBezTo>
                        <a:pt x="0" y="5730"/>
                        <a:pt x="1653" y="7383"/>
                        <a:pt x="3700" y="7383"/>
                      </a:cubicBezTo>
                      <a:cubicBezTo>
                        <a:pt x="5729" y="7383"/>
                        <a:pt x="7399" y="5730"/>
                        <a:pt x="7399" y="3700"/>
                      </a:cubicBezTo>
                      <a:cubicBezTo>
                        <a:pt x="7399" y="1654"/>
                        <a:pt x="5729" y="1"/>
                        <a:pt x="370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1" name="Google Shape;4181;p51"/>
                <p:cNvSpPr/>
                <p:nvPr/>
              </p:nvSpPr>
              <p:spPr>
                <a:xfrm>
                  <a:off x="5201004" y="3581163"/>
                  <a:ext cx="922391" cy="920944"/>
                </a:xfrm>
                <a:custGeom>
                  <a:rect b="b" l="l" r="r" t="t"/>
                  <a:pathLst>
                    <a:path extrusionOk="0" h="10820" w="10837">
                      <a:moveTo>
                        <a:pt x="5419" y="0"/>
                      </a:moveTo>
                      <a:lnTo>
                        <a:pt x="5419" y="1752"/>
                      </a:lnTo>
                      <a:cubicBezTo>
                        <a:pt x="7432" y="1752"/>
                        <a:pt x="9069" y="3389"/>
                        <a:pt x="9069" y="5418"/>
                      </a:cubicBezTo>
                      <a:cubicBezTo>
                        <a:pt x="9069" y="7432"/>
                        <a:pt x="7432" y="9068"/>
                        <a:pt x="5419" y="9068"/>
                      </a:cubicBezTo>
                      <a:cubicBezTo>
                        <a:pt x="3389" y="9068"/>
                        <a:pt x="1752" y="7432"/>
                        <a:pt x="1752" y="5418"/>
                      </a:cubicBezTo>
                      <a:lnTo>
                        <a:pt x="1" y="5418"/>
                      </a:lnTo>
                      <a:cubicBezTo>
                        <a:pt x="1" y="8397"/>
                        <a:pt x="2423" y="10820"/>
                        <a:pt x="5419" y="10820"/>
                      </a:cubicBezTo>
                      <a:cubicBezTo>
                        <a:pt x="8398" y="10820"/>
                        <a:pt x="10837" y="8397"/>
                        <a:pt x="10837" y="5418"/>
                      </a:cubicBezTo>
                      <a:cubicBezTo>
                        <a:pt x="10837" y="2423"/>
                        <a:pt x="8398" y="0"/>
                        <a:pt x="5419" y="0"/>
                      </a:cubicBezTo>
                      <a:close/>
                    </a:path>
                  </a:pathLst>
                </a:custGeom>
                <a:solidFill>
                  <a:srgbClr val="41B88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82" name="Google Shape;4182;p51"/>
                <p:cNvSpPr/>
                <p:nvPr/>
              </p:nvSpPr>
              <p:spPr>
                <a:xfrm>
                  <a:off x="5347323" y="4042339"/>
                  <a:ext cx="629766" cy="313564"/>
                </a:xfrm>
                <a:custGeom>
                  <a:rect b="b" l="l" r="r" t="t"/>
                  <a:pathLst>
                    <a:path extrusionOk="0" h="3684" w="7399">
                      <a:moveTo>
                        <a:pt x="0" y="0"/>
                      </a:moveTo>
                      <a:cubicBezTo>
                        <a:pt x="0" y="2030"/>
                        <a:pt x="1653" y="3683"/>
                        <a:pt x="3700" y="3683"/>
                      </a:cubicBezTo>
                      <a:cubicBezTo>
                        <a:pt x="5729" y="3683"/>
                        <a:pt x="7399" y="2030"/>
                        <a:pt x="7399" y="0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4183" name="Google Shape;4183;p51"/>
            <p:cNvSpPr txBox="1"/>
            <p:nvPr/>
          </p:nvSpPr>
          <p:spPr>
            <a:xfrm>
              <a:off x="6454475" y="3571651"/>
              <a:ext cx="1486200" cy="45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23AA89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JUPITER</a:t>
              </a:r>
              <a:endParaRPr b="1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184" name="Google Shape;4184;p51"/>
            <p:cNvSpPr txBox="1"/>
            <p:nvPr/>
          </p:nvSpPr>
          <p:spPr>
            <a:xfrm>
              <a:off x="6378275" y="4052788"/>
              <a:ext cx="1606500" cy="472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180000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100">
                  <a:solidFill>
                    <a:srgbClr val="666666"/>
                  </a:solidFill>
                  <a:latin typeface="Roboto Light"/>
                  <a:ea typeface="Roboto Light"/>
                  <a:cs typeface="Roboto Light"/>
                  <a:sym typeface="Roboto Light"/>
                </a:rPr>
                <a:t>It’s the biggest planet in our Solar System</a:t>
              </a:r>
              <a:endParaRPr sz="1100">
                <a:solidFill>
                  <a:srgbClr val="666666"/>
                </a:solidFill>
                <a:latin typeface="Roboto Light"/>
                <a:ea typeface="Roboto Light"/>
                <a:cs typeface="Roboto Light"/>
                <a:sym typeface="Roboto Light"/>
              </a:endParaRPr>
            </a:p>
          </p:txBody>
        </p:sp>
        <p:sp>
          <p:nvSpPr>
            <p:cNvPr id="4185" name="Google Shape;4185;p51"/>
            <p:cNvSpPr txBox="1"/>
            <p:nvPr/>
          </p:nvSpPr>
          <p:spPr>
            <a:xfrm>
              <a:off x="5281098" y="3784321"/>
              <a:ext cx="762000" cy="535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800">
                  <a:solidFill>
                    <a:srgbClr val="23AA89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75%</a:t>
              </a:r>
              <a:endParaRPr b="1" i="1" sz="1800">
                <a:solidFill>
                  <a:srgbClr val="23AA89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grpSp>
          <p:nvGrpSpPr>
            <p:cNvPr id="4186" name="Google Shape;4186;p51"/>
            <p:cNvGrpSpPr/>
            <p:nvPr/>
          </p:nvGrpSpPr>
          <p:grpSpPr>
            <a:xfrm>
              <a:off x="7871961" y="3658648"/>
              <a:ext cx="267088" cy="266409"/>
              <a:chOff x="-20946600" y="3317850"/>
              <a:chExt cx="304825" cy="304050"/>
            </a:xfrm>
          </p:grpSpPr>
          <p:sp>
            <p:nvSpPr>
              <p:cNvPr id="4187" name="Google Shape;4187;p51"/>
              <p:cNvSpPr/>
              <p:nvPr/>
            </p:nvSpPr>
            <p:spPr>
              <a:xfrm>
                <a:off x="-20946600" y="3317850"/>
                <a:ext cx="232350" cy="248925"/>
              </a:xfrm>
              <a:custGeom>
                <a:rect b="b" l="l" r="r" t="t"/>
                <a:pathLst>
                  <a:path extrusionOk="0" h="9957" w="9294">
                    <a:moveTo>
                      <a:pt x="4631" y="1"/>
                    </a:moveTo>
                    <a:cubicBezTo>
                      <a:pt x="3340" y="1"/>
                      <a:pt x="2268" y="977"/>
                      <a:pt x="2142" y="2237"/>
                    </a:cubicBezTo>
                    <a:cubicBezTo>
                      <a:pt x="1292" y="2521"/>
                      <a:pt x="693" y="3340"/>
                      <a:pt x="693" y="4254"/>
                    </a:cubicBezTo>
                    <a:cubicBezTo>
                      <a:pt x="693" y="4695"/>
                      <a:pt x="819" y="5073"/>
                      <a:pt x="1040" y="5451"/>
                    </a:cubicBezTo>
                    <a:cubicBezTo>
                      <a:pt x="378" y="5923"/>
                      <a:pt x="0" y="6648"/>
                      <a:pt x="0" y="7499"/>
                    </a:cubicBezTo>
                    <a:cubicBezTo>
                      <a:pt x="0" y="8853"/>
                      <a:pt x="1134" y="9956"/>
                      <a:pt x="2520" y="9956"/>
                    </a:cubicBezTo>
                    <a:lnTo>
                      <a:pt x="4316" y="9956"/>
                    </a:lnTo>
                    <a:lnTo>
                      <a:pt x="4316" y="8349"/>
                    </a:lnTo>
                    <a:lnTo>
                      <a:pt x="2962" y="7026"/>
                    </a:lnTo>
                    <a:cubicBezTo>
                      <a:pt x="2804" y="6869"/>
                      <a:pt x="2804" y="6648"/>
                      <a:pt x="2962" y="6491"/>
                    </a:cubicBezTo>
                    <a:cubicBezTo>
                      <a:pt x="3040" y="6412"/>
                      <a:pt x="3135" y="6372"/>
                      <a:pt x="3229" y="6372"/>
                    </a:cubicBezTo>
                    <a:cubicBezTo>
                      <a:pt x="3324" y="6372"/>
                      <a:pt x="3418" y="6412"/>
                      <a:pt x="3497" y="6491"/>
                    </a:cubicBezTo>
                    <a:lnTo>
                      <a:pt x="4316" y="7341"/>
                    </a:lnTo>
                    <a:lnTo>
                      <a:pt x="4316" y="5482"/>
                    </a:lnTo>
                    <a:lnTo>
                      <a:pt x="2962" y="4128"/>
                    </a:lnTo>
                    <a:cubicBezTo>
                      <a:pt x="2804" y="3970"/>
                      <a:pt x="2804" y="3781"/>
                      <a:pt x="2962" y="3624"/>
                    </a:cubicBezTo>
                    <a:cubicBezTo>
                      <a:pt x="3040" y="3545"/>
                      <a:pt x="3135" y="3505"/>
                      <a:pt x="3229" y="3505"/>
                    </a:cubicBezTo>
                    <a:cubicBezTo>
                      <a:pt x="3324" y="3505"/>
                      <a:pt x="3418" y="3545"/>
                      <a:pt x="3497" y="3624"/>
                    </a:cubicBezTo>
                    <a:lnTo>
                      <a:pt x="4316" y="4443"/>
                    </a:lnTo>
                    <a:lnTo>
                      <a:pt x="4316" y="2458"/>
                    </a:lnTo>
                    <a:cubicBezTo>
                      <a:pt x="4316" y="2237"/>
                      <a:pt x="4474" y="2080"/>
                      <a:pt x="4663" y="2080"/>
                    </a:cubicBezTo>
                    <a:cubicBezTo>
                      <a:pt x="4852" y="2080"/>
                      <a:pt x="5009" y="2237"/>
                      <a:pt x="5009" y="2458"/>
                    </a:cubicBezTo>
                    <a:lnTo>
                      <a:pt x="5009" y="5860"/>
                    </a:lnTo>
                    <a:lnTo>
                      <a:pt x="5860" y="5041"/>
                    </a:lnTo>
                    <a:cubicBezTo>
                      <a:pt x="5939" y="4963"/>
                      <a:pt x="6025" y="4923"/>
                      <a:pt x="6112" y="4923"/>
                    </a:cubicBezTo>
                    <a:cubicBezTo>
                      <a:pt x="6199" y="4923"/>
                      <a:pt x="6285" y="4963"/>
                      <a:pt x="6364" y="5041"/>
                    </a:cubicBezTo>
                    <a:cubicBezTo>
                      <a:pt x="6522" y="5199"/>
                      <a:pt x="6522" y="5388"/>
                      <a:pt x="6364" y="5545"/>
                    </a:cubicBezTo>
                    <a:lnTo>
                      <a:pt x="5009" y="6900"/>
                    </a:lnTo>
                    <a:lnTo>
                      <a:pt x="5009" y="9956"/>
                    </a:lnTo>
                    <a:lnTo>
                      <a:pt x="6805" y="9956"/>
                    </a:lnTo>
                    <a:cubicBezTo>
                      <a:pt x="8160" y="9956"/>
                      <a:pt x="9294" y="8853"/>
                      <a:pt x="9294" y="7499"/>
                    </a:cubicBezTo>
                    <a:cubicBezTo>
                      <a:pt x="9294" y="6648"/>
                      <a:pt x="8884" y="5923"/>
                      <a:pt x="8223" y="5451"/>
                    </a:cubicBezTo>
                    <a:cubicBezTo>
                      <a:pt x="8443" y="5073"/>
                      <a:pt x="8569" y="4695"/>
                      <a:pt x="8569" y="4254"/>
                    </a:cubicBezTo>
                    <a:cubicBezTo>
                      <a:pt x="8569" y="3340"/>
                      <a:pt x="7971" y="2521"/>
                      <a:pt x="7120" y="2237"/>
                    </a:cubicBezTo>
                    <a:cubicBezTo>
                      <a:pt x="6994" y="977"/>
                      <a:pt x="5923" y="1"/>
                      <a:pt x="4631" y="1"/>
                    </a:cubicBezTo>
                    <a:close/>
                  </a:path>
                </a:pathLst>
              </a:custGeom>
              <a:solidFill>
                <a:srgbClr val="23AA8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8" name="Google Shape;4188;p51"/>
              <p:cNvSpPr/>
              <p:nvPr/>
            </p:nvSpPr>
            <p:spPr>
              <a:xfrm>
                <a:off x="-20775700" y="3318650"/>
                <a:ext cx="133925" cy="249700"/>
              </a:xfrm>
              <a:custGeom>
                <a:rect b="b" l="l" r="r" t="t"/>
                <a:pathLst>
                  <a:path extrusionOk="0" h="9988" w="5357">
                    <a:moveTo>
                      <a:pt x="694" y="0"/>
                    </a:moveTo>
                    <a:cubicBezTo>
                      <a:pt x="473" y="0"/>
                      <a:pt x="253" y="32"/>
                      <a:pt x="1" y="126"/>
                    </a:cubicBezTo>
                    <a:cubicBezTo>
                      <a:pt x="473" y="567"/>
                      <a:pt x="820" y="1103"/>
                      <a:pt x="977" y="1764"/>
                    </a:cubicBezTo>
                    <a:cubicBezTo>
                      <a:pt x="1891" y="2300"/>
                      <a:pt x="2490" y="3245"/>
                      <a:pt x="2490" y="4285"/>
                    </a:cubicBezTo>
                    <a:cubicBezTo>
                      <a:pt x="2490" y="4663"/>
                      <a:pt x="2395" y="4978"/>
                      <a:pt x="2269" y="5293"/>
                    </a:cubicBezTo>
                    <a:cubicBezTo>
                      <a:pt x="2836" y="5860"/>
                      <a:pt x="3183" y="6648"/>
                      <a:pt x="3183" y="7498"/>
                    </a:cubicBezTo>
                    <a:cubicBezTo>
                      <a:pt x="3183" y="8506"/>
                      <a:pt x="2710" y="9389"/>
                      <a:pt x="1985" y="9987"/>
                    </a:cubicBezTo>
                    <a:lnTo>
                      <a:pt x="2836" y="9987"/>
                    </a:lnTo>
                    <a:cubicBezTo>
                      <a:pt x="4222" y="9987"/>
                      <a:pt x="5325" y="8853"/>
                      <a:pt x="5325" y="7498"/>
                    </a:cubicBezTo>
                    <a:cubicBezTo>
                      <a:pt x="5357" y="6679"/>
                      <a:pt x="4915" y="5891"/>
                      <a:pt x="4285" y="5450"/>
                    </a:cubicBezTo>
                    <a:cubicBezTo>
                      <a:pt x="4537" y="5104"/>
                      <a:pt x="4632" y="4694"/>
                      <a:pt x="4632" y="4253"/>
                    </a:cubicBezTo>
                    <a:cubicBezTo>
                      <a:pt x="4632" y="3340"/>
                      <a:pt x="4065" y="2520"/>
                      <a:pt x="3183" y="2237"/>
                    </a:cubicBezTo>
                    <a:cubicBezTo>
                      <a:pt x="3057" y="977"/>
                      <a:pt x="2017" y="0"/>
                      <a:pt x="694" y="0"/>
                    </a:cubicBezTo>
                    <a:close/>
                  </a:path>
                </a:pathLst>
              </a:custGeom>
              <a:solidFill>
                <a:srgbClr val="23AA8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89" name="Google Shape;4189;p51"/>
              <p:cNvSpPr/>
              <p:nvPr/>
            </p:nvSpPr>
            <p:spPr>
              <a:xfrm>
                <a:off x="-20890700" y="3586425"/>
                <a:ext cx="195375" cy="35475"/>
              </a:xfrm>
              <a:custGeom>
                <a:rect b="b" l="l" r="r" t="t"/>
                <a:pathLst>
                  <a:path extrusionOk="0" h="1419" w="7815">
                    <a:moveTo>
                      <a:pt x="2112" y="1"/>
                    </a:moveTo>
                    <a:lnTo>
                      <a:pt x="2112" y="725"/>
                    </a:lnTo>
                    <a:lnTo>
                      <a:pt x="347" y="725"/>
                    </a:lnTo>
                    <a:cubicBezTo>
                      <a:pt x="158" y="725"/>
                      <a:pt x="1" y="883"/>
                      <a:pt x="1" y="1072"/>
                    </a:cubicBezTo>
                    <a:cubicBezTo>
                      <a:pt x="1" y="1261"/>
                      <a:pt x="158" y="1418"/>
                      <a:pt x="347" y="1418"/>
                    </a:cubicBezTo>
                    <a:lnTo>
                      <a:pt x="7468" y="1418"/>
                    </a:lnTo>
                    <a:cubicBezTo>
                      <a:pt x="7657" y="1418"/>
                      <a:pt x="7814" y="1261"/>
                      <a:pt x="7814" y="1072"/>
                    </a:cubicBezTo>
                    <a:cubicBezTo>
                      <a:pt x="7814" y="883"/>
                      <a:pt x="7625" y="725"/>
                      <a:pt x="7436" y="725"/>
                    </a:cubicBezTo>
                    <a:lnTo>
                      <a:pt x="5672" y="725"/>
                    </a:lnTo>
                    <a:lnTo>
                      <a:pt x="5672" y="1"/>
                    </a:lnTo>
                    <a:lnTo>
                      <a:pt x="4947" y="1"/>
                    </a:lnTo>
                    <a:lnTo>
                      <a:pt x="4947" y="725"/>
                    </a:lnTo>
                    <a:lnTo>
                      <a:pt x="2836" y="725"/>
                    </a:lnTo>
                    <a:lnTo>
                      <a:pt x="2836" y="1"/>
                    </a:lnTo>
                    <a:close/>
                  </a:path>
                </a:pathLst>
              </a:custGeom>
              <a:solidFill>
                <a:srgbClr val="23AA8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190" name="Google Shape;4190;p51"/>
          <p:cNvGrpSpPr/>
          <p:nvPr/>
        </p:nvGrpSpPr>
        <p:grpSpPr>
          <a:xfrm>
            <a:off x="5154068" y="1923902"/>
            <a:ext cx="3513755" cy="1260979"/>
            <a:chOff x="5154068" y="1923902"/>
            <a:chExt cx="3513755" cy="1260979"/>
          </a:xfrm>
        </p:grpSpPr>
        <p:grpSp>
          <p:nvGrpSpPr>
            <p:cNvPr id="4191" name="Google Shape;4191;p51"/>
            <p:cNvGrpSpPr/>
            <p:nvPr/>
          </p:nvGrpSpPr>
          <p:grpSpPr>
            <a:xfrm>
              <a:off x="5154068" y="1923902"/>
              <a:ext cx="3513755" cy="1260979"/>
              <a:chOff x="5154068" y="1923902"/>
              <a:chExt cx="3513755" cy="1260979"/>
            </a:xfrm>
          </p:grpSpPr>
          <p:sp>
            <p:nvSpPr>
              <p:cNvPr id="4192" name="Google Shape;4192;p51"/>
              <p:cNvSpPr/>
              <p:nvPr/>
            </p:nvSpPr>
            <p:spPr>
              <a:xfrm>
                <a:off x="5661204" y="2056262"/>
                <a:ext cx="3006602" cy="1085727"/>
              </a:xfrm>
              <a:custGeom>
                <a:rect b="b" l="l" r="r" t="t"/>
                <a:pathLst>
                  <a:path extrusionOk="0" h="12756" w="35324">
                    <a:moveTo>
                      <a:pt x="1" y="11901"/>
                    </a:moveTo>
                    <a:lnTo>
                      <a:pt x="1" y="11901"/>
                    </a:lnTo>
                    <a:cubicBezTo>
                      <a:pt x="16" y="11901"/>
                      <a:pt x="31" y="11902"/>
                      <a:pt x="46" y="11902"/>
                    </a:cubicBezTo>
                    <a:lnTo>
                      <a:pt x="46" y="11902"/>
                    </a:lnTo>
                    <a:lnTo>
                      <a:pt x="1" y="11901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3274" y="115"/>
                      <a:pt x="5942" y="2882"/>
                      <a:pt x="5942" y="6172"/>
                    </a:cubicBezTo>
                    <a:cubicBezTo>
                      <a:pt x="5942" y="9375"/>
                      <a:pt x="3388" y="11904"/>
                      <a:pt x="211" y="11904"/>
                    </a:cubicBezTo>
                    <a:cubicBezTo>
                      <a:pt x="156" y="11904"/>
                      <a:pt x="101" y="11904"/>
                      <a:pt x="46" y="11902"/>
                    </a:cubicBezTo>
                    <a:lnTo>
                      <a:pt x="46" y="11902"/>
                    </a:lnTo>
                    <a:lnTo>
                      <a:pt x="27254" y="12752"/>
                    </a:lnTo>
                    <a:cubicBezTo>
                      <a:pt x="27320" y="12754"/>
                      <a:pt x="27386" y="12755"/>
                      <a:pt x="27452" y="12755"/>
                    </a:cubicBezTo>
                    <a:cubicBezTo>
                      <a:pt x="28361" y="12755"/>
                      <a:pt x="29224" y="12545"/>
                      <a:pt x="29988" y="12179"/>
                    </a:cubicBezTo>
                    <a:lnTo>
                      <a:pt x="30037" y="12179"/>
                    </a:lnTo>
                    <a:cubicBezTo>
                      <a:pt x="30107" y="12182"/>
                      <a:pt x="30176" y="12183"/>
                      <a:pt x="30246" y="12183"/>
                    </a:cubicBezTo>
                    <a:cubicBezTo>
                      <a:pt x="33063" y="12183"/>
                      <a:pt x="35324" y="9932"/>
                      <a:pt x="35324" y="7088"/>
                    </a:cubicBezTo>
                    <a:cubicBezTo>
                      <a:pt x="35324" y="4175"/>
                      <a:pt x="32950" y="1719"/>
                      <a:pt x="30037" y="1605"/>
                    </a:cubicBezTo>
                    <a:lnTo>
                      <a:pt x="29988" y="1605"/>
                    </a:lnTo>
                    <a:cubicBezTo>
                      <a:pt x="29169" y="1163"/>
                      <a:pt x="28236" y="885"/>
                      <a:pt x="27254" y="85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AD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4193" name="Google Shape;4193;p51"/>
              <p:cNvGrpSpPr/>
              <p:nvPr/>
            </p:nvGrpSpPr>
            <p:grpSpPr>
              <a:xfrm>
                <a:off x="5661204" y="2047920"/>
                <a:ext cx="3006620" cy="1008252"/>
                <a:chOff x="5661204" y="2047920"/>
                <a:chExt cx="3006620" cy="1008252"/>
              </a:xfrm>
            </p:grpSpPr>
            <p:sp>
              <p:nvSpPr>
                <p:cNvPr id="4194" name="Google Shape;4194;p51"/>
                <p:cNvSpPr/>
                <p:nvPr/>
              </p:nvSpPr>
              <p:spPr>
                <a:xfrm>
                  <a:off x="6114033" y="2105035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0" y="1"/>
                      </a:moveTo>
                      <a:cubicBezTo>
                        <a:pt x="2914" y="1"/>
                        <a:pt x="5287" y="2374"/>
                        <a:pt x="5287" y="5288"/>
                      </a:cubicBezTo>
                      <a:lnTo>
                        <a:pt x="30004" y="5288"/>
                      </a:lnTo>
                      <a:cubicBezTo>
                        <a:pt x="30004" y="2374"/>
                        <a:pt x="27630" y="1"/>
                        <a:pt x="24717" y="1"/>
                      </a:cubicBezTo>
                      <a:close/>
                    </a:path>
                  </a:pathLst>
                </a:custGeom>
                <a:solidFill>
                  <a:srgbClr val="48918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5" name="Google Shape;4195;p51"/>
                <p:cNvSpPr/>
                <p:nvPr/>
              </p:nvSpPr>
              <p:spPr>
                <a:xfrm>
                  <a:off x="6114033" y="2555061"/>
                  <a:ext cx="2553790" cy="450088"/>
                </a:xfrm>
                <a:custGeom>
                  <a:rect b="b" l="l" r="r" t="t"/>
                  <a:pathLst>
                    <a:path extrusionOk="0" h="5288" w="30004">
                      <a:moveTo>
                        <a:pt x="5287" y="1"/>
                      </a:moveTo>
                      <a:cubicBezTo>
                        <a:pt x="5287" y="2914"/>
                        <a:pt x="2914" y="5288"/>
                        <a:pt x="0" y="5288"/>
                      </a:cubicBezTo>
                      <a:lnTo>
                        <a:pt x="24717" y="5288"/>
                      </a:lnTo>
                      <a:cubicBezTo>
                        <a:pt x="27630" y="5288"/>
                        <a:pt x="30004" y="2914"/>
                        <a:pt x="30004" y="1"/>
                      </a:cubicBezTo>
                      <a:close/>
                    </a:path>
                  </a:pathLst>
                </a:custGeom>
                <a:solidFill>
                  <a:srgbClr val="2B736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6" name="Google Shape;4196;p51"/>
                <p:cNvSpPr/>
                <p:nvPr/>
              </p:nvSpPr>
              <p:spPr>
                <a:xfrm>
                  <a:off x="5661204" y="2047920"/>
                  <a:ext cx="2826924" cy="507200"/>
                </a:xfrm>
                <a:custGeom>
                  <a:rect b="b" l="l" r="r" t="t"/>
                  <a:pathLst>
                    <a:path extrusionOk="0" h="5959" w="33213">
                      <a:moveTo>
                        <a:pt x="1" y="1"/>
                      </a:moveTo>
                      <a:cubicBezTo>
                        <a:pt x="3274" y="1"/>
                        <a:pt x="5942" y="2669"/>
                        <a:pt x="5942" y="5959"/>
                      </a:cubicBezTo>
                      <a:lnTo>
                        <a:pt x="33212" y="5959"/>
                      </a:lnTo>
                      <a:cubicBezTo>
                        <a:pt x="33212" y="2669"/>
                        <a:pt x="30544" y="1"/>
                        <a:pt x="27254" y="1"/>
                      </a:cubicBezTo>
                      <a:close/>
                    </a:path>
                  </a:pathLst>
                </a:custGeom>
                <a:solidFill>
                  <a:srgbClr val="F8FAFB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197" name="Google Shape;4197;p51"/>
                <p:cNvSpPr/>
                <p:nvPr/>
              </p:nvSpPr>
              <p:spPr>
                <a:xfrm>
                  <a:off x="5661204" y="2550334"/>
                  <a:ext cx="2826924" cy="505838"/>
                </a:xfrm>
                <a:custGeom>
                  <a:rect b="b" l="l" r="r" t="t"/>
                  <a:pathLst>
                    <a:path extrusionOk="0" h="5943" w="33213">
                      <a:moveTo>
                        <a:pt x="5942" y="1"/>
                      </a:moveTo>
                      <a:cubicBezTo>
                        <a:pt x="5942" y="3274"/>
                        <a:pt x="3274" y="5942"/>
                        <a:pt x="1" y="5942"/>
                      </a:cubicBezTo>
                      <a:lnTo>
                        <a:pt x="27254" y="5942"/>
                      </a:lnTo>
                      <a:cubicBezTo>
                        <a:pt x="30544" y="5942"/>
                        <a:pt x="33212" y="3274"/>
                        <a:pt x="33212" y="1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4198" name="Google Shape;4198;p51"/>
              <p:cNvGrpSpPr/>
              <p:nvPr/>
            </p:nvGrpSpPr>
            <p:grpSpPr>
              <a:xfrm>
                <a:off x="5154068" y="1923902"/>
                <a:ext cx="1136986" cy="1260979"/>
                <a:chOff x="5154068" y="1923902"/>
                <a:chExt cx="1136986" cy="1260979"/>
              </a:xfrm>
            </p:grpSpPr>
            <p:sp>
              <p:nvSpPr>
                <p:cNvPr id="4199" name="Google Shape;4199;p51"/>
                <p:cNvSpPr/>
                <p:nvPr/>
              </p:nvSpPr>
              <p:spPr>
                <a:xfrm>
                  <a:off x="5154068" y="2047920"/>
                  <a:ext cx="1012954" cy="1012954"/>
                </a:xfrm>
                <a:custGeom>
                  <a:rect b="b" l="l" r="r" t="t"/>
                  <a:pathLst>
                    <a:path extrusionOk="0" h="11901" w="11901">
                      <a:moveTo>
                        <a:pt x="5959" y="835"/>
                      </a:moveTo>
                      <a:cubicBezTo>
                        <a:pt x="8774" y="835"/>
                        <a:pt x="11066" y="3127"/>
                        <a:pt x="11066" y="5959"/>
                      </a:cubicBezTo>
                      <a:cubicBezTo>
                        <a:pt x="11066" y="8774"/>
                        <a:pt x="8774" y="11082"/>
                        <a:pt x="5959" y="11082"/>
                      </a:cubicBezTo>
                      <a:cubicBezTo>
                        <a:pt x="3127" y="11082"/>
                        <a:pt x="835" y="8774"/>
                        <a:pt x="835" y="5959"/>
                      </a:cubicBezTo>
                      <a:cubicBezTo>
                        <a:pt x="835" y="3127"/>
                        <a:pt x="3127" y="835"/>
                        <a:pt x="5959" y="835"/>
                      </a:cubicBezTo>
                      <a:close/>
                      <a:moveTo>
                        <a:pt x="5959" y="1"/>
                      </a:moveTo>
                      <a:cubicBezTo>
                        <a:pt x="2668" y="1"/>
                        <a:pt x="0" y="2669"/>
                        <a:pt x="0" y="5959"/>
                      </a:cubicBezTo>
                      <a:cubicBezTo>
                        <a:pt x="0" y="9232"/>
                        <a:pt x="2668" y="11900"/>
                        <a:pt x="5959" y="11900"/>
                      </a:cubicBezTo>
                      <a:cubicBezTo>
                        <a:pt x="9232" y="11900"/>
                        <a:pt x="11900" y="9232"/>
                        <a:pt x="11900" y="5959"/>
                      </a:cubicBezTo>
                      <a:cubicBezTo>
                        <a:pt x="11900" y="2669"/>
                        <a:pt x="9232" y="1"/>
                        <a:pt x="5959" y="1"/>
                      </a:cubicBezTo>
                      <a:close/>
                    </a:path>
                  </a:pathLst>
                </a:custGeom>
                <a:solidFill>
                  <a:srgbClr val="C2C3C1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0" name="Google Shape;4200;p51"/>
                <p:cNvSpPr/>
                <p:nvPr/>
              </p:nvSpPr>
              <p:spPr>
                <a:xfrm>
                  <a:off x="5346351" y="2240205"/>
                  <a:ext cx="629766" cy="629766"/>
                </a:xfrm>
                <a:custGeom>
                  <a:rect b="b" l="l" r="r" t="t"/>
                  <a:pathLst>
                    <a:path extrusionOk="0" h="7399" w="7399">
                      <a:moveTo>
                        <a:pt x="3700" y="0"/>
                      </a:moveTo>
                      <a:cubicBezTo>
                        <a:pt x="1653" y="0"/>
                        <a:pt x="0" y="1654"/>
                        <a:pt x="0" y="3700"/>
                      </a:cubicBezTo>
                      <a:cubicBezTo>
                        <a:pt x="0" y="5746"/>
                        <a:pt x="1653" y="7399"/>
                        <a:pt x="3700" y="7399"/>
                      </a:cubicBezTo>
                      <a:cubicBezTo>
                        <a:pt x="5729" y="7399"/>
                        <a:pt x="7399" y="5746"/>
                        <a:pt x="7399" y="3700"/>
                      </a:cubicBezTo>
                      <a:cubicBezTo>
                        <a:pt x="7399" y="1654"/>
                        <a:pt x="5729" y="0"/>
                        <a:pt x="370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1" name="Google Shape;4201;p51"/>
                <p:cNvSpPr/>
                <p:nvPr/>
              </p:nvSpPr>
              <p:spPr>
                <a:xfrm>
                  <a:off x="5661204" y="1923902"/>
                  <a:ext cx="629851" cy="1260979"/>
                </a:xfrm>
                <a:custGeom>
                  <a:rect b="b" l="l" r="r" t="t"/>
                  <a:pathLst>
                    <a:path extrusionOk="0" h="14815" w="7400">
                      <a:moveTo>
                        <a:pt x="1" y="1"/>
                      </a:moveTo>
                      <a:lnTo>
                        <a:pt x="1" y="3749"/>
                      </a:lnTo>
                      <a:cubicBezTo>
                        <a:pt x="2014" y="3749"/>
                        <a:pt x="3651" y="5386"/>
                        <a:pt x="3651" y="7416"/>
                      </a:cubicBezTo>
                      <a:cubicBezTo>
                        <a:pt x="3651" y="9429"/>
                        <a:pt x="2014" y="11082"/>
                        <a:pt x="1" y="11082"/>
                      </a:cubicBezTo>
                      <a:lnTo>
                        <a:pt x="1" y="14814"/>
                      </a:lnTo>
                      <a:cubicBezTo>
                        <a:pt x="4076" y="14814"/>
                        <a:pt x="7399" y="11491"/>
                        <a:pt x="7399" y="7416"/>
                      </a:cubicBezTo>
                      <a:cubicBezTo>
                        <a:pt x="7399" y="3324"/>
                        <a:pt x="4076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48918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2" name="Google Shape;4202;p51"/>
                <p:cNvSpPr/>
                <p:nvPr/>
              </p:nvSpPr>
              <p:spPr>
                <a:xfrm>
                  <a:off x="5661204" y="2093885"/>
                  <a:ext cx="461238" cy="922391"/>
                </a:xfrm>
                <a:custGeom>
                  <a:rect b="b" l="l" r="r" t="t"/>
                  <a:pathLst>
                    <a:path extrusionOk="0" h="10837" w="5419">
                      <a:moveTo>
                        <a:pt x="1" y="1"/>
                      </a:moveTo>
                      <a:lnTo>
                        <a:pt x="1" y="1752"/>
                      </a:lnTo>
                      <a:cubicBezTo>
                        <a:pt x="2014" y="1752"/>
                        <a:pt x="3651" y="3389"/>
                        <a:pt x="3651" y="5419"/>
                      </a:cubicBezTo>
                      <a:cubicBezTo>
                        <a:pt x="3651" y="7432"/>
                        <a:pt x="2014" y="9085"/>
                        <a:pt x="1" y="9085"/>
                      </a:cubicBezTo>
                      <a:lnTo>
                        <a:pt x="1" y="10837"/>
                      </a:lnTo>
                      <a:cubicBezTo>
                        <a:pt x="2980" y="10837"/>
                        <a:pt x="5419" y="8398"/>
                        <a:pt x="5419" y="5419"/>
                      </a:cubicBezTo>
                      <a:cubicBezTo>
                        <a:pt x="5419" y="2423"/>
                        <a:pt x="298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2B7369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203" name="Google Shape;4203;p51"/>
                <p:cNvSpPr/>
                <p:nvPr/>
              </p:nvSpPr>
              <p:spPr>
                <a:xfrm>
                  <a:off x="5354692" y="2555061"/>
                  <a:ext cx="613083" cy="314926"/>
                </a:xfrm>
                <a:custGeom>
                  <a:rect b="b" l="l" r="r" t="t"/>
                  <a:pathLst>
                    <a:path extrusionOk="0" h="3700" w="7203">
                      <a:moveTo>
                        <a:pt x="0" y="1"/>
                      </a:moveTo>
                      <a:cubicBezTo>
                        <a:pt x="0" y="2047"/>
                        <a:pt x="1605" y="3700"/>
                        <a:pt x="3602" y="3700"/>
                      </a:cubicBezTo>
                      <a:cubicBezTo>
                        <a:pt x="5582" y="3700"/>
                        <a:pt x="7203" y="2047"/>
                        <a:pt x="7203" y="1"/>
                      </a:cubicBezTo>
                      <a:close/>
                    </a:path>
                  </a:pathLst>
                </a:custGeom>
                <a:solidFill>
                  <a:srgbClr val="EFF0E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4204" name="Google Shape;4204;p51"/>
            <p:cNvSpPr txBox="1"/>
            <p:nvPr/>
          </p:nvSpPr>
          <p:spPr>
            <a:xfrm>
              <a:off x="5279429" y="2287260"/>
              <a:ext cx="762000" cy="535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800">
                  <a:solidFill>
                    <a:srgbClr val="14736A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50%</a:t>
              </a:r>
              <a:endParaRPr b="1" i="1" sz="1800">
                <a:solidFill>
                  <a:srgbClr val="14736A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205" name="Google Shape;4205;p51"/>
            <p:cNvSpPr txBox="1"/>
            <p:nvPr/>
          </p:nvSpPr>
          <p:spPr>
            <a:xfrm>
              <a:off x="6454475" y="2057981"/>
              <a:ext cx="851400" cy="505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b="1" lang="es">
                  <a:solidFill>
                    <a:srgbClr val="14736A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  <a:t>MARS</a:t>
              </a:r>
              <a:endParaRPr b="1">
                <a:solidFill>
                  <a:srgbClr val="14736A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  <p:sp>
          <p:nvSpPr>
            <p:cNvPr id="4206" name="Google Shape;4206;p51"/>
            <p:cNvSpPr txBox="1"/>
            <p:nvPr/>
          </p:nvSpPr>
          <p:spPr>
            <a:xfrm>
              <a:off x="6454475" y="2563155"/>
              <a:ext cx="1746900" cy="5355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100">
                  <a:solidFill>
                    <a:srgbClr val="666666"/>
                  </a:solidFill>
                  <a:latin typeface="Roboto Light"/>
                  <a:ea typeface="Roboto Light"/>
                  <a:cs typeface="Roboto Light"/>
                  <a:sym typeface="Roboto Light"/>
                </a:rPr>
                <a:t>Despite being red, Mars is a cold place, not hot</a:t>
              </a:r>
              <a:endParaRPr sz="1100">
                <a:solidFill>
                  <a:srgbClr val="666666"/>
                </a:solidFill>
                <a:latin typeface="Roboto Light"/>
                <a:ea typeface="Roboto Light"/>
                <a:cs typeface="Roboto Light"/>
                <a:sym typeface="Roboto Light"/>
              </a:endParaRPr>
            </a:p>
          </p:txBody>
        </p:sp>
        <p:grpSp>
          <p:nvGrpSpPr>
            <p:cNvPr id="4207" name="Google Shape;4207;p51"/>
            <p:cNvGrpSpPr/>
            <p:nvPr/>
          </p:nvGrpSpPr>
          <p:grpSpPr>
            <a:xfrm>
              <a:off x="7871610" y="2197412"/>
              <a:ext cx="267789" cy="265379"/>
              <a:chOff x="-20572500" y="3319025"/>
              <a:chExt cx="305625" cy="302875"/>
            </a:xfrm>
          </p:grpSpPr>
          <p:sp>
            <p:nvSpPr>
              <p:cNvPr id="4208" name="Google Shape;4208;p51"/>
              <p:cNvSpPr/>
              <p:nvPr/>
            </p:nvSpPr>
            <p:spPr>
              <a:xfrm>
                <a:off x="-20429150" y="3569900"/>
                <a:ext cx="18150" cy="52000"/>
              </a:xfrm>
              <a:custGeom>
                <a:rect b="b" l="l" r="r" t="t"/>
                <a:pathLst>
                  <a:path extrusionOk="0" h="2080" w="726">
                    <a:moveTo>
                      <a:pt x="347" y="0"/>
                    </a:moveTo>
                    <a:lnTo>
                      <a:pt x="1" y="126"/>
                    </a:lnTo>
                    <a:lnTo>
                      <a:pt x="1" y="1733"/>
                    </a:lnTo>
                    <a:cubicBezTo>
                      <a:pt x="1" y="1922"/>
                      <a:pt x="158" y="2079"/>
                      <a:pt x="347" y="2079"/>
                    </a:cubicBezTo>
                    <a:cubicBezTo>
                      <a:pt x="568" y="2079"/>
                      <a:pt x="725" y="1922"/>
                      <a:pt x="725" y="1733"/>
                    </a:cubicBezTo>
                    <a:lnTo>
                      <a:pt x="725" y="126"/>
                    </a:lnTo>
                    <a:lnTo>
                      <a:pt x="347" y="0"/>
                    </a:ln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09" name="Google Shape;4209;p51"/>
              <p:cNvSpPr/>
              <p:nvPr/>
            </p:nvSpPr>
            <p:spPr>
              <a:xfrm>
                <a:off x="-20572500" y="3319025"/>
                <a:ext cx="305625" cy="267350"/>
              </a:xfrm>
              <a:custGeom>
                <a:rect b="b" l="l" r="r" t="t"/>
                <a:pathLst>
                  <a:path extrusionOk="0" h="10694" w="12225">
                    <a:moveTo>
                      <a:pt x="6097" y="1"/>
                    </a:moveTo>
                    <a:cubicBezTo>
                      <a:pt x="5979" y="1"/>
                      <a:pt x="5861" y="48"/>
                      <a:pt x="5798" y="143"/>
                    </a:cubicBezTo>
                    <a:lnTo>
                      <a:pt x="5168" y="1119"/>
                    </a:lnTo>
                    <a:cubicBezTo>
                      <a:pt x="4758" y="1749"/>
                      <a:pt x="4034" y="2159"/>
                      <a:pt x="3246" y="2159"/>
                    </a:cubicBezTo>
                    <a:cubicBezTo>
                      <a:pt x="2931" y="2159"/>
                      <a:pt x="2773" y="2537"/>
                      <a:pt x="3025" y="2757"/>
                    </a:cubicBezTo>
                    <a:cubicBezTo>
                      <a:pt x="3593" y="3388"/>
                      <a:pt x="3813" y="4900"/>
                      <a:pt x="3403" y="5813"/>
                    </a:cubicBezTo>
                    <a:cubicBezTo>
                      <a:pt x="2931" y="5656"/>
                      <a:pt x="2490" y="5372"/>
                      <a:pt x="2143" y="5057"/>
                    </a:cubicBezTo>
                    <a:cubicBezTo>
                      <a:pt x="2080" y="4994"/>
                      <a:pt x="2006" y="4966"/>
                      <a:pt x="1932" y="4966"/>
                    </a:cubicBezTo>
                    <a:cubicBezTo>
                      <a:pt x="1823" y="4966"/>
                      <a:pt x="1714" y="5026"/>
                      <a:pt x="1639" y="5120"/>
                    </a:cubicBezTo>
                    <a:cubicBezTo>
                      <a:pt x="1293" y="5624"/>
                      <a:pt x="789" y="6034"/>
                      <a:pt x="221" y="6286"/>
                    </a:cubicBezTo>
                    <a:cubicBezTo>
                      <a:pt x="64" y="6381"/>
                      <a:pt x="1" y="6570"/>
                      <a:pt x="64" y="6759"/>
                    </a:cubicBezTo>
                    <a:cubicBezTo>
                      <a:pt x="284" y="7326"/>
                      <a:pt x="411" y="7956"/>
                      <a:pt x="379" y="8523"/>
                    </a:cubicBezTo>
                    <a:cubicBezTo>
                      <a:pt x="379" y="8743"/>
                      <a:pt x="537" y="8932"/>
                      <a:pt x="726" y="8932"/>
                    </a:cubicBezTo>
                    <a:lnTo>
                      <a:pt x="883" y="8932"/>
                    </a:lnTo>
                    <a:cubicBezTo>
                      <a:pt x="1293" y="8932"/>
                      <a:pt x="1671" y="8964"/>
                      <a:pt x="2049" y="9121"/>
                    </a:cubicBezTo>
                    <a:lnTo>
                      <a:pt x="1482" y="10193"/>
                    </a:lnTo>
                    <a:cubicBezTo>
                      <a:pt x="1349" y="10432"/>
                      <a:pt x="1530" y="10694"/>
                      <a:pt x="1779" y="10694"/>
                    </a:cubicBezTo>
                    <a:cubicBezTo>
                      <a:pt x="1825" y="10694"/>
                      <a:pt x="1874" y="10685"/>
                      <a:pt x="1923" y="10665"/>
                    </a:cubicBezTo>
                    <a:lnTo>
                      <a:pt x="5735" y="9405"/>
                    </a:lnTo>
                    <a:lnTo>
                      <a:pt x="5735" y="9153"/>
                    </a:lnTo>
                    <a:lnTo>
                      <a:pt x="2395" y="7830"/>
                    </a:lnTo>
                    <a:cubicBezTo>
                      <a:pt x="2206" y="7735"/>
                      <a:pt x="2112" y="7546"/>
                      <a:pt x="2206" y="7357"/>
                    </a:cubicBezTo>
                    <a:cubicBezTo>
                      <a:pt x="2252" y="7219"/>
                      <a:pt x="2366" y="7131"/>
                      <a:pt x="2498" y="7131"/>
                    </a:cubicBezTo>
                    <a:cubicBezTo>
                      <a:pt x="2546" y="7131"/>
                      <a:pt x="2597" y="7143"/>
                      <a:pt x="2647" y="7168"/>
                    </a:cubicBezTo>
                    <a:lnTo>
                      <a:pt x="5735" y="8397"/>
                    </a:lnTo>
                    <a:lnTo>
                      <a:pt x="5735" y="3923"/>
                    </a:lnTo>
                    <a:cubicBezTo>
                      <a:pt x="5735" y="3734"/>
                      <a:pt x="5892" y="3577"/>
                      <a:pt x="6081" y="3577"/>
                    </a:cubicBezTo>
                    <a:cubicBezTo>
                      <a:pt x="6302" y="3577"/>
                      <a:pt x="6459" y="3734"/>
                      <a:pt x="6459" y="3923"/>
                    </a:cubicBezTo>
                    <a:lnTo>
                      <a:pt x="6459" y="8397"/>
                    </a:lnTo>
                    <a:lnTo>
                      <a:pt x="9515" y="7168"/>
                    </a:lnTo>
                    <a:cubicBezTo>
                      <a:pt x="9566" y="7143"/>
                      <a:pt x="9619" y="7131"/>
                      <a:pt x="9671" y="7131"/>
                    </a:cubicBezTo>
                    <a:cubicBezTo>
                      <a:pt x="9811" y="7131"/>
                      <a:pt x="9942" y="7219"/>
                      <a:pt x="9988" y="7357"/>
                    </a:cubicBezTo>
                    <a:cubicBezTo>
                      <a:pt x="10083" y="7546"/>
                      <a:pt x="9988" y="7735"/>
                      <a:pt x="9799" y="7830"/>
                    </a:cubicBezTo>
                    <a:lnTo>
                      <a:pt x="6459" y="9153"/>
                    </a:lnTo>
                    <a:lnTo>
                      <a:pt x="6459" y="9405"/>
                    </a:lnTo>
                    <a:lnTo>
                      <a:pt x="10272" y="10665"/>
                    </a:lnTo>
                    <a:cubicBezTo>
                      <a:pt x="10311" y="10685"/>
                      <a:pt x="10352" y="10694"/>
                      <a:pt x="10394" y="10694"/>
                    </a:cubicBezTo>
                    <a:cubicBezTo>
                      <a:pt x="10619" y="10694"/>
                      <a:pt x="10841" y="10432"/>
                      <a:pt x="10681" y="10193"/>
                    </a:cubicBezTo>
                    <a:lnTo>
                      <a:pt x="10146" y="9121"/>
                    </a:lnTo>
                    <a:cubicBezTo>
                      <a:pt x="10492" y="8995"/>
                      <a:pt x="10902" y="8932"/>
                      <a:pt x="11280" y="8932"/>
                    </a:cubicBezTo>
                    <a:lnTo>
                      <a:pt x="11437" y="8932"/>
                    </a:lnTo>
                    <a:cubicBezTo>
                      <a:pt x="11658" y="8932"/>
                      <a:pt x="11847" y="8806"/>
                      <a:pt x="11847" y="8523"/>
                    </a:cubicBezTo>
                    <a:cubicBezTo>
                      <a:pt x="11815" y="7956"/>
                      <a:pt x="11910" y="7326"/>
                      <a:pt x="12162" y="6759"/>
                    </a:cubicBezTo>
                    <a:cubicBezTo>
                      <a:pt x="12225" y="6570"/>
                      <a:pt x="12162" y="6381"/>
                      <a:pt x="12004" y="6286"/>
                    </a:cubicBezTo>
                    <a:cubicBezTo>
                      <a:pt x="11437" y="6034"/>
                      <a:pt x="10933" y="5624"/>
                      <a:pt x="10587" y="5120"/>
                    </a:cubicBezTo>
                    <a:cubicBezTo>
                      <a:pt x="10518" y="5001"/>
                      <a:pt x="10404" y="4946"/>
                      <a:pt x="10293" y="4946"/>
                    </a:cubicBezTo>
                    <a:cubicBezTo>
                      <a:pt x="10200" y="4946"/>
                      <a:pt x="10109" y="4985"/>
                      <a:pt x="10051" y="5057"/>
                    </a:cubicBezTo>
                    <a:cubicBezTo>
                      <a:pt x="9704" y="5372"/>
                      <a:pt x="9263" y="5656"/>
                      <a:pt x="8791" y="5813"/>
                    </a:cubicBezTo>
                    <a:cubicBezTo>
                      <a:pt x="8413" y="4900"/>
                      <a:pt x="8602" y="3325"/>
                      <a:pt x="9200" y="2757"/>
                    </a:cubicBezTo>
                    <a:cubicBezTo>
                      <a:pt x="9421" y="2537"/>
                      <a:pt x="9263" y="2159"/>
                      <a:pt x="8948" y="2159"/>
                    </a:cubicBezTo>
                    <a:cubicBezTo>
                      <a:pt x="8161" y="2159"/>
                      <a:pt x="7468" y="1749"/>
                      <a:pt x="7027" y="1119"/>
                    </a:cubicBezTo>
                    <a:lnTo>
                      <a:pt x="6396" y="143"/>
                    </a:lnTo>
                    <a:cubicBezTo>
                      <a:pt x="6333" y="48"/>
                      <a:pt x="6215" y="1"/>
                      <a:pt x="6097" y="1"/>
                    </a:cubicBezTo>
                    <a:close/>
                  </a:path>
                </a:pathLst>
              </a:custGeom>
              <a:solidFill>
                <a:srgbClr val="14736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4213" name="Shape 4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4" name="Google Shape;4214;p52"/>
          <p:cNvSpPr txBox="1"/>
          <p:nvPr>
            <p:ph idx="1" type="subTitle"/>
          </p:nvPr>
        </p:nvSpPr>
        <p:spPr>
          <a:xfrm>
            <a:off x="1360525" y="30151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23AA89"/>
                </a:solidFill>
              </a:rPr>
              <a:t>Big numbers catch your audience’s attention</a:t>
            </a:r>
            <a:endParaRPr/>
          </a:p>
        </p:txBody>
      </p:sp>
      <p:sp>
        <p:nvSpPr>
          <p:cNvPr id="4215" name="Google Shape;4215;p52"/>
          <p:cNvSpPr txBox="1"/>
          <p:nvPr>
            <p:ph type="title"/>
          </p:nvPr>
        </p:nvSpPr>
        <p:spPr>
          <a:xfrm>
            <a:off x="1075625" y="1727975"/>
            <a:ext cx="69927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6000"/>
              <a:t>4,498,300,000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19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20" name="Google Shape;4220;p53"/>
          <p:cNvPicPr preferRelativeResize="0"/>
          <p:nvPr/>
        </p:nvPicPr>
        <p:blipFill rotWithShape="1">
          <a:blip r:embed="rId3">
            <a:alphaModFix/>
          </a:blip>
          <a:srcRect b="22707" l="0" r="0" t="21042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221" name="Google Shape;4221;p53"/>
          <p:cNvSpPr txBox="1"/>
          <p:nvPr>
            <p:ph idx="1" type="subTitle"/>
          </p:nvPr>
        </p:nvSpPr>
        <p:spPr>
          <a:xfrm>
            <a:off x="1360550" y="1537200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s">
                <a:solidFill>
                  <a:srgbClr val="23AA89"/>
                </a:solidFill>
              </a:rPr>
              <a:t>earths is the Sun’s mass</a:t>
            </a:r>
            <a:endParaRPr/>
          </a:p>
        </p:txBody>
      </p:sp>
      <p:sp>
        <p:nvSpPr>
          <p:cNvPr id="4222" name="Google Shape;4222;p53"/>
          <p:cNvSpPr txBox="1"/>
          <p:nvPr>
            <p:ph type="title"/>
          </p:nvPr>
        </p:nvSpPr>
        <p:spPr>
          <a:xfrm>
            <a:off x="1075650" y="881825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333,000.00</a:t>
            </a:r>
            <a:endParaRPr/>
          </a:p>
        </p:txBody>
      </p:sp>
      <p:sp>
        <p:nvSpPr>
          <p:cNvPr id="4223" name="Google Shape;4223;p53"/>
          <p:cNvSpPr txBox="1"/>
          <p:nvPr>
            <p:ph idx="4" type="subTitle"/>
          </p:nvPr>
        </p:nvSpPr>
        <p:spPr>
          <a:xfrm>
            <a:off x="1360550" y="2721775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s">
                <a:solidFill>
                  <a:srgbClr val="23AA89"/>
                </a:solidFill>
              </a:rPr>
              <a:t>is Jupiter’s rotation period</a:t>
            </a:r>
            <a:endParaRPr/>
          </a:p>
        </p:txBody>
      </p:sp>
      <p:sp>
        <p:nvSpPr>
          <p:cNvPr id="4224" name="Google Shape;4224;p53"/>
          <p:cNvSpPr txBox="1"/>
          <p:nvPr>
            <p:ph idx="2" type="title"/>
          </p:nvPr>
        </p:nvSpPr>
        <p:spPr>
          <a:xfrm>
            <a:off x="1075650" y="2066400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24h 37m 23s</a:t>
            </a:r>
            <a:endParaRPr/>
          </a:p>
        </p:txBody>
      </p:sp>
      <p:sp>
        <p:nvSpPr>
          <p:cNvPr id="4225" name="Google Shape;4225;p53"/>
          <p:cNvSpPr txBox="1"/>
          <p:nvPr>
            <p:ph idx="5" type="subTitle"/>
          </p:nvPr>
        </p:nvSpPr>
        <p:spPr>
          <a:xfrm>
            <a:off x="1360550" y="3906350"/>
            <a:ext cx="6494700" cy="37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s">
                <a:solidFill>
                  <a:srgbClr val="23AA89"/>
                </a:solidFill>
              </a:rPr>
              <a:t>is the distance between the Earth and the Moon</a:t>
            </a:r>
            <a:endParaRPr/>
          </a:p>
        </p:txBody>
      </p:sp>
      <p:sp>
        <p:nvSpPr>
          <p:cNvPr id="4226" name="Google Shape;4226;p53"/>
          <p:cNvSpPr txBox="1"/>
          <p:nvPr>
            <p:ph idx="3" type="title"/>
          </p:nvPr>
        </p:nvSpPr>
        <p:spPr>
          <a:xfrm>
            <a:off x="1075650" y="3250975"/>
            <a:ext cx="6992700" cy="70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386,000 km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30" name="Shape 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1" name="Google Shape;4231;p54"/>
          <p:cNvSpPr/>
          <p:nvPr/>
        </p:nvSpPr>
        <p:spPr>
          <a:xfrm>
            <a:off x="6858350" y="1264225"/>
            <a:ext cx="2285700" cy="1954800"/>
          </a:xfrm>
          <a:prstGeom prst="rect">
            <a:avLst/>
          </a:prstGeom>
          <a:solidFill>
            <a:srgbClr val="13515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2" name="Google Shape;4232;p54"/>
          <p:cNvSpPr/>
          <p:nvPr/>
        </p:nvSpPr>
        <p:spPr>
          <a:xfrm>
            <a:off x="2285614" y="1264149"/>
            <a:ext cx="2285700" cy="1939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3" name="Google Shape;4233;p54"/>
          <p:cNvSpPr txBox="1"/>
          <p:nvPr>
            <p:ph type="title"/>
          </p:nvPr>
        </p:nvSpPr>
        <p:spPr>
          <a:xfrm>
            <a:off x="1048350" y="4481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Sometimes, </a:t>
            </a:r>
            <a:r>
              <a:rPr lang="es">
                <a:solidFill>
                  <a:srgbClr val="14736A"/>
                </a:solidFill>
              </a:rPr>
              <a:t>reviewing concepts</a:t>
            </a:r>
            <a:r>
              <a:rPr b="0" lang="es"/>
              <a:t> is a good idea</a:t>
            </a:r>
            <a:endParaRPr b="0"/>
          </a:p>
        </p:txBody>
      </p:sp>
      <p:sp>
        <p:nvSpPr>
          <p:cNvPr id="4234" name="Google Shape;4234;p54"/>
          <p:cNvSpPr/>
          <p:nvPr/>
        </p:nvSpPr>
        <p:spPr>
          <a:xfrm>
            <a:off x="2285625" y="3211325"/>
            <a:ext cx="2285700" cy="1929000"/>
          </a:xfrm>
          <a:prstGeom prst="rect">
            <a:avLst/>
          </a:prstGeom>
          <a:solidFill>
            <a:srgbClr val="13515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235" name="Google Shape;4235;p54"/>
          <p:cNvPicPr preferRelativeResize="0"/>
          <p:nvPr/>
        </p:nvPicPr>
        <p:blipFill rotWithShape="1">
          <a:blip r:embed="rId3">
            <a:alphaModFix/>
          </a:blip>
          <a:srcRect b="0" l="62" r="21989" t="1816"/>
          <a:stretch/>
        </p:blipFill>
        <p:spPr>
          <a:xfrm flipH="1">
            <a:off x="6858401" y="3220925"/>
            <a:ext cx="2285599" cy="1919026"/>
          </a:xfrm>
          <a:prstGeom prst="rect">
            <a:avLst/>
          </a:prstGeom>
          <a:noFill/>
          <a:ln>
            <a:noFill/>
          </a:ln>
        </p:spPr>
      </p:pic>
      <p:sp>
        <p:nvSpPr>
          <p:cNvPr id="4236" name="Google Shape;4236;p54"/>
          <p:cNvSpPr/>
          <p:nvPr/>
        </p:nvSpPr>
        <p:spPr>
          <a:xfrm>
            <a:off x="5" y="3185627"/>
            <a:ext cx="2285700" cy="19548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7" name="Google Shape;4237;p54"/>
          <p:cNvSpPr txBox="1"/>
          <p:nvPr/>
        </p:nvSpPr>
        <p:spPr>
          <a:xfrm>
            <a:off x="7034474" y="1906413"/>
            <a:ext cx="1843500" cy="9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is only a bit larger than our Moon</a:t>
            </a:r>
            <a:endParaRPr sz="1200">
              <a:solidFill>
                <a:srgbClr val="F3F3F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38" name="Google Shape;4238;p54"/>
          <p:cNvSpPr txBox="1"/>
          <p:nvPr/>
        </p:nvSpPr>
        <p:spPr>
          <a:xfrm>
            <a:off x="260324" y="3882975"/>
            <a:ext cx="1843500" cy="9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hot, even hotter than Mercury</a:t>
            </a:r>
            <a:endParaRPr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39" name="Google Shape;4239;p54"/>
          <p:cNvSpPr txBox="1"/>
          <p:nvPr/>
        </p:nvSpPr>
        <p:spPr>
          <a:xfrm>
            <a:off x="2466325" y="1906773"/>
            <a:ext cx="1843500" cy="9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place. The iron oxide dust gives the planet its reddish cast</a:t>
            </a:r>
            <a:endParaRPr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lnSpc>
                <a:spcPct val="115000"/>
              </a:lnSpc>
              <a:spcBef>
                <a:spcPts val="20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40" name="Google Shape;4240;p54"/>
          <p:cNvSpPr txBox="1"/>
          <p:nvPr/>
        </p:nvSpPr>
        <p:spPr>
          <a:xfrm>
            <a:off x="4840100" y="3822700"/>
            <a:ext cx="1664100" cy="99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Jupiter is </a:t>
            </a:r>
            <a:r>
              <a:rPr lang="es" sz="1200">
                <a:solidFill>
                  <a:srgbClr val="999999"/>
                </a:solidFill>
                <a:latin typeface="Roboto"/>
                <a:ea typeface="Roboto"/>
                <a:cs typeface="Roboto"/>
                <a:sym typeface="Roboto"/>
              </a:rPr>
              <a:t>a gas giant and the biggest planet in our Solar System</a:t>
            </a: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41" name="Google Shape;4241;p54"/>
          <p:cNvSpPr txBox="1"/>
          <p:nvPr/>
        </p:nvSpPr>
        <p:spPr>
          <a:xfrm>
            <a:off x="2534325" y="3827425"/>
            <a:ext cx="1843500" cy="99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Yes, this is the ringed one. It’s a gas giant, composed mostly of hydrogen and helium</a:t>
            </a:r>
            <a:endParaRPr sz="1200">
              <a:solidFill>
                <a:srgbClr val="F3F3F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4242" name="Google Shape;4242;p54"/>
          <p:cNvSpPr txBox="1"/>
          <p:nvPr/>
        </p:nvSpPr>
        <p:spPr>
          <a:xfrm>
            <a:off x="7034467" y="1578096"/>
            <a:ext cx="1055400" cy="300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3F3F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MERCURY</a:t>
            </a:r>
            <a:endParaRPr b="1">
              <a:solidFill>
                <a:srgbClr val="F3F3F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43" name="Google Shape;4243;p54"/>
          <p:cNvSpPr txBox="1"/>
          <p:nvPr/>
        </p:nvSpPr>
        <p:spPr>
          <a:xfrm>
            <a:off x="244104" y="3542052"/>
            <a:ext cx="1251000" cy="27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VENUS</a:t>
            </a:r>
            <a:endParaRPr b="1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44" name="Google Shape;4244;p54"/>
          <p:cNvSpPr txBox="1"/>
          <p:nvPr/>
        </p:nvSpPr>
        <p:spPr>
          <a:xfrm>
            <a:off x="2466323" y="1569829"/>
            <a:ext cx="859200" cy="336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MARS</a:t>
            </a:r>
            <a:endParaRPr b="1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45" name="Google Shape;4245;p54"/>
          <p:cNvSpPr txBox="1"/>
          <p:nvPr/>
        </p:nvSpPr>
        <p:spPr>
          <a:xfrm>
            <a:off x="4839210" y="3518787"/>
            <a:ext cx="1470000" cy="336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s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JUPITER</a:t>
            </a:r>
            <a:endParaRPr b="1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46" name="Google Shape;4246;p54"/>
          <p:cNvSpPr txBox="1"/>
          <p:nvPr/>
        </p:nvSpPr>
        <p:spPr>
          <a:xfrm>
            <a:off x="2534348" y="3519132"/>
            <a:ext cx="1096800" cy="336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b="1" lang="es">
                <a:solidFill>
                  <a:srgbClr val="F3F3F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SATURN</a:t>
            </a:r>
            <a:endParaRPr b="1">
              <a:solidFill>
                <a:srgbClr val="F3F3F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pic>
        <p:nvPicPr>
          <p:cNvPr id="4247" name="Google Shape;4247;p54"/>
          <p:cNvPicPr preferRelativeResize="0"/>
          <p:nvPr/>
        </p:nvPicPr>
        <p:blipFill rotWithShape="1">
          <a:blip r:embed="rId4">
            <a:alphaModFix/>
          </a:blip>
          <a:srcRect b="-85" l="-2532" r="0" t="14993"/>
          <a:stretch/>
        </p:blipFill>
        <p:spPr>
          <a:xfrm>
            <a:off x="4513300" y="1266075"/>
            <a:ext cx="2343624" cy="1954852"/>
          </a:xfrm>
          <a:prstGeom prst="rect">
            <a:avLst/>
          </a:prstGeom>
          <a:noFill/>
          <a:ln>
            <a:noFill/>
          </a:ln>
        </p:spPr>
      </p:pic>
      <p:pic>
        <p:nvPicPr>
          <p:cNvPr id="4248" name="Google Shape;4248;p54"/>
          <p:cNvPicPr preferRelativeResize="0"/>
          <p:nvPr/>
        </p:nvPicPr>
        <p:blipFill rotWithShape="1">
          <a:blip r:embed="rId5">
            <a:alphaModFix/>
          </a:blip>
          <a:srcRect b="7242" l="0" r="0" t="7250"/>
          <a:stretch/>
        </p:blipFill>
        <p:spPr>
          <a:xfrm>
            <a:off x="0" y="1256463"/>
            <a:ext cx="2285184" cy="195487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52" name="Shape 4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53" name="Google Shape;4253;p55"/>
          <p:cNvPicPr preferRelativeResize="0"/>
          <p:nvPr/>
        </p:nvPicPr>
        <p:blipFill rotWithShape="1">
          <a:blip r:embed="rId3">
            <a:alphaModFix/>
          </a:blip>
          <a:srcRect b="0" l="12850" r="51718" t="0"/>
          <a:stretch/>
        </p:blipFill>
        <p:spPr>
          <a:xfrm>
            <a:off x="0" y="625"/>
            <a:ext cx="2733676" cy="5142248"/>
          </a:xfrm>
          <a:prstGeom prst="rect">
            <a:avLst/>
          </a:prstGeom>
          <a:noFill/>
          <a:ln>
            <a:noFill/>
          </a:ln>
        </p:spPr>
      </p:pic>
      <p:sp>
        <p:nvSpPr>
          <p:cNvPr id="4254" name="Google Shape;4254;p55"/>
          <p:cNvSpPr/>
          <p:nvPr/>
        </p:nvSpPr>
        <p:spPr>
          <a:xfrm>
            <a:off x="1185650" y="19181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5" name="Google Shape;4255;p55"/>
          <p:cNvSpPr txBox="1"/>
          <p:nvPr>
            <p:ph type="title"/>
          </p:nvPr>
        </p:nvSpPr>
        <p:spPr>
          <a:xfrm>
            <a:off x="553000" y="448150"/>
            <a:ext cx="75426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  <a:latin typeface="Roboto Thin"/>
                <a:ea typeface="Roboto Thin"/>
                <a:cs typeface="Roboto Thin"/>
                <a:sym typeface="Roboto Thin"/>
              </a:rPr>
              <a:t>Our services</a:t>
            </a:r>
            <a:endParaRPr>
              <a:solidFill>
                <a:srgbClr val="434343"/>
              </a:solidFill>
              <a:latin typeface="Roboto Thin"/>
              <a:ea typeface="Roboto Thin"/>
              <a:cs typeface="Roboto Thin"/>
              <a:sym typeface="Roboto Thin"/>
            </a:endParaRPr>
          </a:p>
        </p:txBody>
      </p:sp>
      <p:sp>
        <p:nvSpPr>
          <p:cNvPr id="4256" name="Google Shape;4256;p55"/>
          <p:cNvSpPr txBox="1"/>
          <p:nvPr/>
        </p:nvSpPr>
        <p:spPr>
          <a:xfrm>
            <a:off x="1405100" y="3713763"/>
            <a:ext cx="1663200" cy="395700"/>
          </a:xfrm>
          <a:prstGeom prst="rect">
            <a:avLst/>
          </a:prstGeom>
          <a:solidFill>
            <a:srgbClr val="13515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BASIC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257" name="Google Shape;4257;p55"/>
          <p:cNvSpPr/>
          <p:nvPr/>
        </p:nvSpPr>
        <p:spPr>
          <a:xfrm>
            <a:off x="3507347" y="19181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8" name="Google Shape;4258;p55"/>
          <p:cNvSpPr txBox="1"/>
          <p:nvPr/>
        </p:nvSpPr>
        <p:spPr>
          <a:xfrm>
            <a:off x="3726740" y="3713763"/>
            <a:ext cx="1663200" cy="395700"/>
          </a:xfrm>
          <a:prstGeom prst="rect">
            <a:avLst/>
          </a:prstGeom>
          <a:solidFill>
            <a:srgbClr val="14736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PRO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259" name="Google Shape;4259;p55"/>
          <p:cNvSpPr/>
          <p:nvPr/>
        </p:nvSpPr>
        <p:spPr>
          <a:xfrm>
            <a:off x="5856247" y="19181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0" name="Google Shape;4260;p55"/>
          <p:cNvSpPr txBox="1"/>
          <p:nvPr/>
        </p:nvSpPr>
        <p:spPr>
          <a:xfrm>
            <a:off x="6075697" y="3713763"/>
            <a:ext cx="1663200" cy="395700"/>
          </a:xfrm>
          <a:prstGeom prst="rect">
            <a:avLst/>
          </a:prstGeom>
          <a:solidFill>
            <a:srgbClr val="23AA8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Roboto Light"/>
                <a:ea typeface="Roboto Light"/>
                <a:cs typeface="Roboto Light"/>
                <a:sym typeface="Roboto Light"/>
              </a:rPr>
              <a:t>PREMIUM</a:t>
            </a:r>
            <a:endParaRPr>
              <a:solidFill>
                <a:srgbClr val="FFFFFF"/>
              </a:solidFill>
              <a:latin typeface="Roboto Light"/>
              <a:ea typeface="Roboto Light"/>
              <a:cs typeface="Roboto Light"/>
              <a:sym typeface="Roboto Light"/>
            </a:endParaRPr>
          </a:p>
        </p:txBody>
      </p:sp>
      <p:sp>
        <p:nvSpPr>
          <p:cNvPr id="4261" name="Google Shape;4261;p55"/>
          <p:cNvSpPr txBox="1"/>
          <p:nvPr/>
        </p:nvSpPr>
        <p:spPr>
          <a:xfrm>
            <a:off x="3924600" y="33534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$</a:t>
            </a: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60</a:t>
            </a:r>
            <a:endParaRPr b="1" baseline="30000" i="1" sz="2400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62" name="Google Shape;4262;p55"/>
          <p:cNvSpPr txBox="1"/>
          <p:nvPr/>
        </p:nvSpPr>
        <p:spPr>
          <a:xfrm>
            <a:off x="1589300" y="33534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$</a:t>
            </a: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35</a:t>
            </a:r>
            <a:endParaRPr b="1" baseline="30000" i="1" sz="2400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63" name="Google Shape;4263;p55"/>
          <p:cNvSpPr txBox="1"/>
          <p:nvPr/>
        </p:nvSpPr>
        <p:spPr>
          <a:xfrm>
            <a:off x="6259897" y="33534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$</a:t>
            </a:r>
            <a:r>
              <a:rPr b="1" i="1" lang="es" sz="2400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85</a:t>
            </a:r>
            <a:endParaRPr b="1" baseline="30000" i="1" sz="2400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264" name="Google Shape;4264;p55"/>
          <p:cNvSpPr txBox="1"/>
          <p:nvPr>
            <p:ph idx="4294967295" type="body"/>
          </p:nvPr>
        </p:nvSpPr>
        <p:spPr>
          <a:xfrm>
            <a:off x="1333550" y="2274825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/>
              <a:t>You can explain your product or your service</a:t>
            </a:r>
            <a:endParaRPr sz="1200"/>
          </a:p>
        </p:txBody>
      </p:sp>
      <p:sp>
        <p:nvSpPr>
          <p:cNvPr id="4265" name="Google Shape;4265;p55"/>
          <p:cNvSpPr txBox="1"/>
          <p:nvPr>
            <p:ph idx="4294967295" type="body"/>
          </p:nvPr>
        </p:nvSpPr>
        <p:spPr>
          <a:xfrm>
            <a:off x="1405100" y="2705175"/>
            <a:ext cx="16632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35158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35158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4266" name="Google Shape;4266;p55"/>
          <p:cNvSpPr txBox="1"/>
          <p:nvPr>
            <p:ph idx="4294967295" type="body"/>
          </p:nvPr>
        </p:nvSpPr>
        <p:spPr>
          <a:xfrm>
            <a:off x="3740400" y="2705175"/>
            <a:ext cx="16632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4736A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14736A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4267" name="Google Shape;4267;p55"/>
          <p:cNvSpPr txBox="1"/>
          <p:nvPr>
            <p:ph idx="4294967295" type="body"/>
          </p:nvPr>
        </p:nvSpPr>
        <p:spPr>
          <a:xfrm>
            <a:off x="6048500" y="2714000"/>
            <a:ext cx="16632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23AA89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23AA89"/>
              </a:buClr>
              <a:buSzPts val="1200"/>
              <a:buChar char="▸"/>
            </a:pPr>
            <a:r>
              <a:rPr lang="es" sz="1200"/>
              <a:t>Characteristic</a:t>
            </a:r>
            <a:endParaRPr sz="1200"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4268" name="Google Shape;4268;p55"/>
          <p:cNvSpPr txBox="1"/>
          <p:nvPr>
            <p:ph idx="4294967295" type="body"/>
          </p:nvPr>
        </p:nvSpPr>
        <p:spPr>
          <a:xfrm>
            <a:off x="3668850" y="2274825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/>
              <a:t>You can explain your product or your service</a:t>
            </a:r>
            <a:endParaRPr sz="1200"/>
          </a:p>
        </p:txBody>
      </p:sp>
      <p:sp>
        <p:nvSpPr>
          <p:cNvPr id="4269" name="Google Shape;4269;p55"/>
          <p:cNvSpPr txBox="1"/>
          <p:nvPr>
            <p:ph idx="4294967295" type="body"/>
          </p:nvPr>
        </p:nvSpPr>
        <p:spPr>
          <a:xfrm>
            <a:off x="5976947" y="2283650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/>
              <a:t>You can explain your product or your service</a:t>
            </a:r>
            <a:endParaRPr sz="1200"/>
          </a:p>
        </p:txBody>
      </p:sp>
      <p:grpSp>
        <p:nvGrpSpPr>
          <p:cNvPr id="4270" name="Google Shape;4270;p55"/>
          <p:cNvGrpSpPr/>
          <p:nvPr/>
        </p:nvGrpSpPr>
        <p:grpSpPr>
          <a:xfrm>
            <a:off x="1952250" y="1651700"/>
            <a:ext cx="514500" cy="514500"/>
            <a:chOff x="1952250" y="1651700"/>
            <a:chExt cx="514500" cy="514500"/>
          </a:xfrm>
        </p:grpSpPr>
        <p:sp>
          <p:nvSpPr>
            <p:cNvPr id="4271" name="Google Shape;4271;p55"/>
            <p:cNvSpPr/>
            <p:nvPr/>
          </p:nvSpPr>
          <p:spPr>
            <a:xfrm>
              <a:off x="1952250" y="1651700"/>
              <a:ext cx="514500" cy="514500"/>
            </a:xfrm>
            <a:prstGeom prst="ellipse">
              <a:avLst/>
            </a:prstGeom>
            <a:solidFill>
              <a:srgbClr val="1351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72" name="Google Shape;4272;p55"/>
            <p:cNvGrpSpPr/>
            <p:nvPr/>
          </p:nvGrpSpPr>
          <p:grpSpPr>
            <a:xfrm>
              <a:off x="2108161" y="1777732"/>
              <a:ext cx="202677" cy="262437"/>
              <a:chOff x="-50469125" y="3183175"/>
              <a:chExt cx="233150" cy="301825"/>
            </a:xfrm>
          </p:grpSpPr>
          <p:sp>
            <p:nvSpPr>
              <p:cNvPr id="4273" name="Google Shape;4273;p55"/>
              <p:cNvSpPr/>
              <p:nvPr/>
            </p:nvSpPr>
            <p:spPr>
              <a:xfrm>
                <a:off x="-50388775" y="3227275"/>
                <a:ext cx="70900" cy="70900"/>
              </a:xfrm>
              <a:custGeom>
                <a:rect b="b" l="l" r="r" t="t"/>
                <a:pathLst>
                  <a:path extrusionOk="0" h="2836" w="2836">
                    <a:moveTo>
                      <a:pt x="1418" y="1072"/>
                    </a:moveTo>
                    <a:cubicBezTo>
                      <a:pt x="1638" y="1072"/>
                      <a:pt x="1796" y="1229"/>
                      <a:pt x="1796" y="1418"/>
                    </a:cubicBezTo>
                    <a:cubicBezTo>
                      <a:pt x="1796" y="1607"/>
                      <a:pt x="1638" y="1765"/>
                      <a:pt x="1418" y="1765"/>
                    </a:cubicBezTo>
                    <a:cubicBezTo>
                      <a:pt x="1229" y="1765"/>
                      <a:pt x="1071" y="1607"/>
                      <a:pt x="1071" y="1418"/>
                    </a:cubicBezTo>
                    <a:cubicBezTo>
                      <a:pt x="1071" y="1229"/>
                      <a:pt x="1229" y="1072"/>
                      <a:pt x="1418" y="1072"/>
                    </a:cubicBezTo>
                    <a:close/>
                    <a:moveTo>
                      <a:pt x="1418" y="1"/>
                    </a:moveTo>
                    <a:cubicBezTo>
                      <a:pt x="630" y="1"/>
                      <a:pt x="0" y="631"/>
                      <a:pt x="0" y="1418"/>
                    </a:cubicBezTo>
                    <a:cubicBezTo>
                      <a:pt x="0" y="2206"/>
                      <a:pt x="630" y="2836"/>
                      <a:pt x="1418" y="2836"/>
                    </a:cubicBezTo>
                    <a:cubicBezTo>
                      <a:pt x="2206" y="2836"/>
                      <a:pt x="2836" y="2206"/>
                      <a:pt x="2836" y="1418"/>
                    </a:cubicBezTo>
                    <a:cubicBezTo>
                      <a:pt x="2836" y="631"/>
                      <a:pt x="2206" y="1"/>
                      <a:pt x="1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4" name="Google Shape;4274;p55"/>
              <p:cNvSpPr/>
              <p:nvPr/>
            </p:nvSpPr>
            <p:spPr>
              <a:xfrm>
                <a:off x="-50469125" y="3290275"/>
                <a:ext cx="233150" cy="194725"/>
              </a:xfrm>
              <a:custGeom>
                <a:rect b="b" l="l" r="r" t="t"/>
                <a:pathLst>
                  <a:path extrusionOk="0" h="7789" w="9326">
                    <a:moveTo>
                      <a:pt x="4663" y="1072"/>
                    </a:moveTo>
                    <a:lnTo>
                      <a:pt x="6018" y="3907"/>
                    </a:lnTo>
                    <a:cubicBezTo>
                      <a:pt x="5672" y="4034"/>
                      <a:pt x="5356" y="4097"/>
                      <a:pt x="5010" y="4128"/>
                    </a:cubicBezTo>
                    <a:lnTo>
                      <a:pt x="5010" y="3813"/>
                    </a:lnTo>
                    <a:cubicBezTo>
                      <a:pt x="5010" y="3624"/>
                      <a:pt x="4852" y="3466"/>
                      <a:pt x="4663" y="3466"/>
                    </a:cubicBezTo>
                    <a:cubicBezTo>
                      <a:pt x="4443" y="3466"/>
                      <a:pt x="4285" y="3624"/>
                      <a:pt x="4285" y="3813"/>
                    </a:cubicBezTo>
                    <a:lnTo>
                      <a:pt x="4285" y="4128"/>
                    </a:lnTo>
                    <a:cubicBezTo>
                      <a:pt x="3939" y="4097"/>
                      <a:pt x="3592" y="4034"/>
                      <a:pt x="3277" y="3907"/>
                    </a:cubicBezTo>
                    <a:lnTo>
                      <a:pt x="4663" y="1072"/>
                    </a:lnTo>
                    <a:close/>
                    <a:moveTo>
                      <a:pt x="2836" y="1"/>
                    </a:moveTo>
                    <a:lnTo>
                      <a:pt x="1576" y="2647"/>
                    </a:lnTo>
                    <a:cubicBezTo>
                      <a:pt x="1387" y="2395"/>
                      <a:pt x="1229" y="2143"/>
                      <a:pt x="1103" y="1860"/>
                    </a:cubicBezTo>
                    <a:cubicBezTo>
                      <a:pt x="1034" y="1721"/>
                      <a:pt x="914" y="1634"/>
                      <a:pt x="781" y="1634"/>
                    </a:cubicBezTo>
                    <a:cubicBezTo>
                      <a:pt x="732" y="1634"/>
                      <a:pt x="681" y="1645"/>
                      <a:pt x="631" y="1671"/>
                    </a:cubicBezTo>
                    <a:cubicBezTo>
                      <a:pt x="442" y="1734"/>
                      <a:pt x="347" y="1923"/>
                      <a:pt x="442" y="2143"/>
                    </a:cubicBezTo>
                    <a:cubicBezTo>
                      <a:pt x="631" y="2553"/>
                      <a:pt x="914" y="2994"/>
                      <a:pt x="1229" y="3340"/>
                    </a:cubicBezTo>
                    <a:lnTo>
                      <a:pt x="158" y="5546"/>
                    </a:lnTo>
                    <a:cubicBezTo>
                      <a:pt x="1" y="5955"/>
                      <a:pt x="64" y="6396"/>
                      <a:pt x="347" y="6711"/>
                    </a:cubicBezTo>
                    <a:lnTo>
                      <a:pt x="127" y="7247"/>
                    </a:lnTo>
                    <a:cubicBezTo>
                      <a:pt x="32" y="7405"/>
                      <a:pt x="127" y="7657"/>
                      <a:pt x="284" y="7720"/>
                    </a:cubicBezTo>
                    <a:cubicBezTo>
                      <a:pt x="328" y="7746"/>
                      <a:pt x="376" y="7757"/>
                      <a:pt x="425" y="7757"/>
                    </a:cubicBezTo>
                    <a:cubicBezTo>
                      <a:pt x="554" y="7757"/>
                      <a:pt x="688" y="7676"/>
                      <a:pt x="757" y="7562"/>
                    </a:cubicBezTo>
                    <a:lnTo>
                      <a:pt x="977" y="7026"/>
                    </a:lnTo>
                    <a:cubicBezTo>
                      <a:pt x="1025" y="7032"/>
                      <a:pt x="1072" y="7035"/>
                      <a:pt x="1118" y="7035"/>
                    </a:cubicBezTo>
                    <a:cubicBezTo>
                      <a:pt x="1562" y="7035"/>
                      <a:pt x="1937" y="6770"/>
                      <a:pt x="2080" y="6428"/>
                    </a:cubicBezTo>
                    <a:lnTo>
                      <a:pt x="2962" y="4601"/>
                    </a:lnTo>
                    <a:cubicBezTo>
                      <a:pt x="3372" y="4758"/>
                      <a:pt x="3813" y="4884"/>
                      <a:pt x="4285" y="4916"/>
                    </a:cubicBezTo>
                    <a:lnTo>
                      <a:pt x="4285" y="5294"/>
                    </a:lnTo>
                    <a:cubicBezTo>
                      <a:pt x="4285" y="5483"/>
                      <a:pt x="4443" y="5640"/>
                      <a:pt x="4632" y="5640"/>
                    </a:cubicBezTo>
                    <a:cubicBezTo>
                      <a:pt x="4852" y="5640"/>
                      <a:pt x="5010" y="5483"/>
                      <a:pt x="5010" y="5294"/>
                    </a:cubicBezTo>
                    <a:lnTo>
                      <a:pt x="5010" y="4916"/>
                    </a:lnTo>
                    <a:cubicBezTo>
                      <a:pt x="5483" y="4884"/>
                      <a:pt x="5892" y="4821"/>
                      <a:pt x="6333" y="4601"/>
                    </a:cubicBezTo>
                    <a:lnTo>
                      <a:pt x="7215" y="6428"/>
                    </a:lnTo>
                    <a:cubicBezTo>
                      <a:pt x="7365" y="6787"/>
                      <a:pt x="7741" y="7060"/>
                      <a:pt x="8237" y="7060"/>
                    </a:cubicBezTo>
                    <a:cubicBezTo>
                      <a:pt x="8264" y="7060"/>
                      <a:pt x="8291" y="7060"/>
                      <a:pt x="8318" y="7058"/>
                    </a:cubicBezTo>
                    <a:lnTo>
                      <a:pt x="8538" y="7594"/>
                    </a:lnTo>
                    <a:cubicBezTo>
                      <a:pt x="8607" y="7708"/>
                      <a:pt x="8742" y="7789"/>
                      <a:pt x="8871" y="7789"/>
                    </a:cubicBezTo>
                    <a:cubicBezTo>
                      <a:pt x="8920" y="7789"/>
                      <a:pt x="8968" y="7777"/>
                      <a:pt x="9011" y="7751"/>
                    </a:cubicBezTo>
                    <a:cubicBezTo>
                      <a:pt x="9169" y="7562"/>
                      <a:pt x="9263" y="7373"/>
                      <a:pt x="9169" y="7215"/>
                    </a:cubicBezTo>
                    <a:lnTo>
                      <a:pt x="8948" y="6648"/>
                    </a:lnTo>
                    <a:cubicBezTo>
                      <a:pt x="9200" y="6333"/>
                      <a:pt x="9326" y="5924"/>
                      <a:pt x="9137" y="5514"/>
                    </a:cubicBezTo>
                    <a:lnTo>
                      <a:pt x="8066" y="3340"/>
                    </a:lnTo>
                    <a:cubicBezTo>
                      <a:pt x="8381" y="2994"/>
                      <a:pt x="8665" y="2553"/>
                      <a:pt x="8854" y="2143"/>
                    </a:cubicBezTo>
                    <a:cubicBezTo>
                      <a:pt x="8948" y="1923"/>
                      <a:pt x="8854" y="1734"/>
                      <a:pt x="8665" y="1671"/>
                    </a:cubicBezTo>
                    <a:cubicBezTo>
                      <a:pt x="8614" y="1645"/>
                      <a:pt x="8561" y="1634"/>
                      <a:pt x="8509" y="1634"/>
                    </a:cubicBezTo>
                    <a:cubicBezTo>
                      <a:pt x="8369" y="1634"/>
                      <a:pt x="8238" y="1721"/>
                      <a:pt x="8192" y="1860"/>
                    </a:cubicBezTo>
                    <a:cubicBezTo>
                      <a:pt x="8066" y="2143"/>
                      <a:pt x="7908" y="2395"/>
                      <a:pt x="7719" y="2647"/>
                    </a:cubicBezTo>
                    <a:lnTo>
                      <a:pt x="6459" y="1"/>
                    </a:lnTo>
                    <a:cubicBezTo>
                      <a:pt x="6113" y="631"/>
                      <a:pt x="5420" y="1041"/>
                      <a:pt x="4632" y="1041"/>
                    </a:cubicBezTo>
                    <a:cubicBezTo>
                      <a:pt x="3844" y="1041"/>
                      <a:pt x="3183" y="599"/>
                      <a:pt x="28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75" name="Google Shape;4275;p55"/>
              <p:cNvSpPr/>
              <p:nvPr/>
            </p:nvSpPr>
            <p:spPr>
              <a:xfrm>
                <a:off x="-50379325" y="3183175"/>
                <a:ext cx="52775" cy="34675"/>
              </a:xfrm>
              <a:custGeom>
                <a:rect b="b" l="l" r="r" t="t"/>
                <a:pathLst>
                  <a:path extrusionOk="0" h="1387" w="2111">
                    <a:moveTo>
                      <a:pt x="1071" y="0"/>
                    </a:moveTo>
                    <a:cubicBezTo>
                      <a:pt x="473" y="0"/>
                      <a:pt x="0" y="473"/>
                      <a:pt x="0" y="1071"/>
                    </a:cubicBezTo>
                    <a:lnTo>
                      <a:pt x="0" y="1386"/>
                    </a:lnTo>
                    <a:cubicBezTo>
                      <a:pt x="315" y="1166"/>
                      <a:pt x="662" y="1103"/>
                      <a:pt x="1071" y="1103"/>
                    </a:cubicBezTo>
                    <a:cubicBezTo>
                      <a:pt x="1449" y="1103"/>
                      <a:pt x="1796" y="1166"/>
                      <a:pt x="2111" y="1386"/>
                    </a:cubicBezTo>
                    <a:lnTo>
                      <a:pt x="2111" y="1071"/>
                    </a:lnTo>
                    <a:cubicBezTo>
                      <a:pt x="2111" y="473"/>
                      <a:pt x="1638" y="0"/>
                      <a:pt x="10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276" name="Google Shape;4276;p55"/>
          <p:cNvGrpSpPr/>
          <p:nvPr/>
        </p:nvGrpSpPr>
        <p:grpSpPr>
          <a:xfrm>
            <a:off x="4301150" y="1651563"/>
            <a:ext cx="514500" cy="514500"/>
            <a:chOff x="4301150" y="1651563"/>
            <a:chExt cx="514500" cy="514500"/>
          </a:xfrm>
        </p:grpSpPr>
        <p:sp>
          <p:nvSpPr>
            <p:cNvPr id="4277" name="Google Shape;4277;p55"/>
            <p:cNvSpPr/>
            <p:nvPr/>
          </p:nvSpPr>
          <p:spPr>
            <a:xfrm>
              <a:off x="4301150" y="1651563"/>
              <a:ext cx="514500" cy="514500"/>
            </a:xfrm>
            <a:prstGeom prst="ellipse">
              <a:avLst/>
            </a:prstGeom>
            <a:solidFill>
              <a:srgbClr val="14736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78" name="Google Shape;4278;p55"/>
            <p:cNvGrpSpPr/>
            <p:nvPr/>
          </p:nvGrpSpPr>
          <p:grpSpPr>
            <a:xfrm>
              <a:off x="4452146" y="1787871"/>
              <a:ext cx="242151" cy="242151"/>
              <a:chOff x="-47154800" y="3569100"/>
              <a:chExt cx="300100" cy="300100"/>
            </a:xfrm>
          </p:grpSpPr>
          <p:sp>
            <p:nvSpPr>
              <p:cNvPr id="4279" name="Google Shape;4279;p55"/>
              <p:cNvSpPr/>
              <p:nvPr/>
            </p:nvSpPr>
            <p:spPr>
              <a:xfrm>
                <a:off x="-46994900" y="3728200"/>
                <a:ext cx="140200" cy="141000"/>
              </a:xfrm>
              <a:custGeom>
                <a:rect b="b" l="l" r="r" t="t"/>
                <a:pathLst>
                  <a:path extrusionOk="0" h="5640" w="5608">
                    <a:moveTo>
                      <a:pt x="2772" y="1733"/>
                    </a:moveTo>
                    <a:cubicBezTo>
                      <a:pt x="2961" y="1733"/>
                      <a:pt x="3119" y="1891"/>
                      <a:pt x="3119" y="2111"/>
                    </a:cubicBezTo>
                    <a:lnTo>
                      <a:pt x="3119" y="2458"/>
                    </a:lnTo>
                    <a:lnTo>
                      <a:pt x="3466" y="2458"/>
                    </a:lnTo>
                    <a:cubicBezTo>
                      <a:pt x="3655" y="2458"/>
                      <a:pt x="3812" y="2615"/>
                      <a:pt x="3812" y="2804"/>
                    </a:cubicBezTo>
                    <a:cubicBezTo>
                      <a:pt x="3812" y="2994"/>
                      <a:pt x="3655" y="3151"/>
                      <a:pt x="3466" y="3151"/>
                    </a:cubicBezTo>
                    <a:lnTo>
                      <a:pt x="2772" y="3151"/>
                    </a:lnTo>
                    <a:cubicBezTo>
                      <a:pt x="2552" y="3151"/>
                      <a:pt x="2426" y="2994"/>
                      <a:pt x="2426" y="2804"/>
                    </a:cubicBezTo>
                    <a:lnTo>
                      <a:pt x="2426" y="2111"/>
                    </a:lnTo>
                    <a:cubicBezTo>
                      <a:pt x="2426" y="1891"/>
                      <a:pt x="2552" y="1733"/>
                      <a:pt x="2772" y="1733"/>
                    </a:cubicBezTo>
                    <a:close/>
                    <a:moveTo>
                      <a:pt x="2457" y="1"/>
                    </a:moveTo>
                    <a:cubicBezTo>
                      <a:pt x="1197" y="158"/>
                      <a:pt x="221" y="1166"/>
                      <a:pt x="0" y="2458"/>
                    </a:cubicBezTo>
                    <a:lnTo>
                      <a:pt x="693" y="2458"/>
                    </a:lnTo>
                    <a:cubicBezTo>
                      <a:pt x="882" y="2458"/>
                      <a:pt x="1040" y="2615"/>
                      <a:pt x="1040" y="2804"/>
                    </a:cubicBezTo>
                    <a:cubicBezTo>
                      <a:pt x="1040" y="2994"/>
                      <a:pt x="882" y="3151"/>
                      <a:pt x="693" y="3151"/>
                    </a:cubicBezTo>
                    <a:lnTo>
                      <a:pt x="0" y="3151"/>
                    </a:lnTo>
                    <a:cubicBezTo>
                      <a:pt x="158" y="4411"/>
                      <a:pt x="1166" y="5451"/>
                      <a:pt x="2457" y="5608"/>
                    </a:cubicBezTo>
                    <a:lnTo>
                      <a:pt x="2457" y="4947"/>
                    </a:lnTo>
                    <a:cubicBezTo>
                      <a:pt x="2457" y="4726"/>
                      <a:pt x="2615" y="4569"/>
                      <a:pt x="2804" y="4569"/>
                    </a:cubicBezTo>
                    <a:cubicBezTo>
                      <a:pt x="2993" y="4569"/>
                      <a:pt x="3151" y="4726"/>
                      <a:pt x="3151" y="4947"/>
                    </a:cubicBezTo>
                    <a:lnTo>
                      <a:pt x="3151" y="5640"/>
                    </a:lnTo>
                    <a:cubicBezTo>
                      <a:pt x="4411" y="5482"/>
                      <a:pt x="5450" y="4474"/>
                      <a:pt x="5608" y="3214"/>
                    </a:cubicBezTo>
                    <a:lnTo>
                      <a:pt x="4883" y="3214"/>
                    </a:lnTo>
                    <a:cubicBezTo>
                      <a:pt x="4694" y="3151"/>
                      <a:pt x="4537" y="2994"/>
                      <a:pt x="4537" y="2804"/>
                    </a:cubicBezTo>
                    <a:cubicBezTo>
                      <a:pt x="4537" y="2615"/>
                      <a:pt x="4694" y="2458"/>
                      <a:pt x="4883" y="2458"/>
                    </a:cubicBezTo>
                    <a:lnTo>
                      <a:pt x="5608" y="2458"/>
                    </a:lnTo>
                    <a:cubicBezTo>
                      <a:pt x="5450" y="1198"/>
                      <a:pt x="4411" y="221"/>
                      <a:pt x="3151" y="1"/>
                    </a:cubicBezTo>
                    <a:lnTo>
                      <a:pt x="3151" y="694"/>
                    </a:lnTo>
                    <a:cubicBezTo>
                      <a:pt x="3151" y="883"/>
                      <a:pt x="2993" y="1040"/>
                      <a:pt x="2804" y="1040"/>
                    </a:cubicBezTo>
                    <a:cubicBezTo>
                      <a:pt x="2615" y="1040"/>
                      <a:pt x="2457" y="883"/>
                      <a:pt x="2457" y="694"/>
                    </a:cubicBezTo>
                    <a:lnTo>
                      <a:pt x="245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0" name="Google Shape;4280;p55"/>
              <p:cNvSpPr/>
              <p:nvPr/>
            </p:nvSpPr>
            <p:spPr>
              <a:xfrm>
                <a:off x="-46978375" y="3574625"/>
                <a:ext cx="47275" cy="47275"/>
              </a:xfrm>
              <a:custGeom>
                <a:rect b="b" l="l" r="r" t="t"/>
                <a:pathLst>
                  <a:path extrusionOk="0" h="1891" w="1891">
                    <a:moveTo>
                      <a:pt x="1" y="0"/>
                    </a:moveTo>
                    <a:lnTo>
                      <a:pt x="1" y="1890"/>
                    </a:lnTo>
                    <a:lnTo>
                      <a:pt x="1891" y="189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1" name="Google Shape;4281;p55"/>
              <p:cNvSpPr/>
              <p:nvPr/>
            </p:nvSpPr>
            <p:spPr>
              <a:xfrm>
                <a:off x="-47075250" y="3665200"/>
                <a:ext cx="15775" cy="15775"/>
              </a:xfrm>
              <a:custGeom>
                <a:rect b="b" l="l" r="r" t="t"/>
                <a:pathLst>
                  <a:path extrusionOk="0" h="631" w="631">
                    <a:moveTo>
                      <a:pt x="1" y="0"/>
                    </a:moveTo>
                    <a:lnTo>
                      <a:pt x="1" y="630"/>
                    </a:lnTo>
                    <a:cubicBezTo>
                      <a:pt x="316" y="536"/>
                      <a:pt x="505" y="284"/>
                      <a:pt x="6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2" name="Google Shape;4282;p55"/>
              <p:cNvSpPr/>
              <p:nvPr/>
            </p:nvSpPr>
            <p:spPr>
              <a:xfrm>
                <a:off x="-47110700" y="3631325"/>
                <a:ext cx="51225" cy="51225"/>
              </a:xfrm>
              <a:custGeom>
                <a:rect b="b" l="l" r="r" t="t"/>
                <a:pathLst>
                  <a:path extrusionOk="0" h="2049" w="2049">
                    <a:moveTo>
                      <a:pt x="1040" y="0"/>
                    </a:moveTo>
                    <a:cubicBezTo>
                      <a:pt x="473" y="0"/>
                      <a:pt x="1" y="473"/>
                      <a:pt x="1" y="1040"/>
                    </a:cubicBezTo>
                    <a:cubicBezTo>
                      <a:pt x="1" y="1481"/>
                      <a:pt x="253" y="1859"/>
                      <a:pt x="694" y="2048"/>
                    </a:cubicBezTo>
                    <a:lnTo>
                      <a:pt x="694" y="1040"/>
                    </a:lnTo>
                    <a:cubicBezTo>
                      <a:pt x="694" y="851"/>
                      <a:pt x="851" y="694"/>
                      <a:pt x="1040" y="694"/>
                    </a:cubicBezTo>
                    <a:lnTo>
                      <a:pt x="2049" y="694"/>
                    </a:lnTo>
                    <a:cubicBezTo>
                      <a:pt x="1891" y="316"/>
                      <a:pt x="1482" y="0"/>
                      <a:pt x="1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3" name="Google Shape;4283;p55"/>
              <p:cNvSpPr/>
              <p:nvPr/>
            </p:nvSpPr>
            <p:spPr>
              <a:xfrm>
                <a:off x="-47075250" y="3665200"/>
                <a:ext cx="53575" cy="54350"/>
              </a:xfrm>
              <a:custGeom>
                <a:rect b="b" l="l" r="r" t="t"/>
                <a:pathLst>
                  <a:path extrusionOk="0" h="2174" w="2143">
                    <a:moveTo>
                      <a:pt x="1355" y="0"/>
                    </a:moveTo>
                    <a:cubicBezTo>
                      <a:pt x="1229" y="693"/>
                      <a:pt x="694" y="1229"/>
                      <a:pt x="1" y="1386"/>
                    </a:cubicBezTo>
                    <a:lnTo>
                      <a:pt x="1" y="2174"/>
                    </a:lnTo>
                    <a:lnTo>
                      <a:pt x="2143" y="2174"/>
                    </a:lnTo>
                    <a:lnTo>
                      <a:pt x="21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4" name="Google Shape;4284;p55"/>
              <p:cNvSpPr/>
              <p:nvPr/>
            </p:nvSpPr>
            <p:spPr>
              <a:xfrm>
                <a:off x="-47154800" y="3569100"/>
                <a:ext cx="229225" cy="300100"/>
              </a:xfrm>
              <a:custGeom>
                <a:rect b="b" l="l" r="r" t="t"/>
                <a:pathLst>
                  <a:path extrusionOk="0" h="12004" w="9169">
                    <a:moveTo>
                      <a:pt x="2804" y="1765"/>
                    </a:moveTo>
                    <a:cubicBezTo>
                      <a:pt x="3687" y="1765"/>
                      <a:pt x="4380" y="2363"/>
                      <a:pt x="4537" y="3183"/>
                    </a:cubicBezTo>
                    <a:lnTo>
                      <a:pt x="5703" y="3183"/>
                    </a:lnTo>
                    <a:cubicBezTo>
                      <a:pt x="5892" y="3183"/>
                      <a:pt x="6049" y="3340"/>
                      <a:pt x="6049" y="3529"/>
                    </a:cubicBezTo>
                    <a:lnTo>
                      <a:pt x="6049" y="6428"/>
                    </a:lnTo>
                    <a:cubicBezTo>
                      <a:pt x="6049" y="6617"/>
                      <a:pt x="5892" y="6774"/>
                      <a:pt x="5703" y="6774"/>
                    </a:cubicBezTo>
                    <a:lnTo>
                      <a:pt x="2804" y="6774"/>
                    </a:lnTo>
                    <a:cubicBezTo>
                      <a:pt x="2615" y="6774"/>
                      <a:pt x="2458" y="6617"/>
                      <a:pt x="2458" y="6428"/>
                    </a:cubicBezTo>
                    <a:lnTo>
                      <a:pt x="2458" y="5262"/>
                    </a:lnTo>
                    <a:cubicBezTo>
                      <a:pt x="1670" y="5104"/>
                      <a:pt x="1040" y="4411"/>
                      <a:pt x="1040" y="3529"/>
                    </a:cubicBezTo>
                    <a:cubicBezTo>
                      <a:pt x="1040" y="2552"/>
                      <a:pt x="1828" y="1765"/>
                      <a:pt x="2804" y="1765"/>
                    </a:cubicBezTo>
                    <a:close/>
                    <a:moveTo>
                      <a:pt x="4191" y="8160"/>
                    </a:moveTo>
                    <a:cubicBezTo>
                      <a:pt x="4380" y="8160"/>
                      <a:pt x="4537" y="8318"/>
                      <a:pt x="4537" y="8507"/>
                    </a:cubicBezTo>
                    <a:cubicBezTo>
                      <a:pt x="4537" y="8696"/>
                      <a:pt x="4380" y="8853"/>
                      <a:pt x="4191" y="8853"/>
                    </a:cubicBezTo>
                    <a:lnTo>
                      <a:pt x="1387" y="8853"/>
                    </a:lnTo>
                    <a:cubicBezTo>
                      <a:pt x="1198" y="8853"/>
                      <a:pt x="1040" y="8696"/>
                      <a:pt x="1040" y="8507"/>
                    </a:cubicBezTo>
                    <a:cubicBezTo>
                      <a:pt x="1040" y="8318"/>
                      <a:pt x="1198" y="8160"/>
                      <a:pt x="1387" y="8160"/>
                    </a:cubicBezTo>
                    <a:close/>
                    <a:moveTo>
                      <a:pt x="4191" y="9515"/>
                    </a:moveTo>
                    <a:cubicBezTo>
                      <a:pt x="4380" y="9515"/>
                      <a:pt x="4537" y="9673"/>
                      <a:pt x="4537" y="9893"/>
                    </a:cubicBezTo>
                    <a:cubicBezTo>
                      <a:pt x="4537" y="10082"/>
                      <a:pt x="4380" y="10240"/>
                      <a:pt x="4191" y="10240"/>
                    </a:cubicBezTo>
                    <a:lnTo>
                      <a:pt x="1387" y="10240"/>
                    </a:lnTo>
                    <a:cubicBezTo>
                      <a:pt x="1198" y="10240"/>
                      <a:pt x="1040" y="10082"/>
                      <a:pt x="1040" y="9893"/>
                    </a:cubicBezTo>
                    <a:cubicBezTo>
                      <a:pt x="1040" y="9673"/>
                      <a:pt x="1198" y="9515"/>
                      <a:pt x="1387" y="9515"/>
                    </a:cubicBezTo>
                    <a:close/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1657"/>
                    </a:lnTo>
                    <a:cubicBezTo>
                      <a:pt x="1" y="11846"/>
                      <a:pt x="158" y="12004"/>
                      <a:pt x="347" y="12004"/>
                    </a:cubicBezTo>
                    <a:lnTo>
                      <a:pt x="7089" y="12004"/>
                    </a:lnTo>
                    <a:cubicBezTo>
                      <a:pt x="6239" y="11342"/>
                      <a:pt x="5671" y="10366"/>
                      <a:pt x="5671" y="9168"/>
                    </a:cubicBezTo>
                    <a:cubicBezTo>
                      <a:pt x="5671" y="7247"/>
                      <a:pt x="7247" y="5671"/>
                      <a:pt x="9168" y="5671"/>
                    </a:cubicBezTo>
                    <a:lnTo>
                      <a:pt x="9168" y="2805"/>
                    </a:lnTo>
                    <a:lnTo>
                      <a:pt x="6711" y="2805"/>
                    </a:lnTo>
                    <a:cubicBezTo>
                      <a:pt x="6522" y="2805"/>
                      <a:pt x="6365" y="2647"/>
                      <a:pt x="6365" y="2426"/>
                    </a:cubicBezTo>
                    <a:lnTo>
                      <a:pt x="636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285" name="Google Shape;4285;p55"/>
          <p:cNvGrpSpPr/>
          <p:nvPr/>
        </p:nvGrpSpPr>
        <p:grpSpPr>
          <a:xfrm>
            <a:off x="6650050" y="1651550"/>
            <a:ext cx="514500" cy="514500"/>
            <a:chOff x="6650050" y="1651550"/>
            <a:chExt cx="514500" cy="514500"/>
          </a:xfrm>
        </p:grpSpPr>
        <p:sp>
          <p:nvSpPr>
            <p:cNvPr id="4286" name="Google Shape;4286;p55"/>
            <p:cNvSpPr/>
            <p:nvPr/>
          </p:nvSpPr>
          <p:spPr>
            <a:xfrm>
              <a:off x="6650050" y="1651550"/>
              <a:ext cx="514500" cy="514500"/>
            </a:xfrm>
            <a:prstGeom prst="ellipse">
              <a:avLst/>
            </a:prstGeom>
            <a:solidFill>
              <a:srgbClr val="23AA8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87" name="Google Shape;4287;p55"/>
            <p:cNvGrpSpPr/>
            <p:nvPr/>
          </p:nvGrpSpPr>
          <p:grpSpPr>
            <a:xfrm>
              <a:off x="6779905" y="1797129"/>
              <a:ext cx="254785" cy="223372"/>
              <a:chOff x="-46042675" y="3218600"/>
              <a:chExt cx="300100" cy="263100"/>
            </a:xfrm>
          </p:grpSpPr>
          <p:sp>
            <p:nvSpPr>
              <p:cNvPr id="4288" name="Google Shape;4288;p55"/>
              <p:cNvSpPr/>
              <p:nvPr/>
            </p:nvSpPr>
            <p:spPr>
              <a:xfrm>
                <a:off x="-46042675" y="3302875"/>
                <a:ext cx="35475" cy="130000"/>
              </a:xfrm>
              <a:custGeom>
                <a:rect b="b" l="l" r="r" t="t"/>
                <a:pathLst>
                  <a:path extrusionOk="0" h="5200" w="1419">
                    <a:moveTo>
                      <a:pt x="1" y="1"/>
                    </a:moveTo>
                    <a:lnTo>
                      <a:pt x="1" y="5199"/>
                    </a:lnTo>
                    <a:lnTo>
                      <a:pt x="1418" y="4506"/>
                    </a:lnTo>
                    <a:lnTo>
                      <a:pt x="1418" y="72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89" name="Google Shape;4289;p55"/>
              <p:cNvSpPr/>
              <p:nvPr/>
            </p:nvSpPr>
            <p:spPr>
              <a:xfrm>
                <a:off x="-45919025" y="3341475"/>
                <a:ext cx="53600" cy="52800"/>
              </a:xfrm>
              <a:custGeom>
                <a:rect b="b" l="l" r="r" t="t"/>
                <a:pathLst>
                  <a:path extrusionOk="0" h="2112" w="2144">
                    <a:moveTo>
                      <a:pt x="1072" y="1"/>
                    </a:moveTo>
                    <a:cubicBezTo>
                      <a:pt x="473" y="1"/>
                      <a:pt x="1" y="473"/>
                      <a:pt x="1" y="1072"/>
                    </a:cubicBezTo>
                    <a:cubicBezTo>
                      <a:pt x="1" y="1639"/>
                      <a:pt x="473" y="2112"/>
                      <a:pt x="1072" y="2112"/>
                    </a:cubicBezTo>
                    <a:cubicBezTo>
                      <a:pt x="1671" y="2112"/>
                      <a:pt x="2143" y="1639"/>
                      <a:pt x="2143" y="1072"/>
                    </a:cubicBezTo>
                    <a:cubicBezTo>
                      <a:pt x="2143" y="473"/>
                      <a:pt x="1639" y="1"/>
                      <a:pt x="10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0" name="Google Shape;4290;p55"/>
              <p:cNvSpPr/>
              <p:nvPr/>
            </p:nvSpPr>
            <p:spPr>
              <a:xfrm>
                <a:off x="-45778025" y="3302875"/>
                <a:ext cx="35450" cy="130000"/>
              </a:xfrm>
              <a:custGeom>
                <a:rect b="b" l="l" r="r" t="t"/>
                <a:pathLst>
                  <a:path extrusionOk="0" h="5200" w="1418">
                    <a:moveTo>
                      <a:pt x="1418" y="1"/>
                    </a:moveTo>
                    <a:lnTo>
                      <a:pt x="0" y="726"/>
                    </a:lnTo>
                    <a:lnTo>
                      <a:pt x="0" y="4506"/>
                    </a:lnTo>
                    <a:lnTo>
                      <a:pt x="1418" y="5199"/>
                    </a:lnTo>
                    <a:lnTo>
                      <a:pt x="14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1" name="Google Shape;4291;p55"/>
              <p:cNvSpPr/>
              <p:nvPr/>
            </p:nvSpPr>
            <p:spPr>
              <a:xfrm>
                <a:off x="-46042675" y="3235950"/>
                <a:ext cx="300100" cy="245750"/>
              </a:xfrm>
              <a:custGeom>
                <a:rect b="b" l="l" r="r" t="t"/>
                <a:pathLst>
                  <a:path extrusionOk="0" h="9830" w="12004">
                    <a:moveTo>
                      <a:pt x="6018" y="2142"/>
                    </a:moveTo>
                    <a:cubicBezTo>
                      <a:pt x="7751" y="2142"/>
                      <a:pt x="9168" y="3560"/>
                      <a:pt x="9168" y="5293"/>
                    </a:cubicBezTo>
                    <a:cubicBezTo>
                      <a:pt x="9168" y="7026"/>
                      <a:pt x="7751" y="8443"/>
                      <a:pt x="6018" y="8443"/>
                    </a:cubicBezTo>
                    <a:cubicBezTo>
                      <a:pt x="4285" y="8443"/>
                      <a:pt x="2867" y="7026"/>
                      <a:pt x="2867" y="5293"/>
                    </a:cubicBezTo>
                    <a:cubicBezTo>
                      <a:pt x="2867" y="3560"/>
                      <a:pt x="4285" y="2142"/>
                      <a:pt x="6018" y="2142"/>
                    </a:cubicBezTo>
                    <a:close/>
                    <a:moveTo>
                      <a:pt x="1765" y="0"/>
                    </a:moveTo>
                    <a:cubicBezTo>
                      <a:pt x="1576" y="0"/>
                      <a:pt x="1418" y="158"/>
                      <a:pt x="1418" y="378"/>
                    </a:cubicBezTo>
                    <a:lnTo>
                      <a:pt x="1418" y="725"/>
                    </a:lnTo>
                    <a:lnTo>
                      <a:pt x="1072" y="725"/>
                    </a:lnTo>
                    <a:cubicBezTo>
                      <a:pt x="473" y="725"/>
                      <a:pt x="1" y="1197"/>
                      <a:pt x="1" y="1796"/>
                    </a:cubicBezTo>
                    <a:lnTo>
                      <a:pt x="1" y="1890"/>
                    </a:lnTo>
                    <a:lnTo>
                      <a:pt x="1922" y="2835"/>
                    </a:lnTo>
                    <a:cubicBezTo>
                      <a:pt x="2048" y="2930"/>
                      <a:pt x="2143" y="3056"/>
                      <a:pt x="2143" y="3151"/>
                    </a:cubicBezTo>
                    <a:lnTo>
                      <a:pt x="2143" y="7372"/>
                    </a:lnTo>
                    <a:cubicBezTo>
                      <a:pt x="2143" y="7498"/>
                      <a:pt x="2048" y="7624"/>
                      <a:pt x="1922" y="7687"/>
                    </a:cubicBezTo>
                    <a:lnTo>
                      <a:pt x="1" y="8632"/>
                    </a:lnTo>
                    <a:lnTo>
                      <a:pt x="1" y="8758"/>
                    </a:lnTo>
                    <a:cubicBezTo>
                      <a:pt x="1" y="9357"/>
                      <a:pt x="473" y="9830"/>
                      <a:pt x="1072" y="9830"/>
                    </a:cubicBezTo>
                    <a:lnTo>
                      <a:pt x="10964" y="9830"/>
                    </a:lnTo>
                    <a:cubicBezTo>
                      <a:pt x="11531" y="9830"/>
                      <a:pt x="12004" y="9357"/>
                      <a:pt x="12004" y="8758"/>
                    </a:cubicBezTo>
                    <a:lnTo>
                      <a:pt x="12004" y="8632"/>
                    </a:lnTo>
                    <a:lnTo>
                      <a:pt x="10082" y="7687"/>
                    </a:lnTo>
                    <a:cubicBezTo>
                      <a:pt x="9956" y="7624"/>
                      <a:pt x="9893" y="7498"/>
                      <a:pt x="9893" y="7372"/>
                    </a:cubicBezTo>
                    <a:lnTo>
                      <a:pt x="9893" y="3151"/>
                    </a:lnTo>
                    <a:cubicBezTo>
                      <a:pt x="9893" y="3056"/>
                      <a:pt x="9956" y="2930"/>
                      <a:pt x="10082" y="2835"/>
                    </a:cubicBezTo>
                    <a:lnTo>
                      <a:pt x="12004" y="1890"/>
                    </a:lnTo>
                    <a:lnTo>
                      <a:pt x="12004" y="1796"/>
                    </a:lnTo>
                    <a:cubicBezTo>
                      <a:pt x="12004" y="1197"/>
                      <a:pt x="11531" y="725"/>
                      <a:pt x="10933" y="725"/>
                    </a:cubicBezTo>
                    <a:lnTo>
                      <a:pt x="2143" y="725"/>
                    </a:lnTo>
                    <a:lnTo>
                      <a:pt x="2143" y="378"/>
                    </a:lnTo>
                    <a:cubicBezTo>
                      <a:pt x="2143" y="158"/>
                      <a:pt x="1985" y="0"/>
                      <a:pt x="17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2" name="Google Shape;4292;p55"/>
              <p:cNvSpPr/>
              <p:nvPr/>
            </p:nvSpPr>
            <p:spPr>
              <a:xfrm>
                <a:off x="-45952875" y="3306025"/>
                <a:ext cx="122100" cy="122125"/>
              </a:xfrm>
              <a:custGeom>
                <a:rect b="b" l="l" r="r" t="t"/>
                <a:pathLst>
                  <a:path extrusionOk="0" h="4885" w="4884">
                    <a:moveTo>
                      <a:pt x="2426" y="663"/>
                    </a:moveTo>
                    <a:cubicBezTo>
                      <a:pt x="3403" y="663"/>
                      <a:pt x="4190" y="1450"/>
                      <a:pt x="4190" y="2458"/>
                    </a:cubicBezTo>
                    <a:cubicBezTo>
                      <a:pt x="4159" y="3435"/>
                      <a:pt x="3371" y="4223"/>
                      <a:pt x="2426" y="4223"/>
                    </a:cubicBezTo>
                    <a:cubicBezTo>
                      <a:pt x="1449" y="4223"/>
                      <a:pt x="662" y="3435"/>
                      <a:pt x="662" y="2458"/>
                    </a:cubicBezTo>
                    <a:cubicBezTo>
                      <a:pt x="662" y="1450"/>
                      <a:pt x="1449" y="663"/>
                      <a:pt x="2426" y="663"/>
                    </a:cubicBezTo>
                    <a:close/>
                    <a:moveTo>
                      <a:pt x="2426" y="1"/>
                    </a:moveTo>
                    <a:cubicBezTo>
                      <a:pt x="1103" y="1"/>
                      <a:pt x="0" y="1104"/>
                      <a:pt x="0" y="2458"/>
                    </a:cubicBezTo>
                    <a:cubicBezTo>
                      <a:pt x="0" y="3782"/>
                      <a:pt x="1103" y="4884"/>
                      <a:pt x="2426" y="4884"/>
                    </a:cubicBezTo>
                    <a:cubicBezTo>
                      <a:pt x="3781" y="4884"/>
                      <a:pt x="4883" y="3782"/>
                      <a:pt x="4883" y="2458"/>
                    </a:cubicBezTo>
                    <a:cubicBezTo>
                      <a:pt x="4883" y="1104"/>
                      <a:pt x="3781" y="1"/>
                      <a:pt x="24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293" name="Google Shape;4293;p55"/>
              <p:cNvSpPr/>
              <p:nvPr/>
            </p:nvSpPr>
            <p:spPr>
              <a:xfrm>
                <a:off x="-45941075" y="3218600"/>
                <a:ext cx="98475" cy="17375"/>
              </a:xfrm>
              <a:custGeom>
                <a:rect b="b" l="l" r="r" t="t"/>
                <a:pathLst>
                  <a:path extrusionOk="0" h="695" w="3939">
                    <a:moveTo>
                      <a:pt x="536" y="1"/>
                    </a:moveTo>
                    <a:cubicBezTo>
                      <a:pt x="410" y="1"/>
                      <a:pt x="316" y="64"/>
                      <a:pt x="221" y="190"/>
                    </a:cubicBezTo>
                    <a:lnTo>
                      <a:pt x="1" y="694"/>
                    </a:lnTo>
                    <a:lnTo>
                      <a:pt x="3939" y="694"/>
                    </a:lnTo>
                    <a:lnTo>
                      <a:pt x="3655" y="190"/>
                    </a:lnTo>
                    <a:cubicBezTo>
                      <a:pt x="3592" y="64"/>
                      <a:pt x="3466" y="1"/>
                      <a:pt x="33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297" name="Shape 4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98" name="Google Shape;4298;p56"/>
          <p:cNvPicPr preferRelativeResize="0"/>
          <p:nvPr/>
        </p:nvPicPr>
        <p:blipFill rotWithShape="1">
          <a:blip r:embed="rId3">
            <a:alphaModFix/>
          </a:blip>
          <a:srcRect b="39477" l="0" r="0" t="13869"/>
          <a:stretch/>
        </p:blipFill>
        <p:spPr>
          <a:xfrm>
            <a:off x="3110175" y="1124225"/>
            <a:ext cx="2925601" cy="2047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4299" name="Google Shape;4299;p56"/>
          <p:cNvPicPr preferRelativeResize="0"/>
          <p:nvPr/>
        </p:nvPicPr>
        <p:blipFill rotWithShape="1">
          <a:blip r:embed="rId4">
            <a:alphaModFix/>
          </a:blip>
          <a:srcRect b="27481" l="15051" r="28828" t="12803"/>
          <a:stretch/>
        </p:blipFill>
        <p:spPr>
          <a:xfrm>
            <a:off x="0" y="1124225"/>
            <a:ext cx="2887250" cy="2047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4300" name="Google Shape;4300;p56"/>
          <p:cNvPicPr preferRelativeResize="0"/>
          <p:nvPr/>
        </p:nvPicPr>
        <p:blipFill rotWithShape="1">
          <a:blip r:embed="rId5">
            <a:alphaModFix/>
          </a:blip>
          <a:srcRect b="32775" l="661" r="651" t="20576"/>
          <a:stretch/>
        </p:blipFill>
        <p:spPr>
          <a:xfrm>
            <a:off x="6218400" y="1124225"/>
            <a:ext cx="2925601" cy="204774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4301" name="Google Shape;4301;p56"/>
          <p:cNvCxnSpPr/>
          <p:nvPr/>
        </p:nvCxnSpPr>
        <p:spPr>
          <a:xfrm rot="10800000">
            <a:off x="762000" y="314400"/>
            <a:ext cx="8574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302" name="Google Shape;4302;p56"/>
          <p:cNvCxnSpPr/>
          <p:nvPr/>
        </p:nvCxnSpPr>
        <p:spPr>
          <a:xfrm rot="10800000">
            <a:off x="762000" y="926650"/>
            <a:ext cx="8574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303" name="Google Shape;4303;p56"/>
          <p:cNvSpPr txBox="1"/>
          <p:nvPr>
            <p:ph idx="1" type="subTitle"/>
          </p:nvPr>
        </p:nvSpPr>
        <p:spPr>
          <a:xfrm>
            <a:off x="716025" y="3295200"/>
            <a:ext cx="20862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KIMBERLY DOE</a:t>
            </a:r>
            <a:endParaRPr/>
          </a:p>
        </p:txBody>
      </p:sp>
      <p:sp>
        <p:nvSpPr>
          <p:cNvPr id="4304" name="Google Shape;4304;p56"/>
          <p:cNvSpPr txBox="1"/>
          <p:nvPr>
            <p:ph idx="3" type="subTitle"/>
          </p:nvPr>
        </p:nvSpPr>
        <p:spPr>
          <a:xfrm>
            <a:off x="6256250" y="3295200"/>
            <a:ext cx="21666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AMANDA PATTERSON</a:t>
            </a:r>
            <a:endParaRPr/>
          </a:p>
        </p:txBody>
      </p:sp>
      <p:sp>
        <p:nvSpPr>
          <p:cNvPr id="4305" name="Google Shape;4305;p56"/>
          <p:cNvSpPr txBox="1"/>
          <p:nvPr>
            <p:ph idx="4" type="subTitle"/>
          </p:nvPr>
        </p:nvSpPr>
        <p:spPr>
          <a:xfrm>
            <a:off x="716025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  <p:sp>
        <p:nvSpPr>
          <p:cNvPr id="4306" name="Google Shape;4306;p56"/>
          <p:cNvSpPr txBox="1"/>
          <p:nvPr>
            <p:ph idx="6" type="subTitle"/>
          </p:nvPr>
        </p:nvSpPr>
        <p:spPr>
          <a:xfrm>
            <a:off x="6256250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  <p:sp>
        <p:nvSpPr>
          <p:cNvPr id="4307" name="Google Shape;4307;p56"/>
          <p:cNvSpPr txBox="1"/>
          <p:nvPr>
            <p:ph idx="4294967295" type="title"/>
          </p:nvPr>
        </p:nvSpPr>
        <p:spPr>
          <a:xfrm>
            <a:off x="762000" y="312255"/>
            <a:ext cx="46290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lang="es">
                <a:solidFill>
                  <a:srgbClr val="434343"/>
                </a:solidFill>
                <a:latin typeface="Roboto Thin"/>
                <a:ea typeface="Roboto Thin"/>
                <a:cs typeface="Roboto Thin"/>
                <a:sym typeface="Roboto Thin"/>
              </a:rPr>
              <a:t>Our team</a:t>
            </a:r>
            <a:endParaRPr b="0">
              <a:solidFill>
                <a:srgbClr val="434343"/>
              </a:solidFill>
              <a:latin typeface="Roboto Thin"/>
              <a:ea typeface="Roboto Thin"/>
              <a:cs typeface="Roboto Thin"/>
              <a:sym typeface="Roboto Thin"/>
            </a:endParaRPr>
          </a:p>
        </p:txBody>
      </p:sp>
      <p:sp>
        <p:nvSpPr>
          <p:cNvPr id="4308" name="Google Shape;4308;p56"/>
          <p:cNvSpPr txBox="1"/>
          <p:nvPr>
            <p:ph idx="2" type="subTitle"/>
          </p:nvPr>
        </p:nvSpPr>
        <p:spPr>
          <a:xfrm>
            <a:off x="3459725" y="3295200"/>
            <a:ext cx="21666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JENNY DOE</a:t>
            </a:r>
            <a:endParaRPr/>
          </a:p>
        </p:txBody>
      </p:sp>
      <p:sp>
        <p:nvSpPr>
          <p:cNvPr id="4309" name="Google Shape;4309;p56"/>
          <p:cNvSpPr txBox="1"/>
          <p:nvPr>
            <p:ph idx="5" type="subTitle"/>
          </p:nvPr>
        </p:nvSpPr>
        <p:spPr>
          <a:xfrm>
            <a:off x="3459725" y="3773875"/>
            <a:ext cx="208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13" name="Shape 4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14" name="Google Shape;4314;p57"/>
          <p:cNvPicPr preferRelativeResize="0"/>
          <p:nvPr/>
        </p:nvPicPr>
        <p:blipFill rotWithShape="1">
          <a:blip r:embed="rId3">
            <a:alphaModFix/>
          </a:blip>
          <a:srcRect b="0" l="12393" r="-1046" t="0"/>
          <a:stretch/>
        </p:blipFill>
        <p:spPr>
          <a:xfrm rot="5400000">
            <a:off x="-656112" y="627536"/>
            <a:ext cx="5210173" cy="3917001"/>
          </a:xfrm>
          <a:prstGeom prst="rect">
            <a:avLst/>
          </a:prstGeom>
          <a:noFill/>
          <a:ln>
            <a:noFill/>
          </a:ln>
        </p:spPr>
      </p:pic>
      <p:sp>
        <p:nvSpPr>
          <p:cNvPr id="4315" name="Google Shape;4315;p57"/>
          <p:cNvSpPr/>
          <p:nvPr/>
        </p:nvSpPr>
        <p:spPr>
          <a:xfrm>
            <a:off x="530250" y="478050"/>
            <a:ext cx="4041000" cy="4187400"/>
          </a:xfrm>
          <a:prstGeom prst="rect">
            <a:avLst/>
          </a:prstGeom>
          <a:solidFill>
            <a:srgbClr val="FFFFFF">
              <a:alpha val="869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pic>
        <p:nvPicPr>
          <p:cNvPr id="4316" name="Google Shape;4316;p57"/>
          <p:cNvPicPr preferRelativeResize="0"/>
          <p:nvPr/>
        </p:nvPicPr>
        <p:blipFill rotWithShape="1">
          <a:blip r:embed="rId4">
            <a:alphaModFix/>
          </a:blip>
          <a:srcRect b="21179" l="0" r="0" t="0"/>
          <a:stretch/>
        </p:blipFill>
        <p:spPr>
          <a:xfrm>
            <a:off x="1551677" y="1065819"/>
            <a:ext cx="4040894" cy="24814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17" name="Google Shape;4317;p57"/>
          <p:cNvGrpSpPr/>
          <p:nvPr/>
        </p:nvGrpSpPr>
        <p:grpSpPr>
          <a:xfrm>
            <a:off x="1411890" y="929828"/>
            <a:ext cx="4317462" cy="3283889"/>
            <a:chOff x="3422350" y="731675"/>
            <a:chExt cx="4831537" cy="3674898"/>
          </a:xfrm>
        </p:grpSpPr>
        <p:sp>
          <p:nvSpPr>
            <p:cNvPr id="4318" name="Google Shape;4318;p57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4320" name="Google Shape;4320;p57"/>
            <p:cNvSpPr/>
            <p:nvPr/>
          </p:nvSpPr>
          <p:spPr>
            <a:xfrm>
              <a:off x="5043518" y="3915067"/>
              <a:ext cx="399775" cy="459875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4321" name="Google Shape;4321;p57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cap="flat" cmpd="sng" w="9525">
              <a:solidFill>
                <a:srgbClr val="66666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5258919" y="4129800"/>
              <a:ext cx="29" cy="2369"/>
            </a:xfrm>
            <a:custGeom>
              <a:rect b="b" l="l" r="r" t="t"/>
              <a:pathLst>
                <a:path extrusionOk="0" h="82" w="1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5223962" y="4174089"/>
              <a:ext cx="2369" cy="7020"/>
            </a:xfrm>
            <a:custGeom>
              <a:rect b="b" l="l" r="r" t="t"/>
              <a:pathLst>
                <a:path extrusionOk="0" h="243" w="82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6447569" y="4174089"/>
              <a:ext cx="4709" cy="4680"/>
            </a:xfrm>
            <a:custGeom>
              <a:rect b="b" l="l" r="r" t="t"/>
              <a:pathLst>
                <a:path extrusionOk="0" h="162" w="163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6417292" y="4132140"/>
              <a:ext cx="29" cy="2369"/>
            </a:xfrm>
            <a:custGeom>
              <a:rect b="b" l="l" r="r" t="t"/>
              <a:pathLst>
                <a:path extrusionOk="0" h="82" w="1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5028174" y="4248712"/>
              <a:ext cx="1619862" cy="97879"/>
            </a:xfrm>
            <a:custGeom>
              <a:rect b="b" l="l" r="r" t="t"/>
              <a:pathLst>
                <a:path extrusionOk="0" h="3388" w="5607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5282233" y="3789534"/>
              <a:ext cx="1109434" cy="300687"/>
            </a:xfrm>
            <a:custGeom>
              <a:rect b="b" l="l" r="r" t="t"/>
              <a:pathLst>
                <a:path extrusionOk="0" h="10408" w="38402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6482526" y="4213697"/>
              <a:ext cx="9360" cy="9360"/>
            </a:xfrm>
            <a:custGeom>
              <a:rect b="b" l="l" r="r" t="t"/>
              <a:pathLst>
                <a:path extrusionOk="0" h="324" w="324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5184353" y="4213697"/>
              <a:ext cx="9331" cy="9360"/>
            </a:xfrm>
            <a:custGeom>
              <a:rect b="b" l="l" r="r" t="t"/>
              <a:pathLst>
                <a:path extrusionOk="0" h="324" w="323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5151708" y="4085512"/>
              <a:ext cx="1377475" cy="167851"/>
            </a:xfrm>
            <a:custGeom>
              <a:rect b="b" l="l" r="r" t="t"/>
              <a:pathLst>
                <a:path extrusionOk="0" h="5810" w="4768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5016531" y="4343477"/>
              <a:ext cx="1645401" cy="63096"/>
            </a:xfrm>
            <a:custGeom>
              <a:rect b="b" l="l" r="r" t="t"/>
              <a:pathLst>
                <a:path extrusionOk="0" h="2184" w="56954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5230953" y="785292"/>
              <a:ext cx="3022934" cy="3160162"/>
            </a:xfrm>
            <a:custGeom>
              <a:rect b="b" l="l" r="r" t="t"/>
              <a:pathLst>
                <a:path extrusionOk="0" h="109386" w="104636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5258919" y="803926"/>
              <a:ext cx="2967003" cy="2959983"/>
            </a:xfrm>
            <a:custGeom>
              <a:rect b="b" l="l" r="r" t="t"/>
              <a:pathLst>
                <a:path extrusionOk="0" h="102457" w="10270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422350" y="731675"/>
              <a:ext cx="4812901" cy="3057819"/>
            </a:xfrm>
            <a:custGeom>
              <a:rect b="b" l="l" r="r" t="t"/>
              <a:pathLst>
                <a:path extrusionOk="0" h="105926" w="166594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447978" y="759551"/>
              <a:ext cx="4766301" cy="3004358"/>
            </a:xfrm>
            <a:custGeom>
              <a:rect b="b" l="l" r="r" t="t"/>
              <a:pathLst>
                <a:path extrusionOk="0" h="103993" w="164981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5801964" y="796934"/>
              <a:ext cx="62980" cy="51915"/>
            </a:xfrm>
            <a:custGeom>
              <a:rect b="b" l="l" r="r" t="t"/>
              <a:pathLst>
                <a:path extrusionOk="0" h="1797" w="218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5818287" y="801615"/>
              <a:ext cx="39666" cy="41977"/>
            </a:xfrm>
            <a:custGeom>
              <a:rect b="b" l="l" r="r" t="t"/>
              <a:pathLst>
                <a:path extrusionOk="0" h="1453" w="1373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41" name="Google Shape;4341;p57"/>
          <p:cNvSpPr txBox="1"/>
          <p:nvPr>
            <p:ph idx="1" type="subTitle"/>
          </p:nvPr>
        </p:nvSpPr>
        <p:spPr>
          <a:xfrm>
            <a:off x="6124325" y="2118663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800">
                <a:solidFill>
                  <a:srgbClr val="14736A"/>
                </a:solidFill>
              </a:rPr>
              <a:t>Desktop Software</a:t>
            </a:r>
            <a:endParaRPr/>
          </a:p>
        </p:txBody>
      </p:sp>
      <p:sp>
        <p:nvSpPr>
          <p:cNvPr id="4342" name="Google Shape;4342;p57"/>
          <p:cNvSpPr txBox="1"/>
          <p:nvPr>
            <p:ph idx="2" type="subTitle"/>
          </p:nvPr>
        </p:nvSpPr>
        <p:spPr>
          <a:xfrm>
            <a:off x="6124325" y="2275175"/>
            <a:ext cx="2416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B7B7B7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46" name="Shape 4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47" name="Google Shape;4347;p58"/>
          <p:cNvPicPr preferRelativeResize="0"/>
          <p:nvPr/>
        </p:nvPicPr>
        <p:blipFill rotWithShape="1">
          <a:blip r:embed="rId3">
            <a:alphaModFix/>
          </a:blip>
          <a:srcRect b="0" l="0" r="0" t="19302"/>
          <a:stretch/>
        </p:blipFill>
        <p:spPr>
          <a:xfrm>
            <a:off x="4895850" y="0"/>
            <a:ext cx="4248150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348" name="Google Shape;4348;p58"/>
          <p:cNvPicPr preferRelativeResize="0"/>
          <p:nvPr/>
        </p:nvPicPr>
        <p:blipFill rotWithShape="1">
          <a:blip r:embed="rId4">
            <a:alphaModFix/>
          </a:blip>
          <a:srcRect b="10642" l="0" r="0" t="0"/>
          <a:stretch/>
        </p:blipFill>
        <p:spPr>
          <a:xfrm>
            <a:off x="3513817" y="1126937"/>
            <a:ext cx="2017425" cy="2894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49" name="Google Shape;4349;p58"/>
          <p:cNvGrpSpPr/>
          <p:nvPr/>
        </p:nvGrpSpPr>
        <p:grpSpPr>
          <a:xfrm>
            <a:off x="3316512" y="933028"/>
            <a:ext cx="2412411" cy="3283947"/>
            <a:chOff x="887870" y="706370"/>
            <a:chExt cx="2740130" cy="3730062"/>
          </a:xfrm>
        </p:grpSpPr>
        <p:sp>
          <p:nvSpPr>
            <p:cNvPr id="4350" name="Google Shape;4350;p58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8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8"/>
            <p:cNvSpPr/>
            <p:nvPr/>
          </p:nvSpPr>
          <p:spPr>
            <a:xfrm>
              <a:off x="934050" y="4331500"/>
              <a:ext cx="46425" cy="60125"/>
            </a:xfrm>
            <a:custGeom>
              <a:rect b="b" l="l" r="r" t="t"/>
              <a:pathLst>
                <a:path extrusionOk="0" h="2405" w="1857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4353" name="Google Shape;4353;p58"/>
            <p:cNvSpPr/>
            <p:nvPr/>
          </p:nvSpPr>
          <p:spPr>
            <a:xfrm>
              <a:off x="907850" y="4205875"/>
              <a:ext cx="239325" cy="176825"/>
            </a:xfrm>
            <a:custGeom>
              <a:rect b="b" l="l" r="r" t="t"/>
              <a:pathLst>
                <a:path extrusionOk="0" h="7073" w="9573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4354" name="Google Shape;4354;p58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4355" name="Google Shape;4355;p58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rect b="b" l="l" r="r" t="t"/>
                <a:pathLst>
                  <a:path extrusionOk="0" h="93987" w="92454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6" name="Google Shape;4356;p58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rect b="b" l="l" r="r" t="t"/>
                <a:pathLst>
                  <a:path extrusionOk="0" h="3245" w="7131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7" name="Google Shape;4357;p58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rect b="b" l="l" r="r" t="t"/>
                <a:pathLst>
                  <a:path extrusionOk="0" h="92211" w="90921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8" name="Google Shape;4358;p58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rect b="b" l="l" r="r" t="t"/>
                <a:pathLst>
                  <a:path extrusionOk="0" h="3712" w="7826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9" name="Google Shape;4359;p58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rect b="b" l="l" r="r" t="t"/>
                <a:pathLst>
                  <a:path extrusionOk="0" h="126417" w="93907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0" name="Google Shape;4360;p58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rect b="b" l="l" r="r" t="t"/>
                <a:pathLst>
                  <a:path extrusionOk="0" h="1445" w="1695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1" name="Google Shape;4361;p58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rect b="b" l="l" r="r" t="t"/>
                <a:pathLst>
                  <a:path extrusionOk="0" h="124884" w="92212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2" name="Google Shape;4362;p58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rect b="b" l="l" r="r" t="t"/>
                <a:pathLst>
                  <a:path extrusionOk="0" h="1878" w="2179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363" name="Google Shape;4363;p58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8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65" name="Google Shape;4365;p58"/>
          <p:cNvSpPr txBox="1"/>
          <p:nvPr>
            <p:ph idx="1" type="subTitle"/>
          </p:nvPr>
        </p:nvSpPr>
        <p:spPr>
          <a:xfrm>
            <a:off x="-373112" y="2058713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b="1" lang="es" sz="1800"/>
              <a:t>Tablet App</a:t>
            </a:r>
            <a:endParaRPr/>
          </a:p>
        </p:txBody>
      </p:sp>
      <p:sp>
        <p:nvSpPr>
          <p:cNvPr id="4366" name="Google Shape;4366;p58"/>
          <p:cNvSpPr txBox="1"/>
          <p:nvPr>
            <p:ph idx="2" type="subTitle"/>
          </p:nvPr>
        </p:nvSpPr>
        <p:spPr>
          <a:xfrm>
            <a:off x="548550" y="2335150"/>
            <a:ext cx="22968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B7B7B7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70" name="Shape 4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71" name="Google Shape;4371;p59"/>
          <p:cNvPicPr preferRelativeResize="0"/>
          <p:nvPr/>
        </p:nvPicPr>
        <p:blipFill rotWithShape="1">
          <a:blip r:embed="rId3">
            <a:alphaModFix/>
          </a:blip>
          <a:srcRect b="13217" l="0" r="0" t="0"/>
          <a:stretch/>
        </p:blipFill>
        <p:spPr>
          <a:xfrm>
            <a:off x="1439350" y="1221675"/>
            <a:ext cx="1516371" cy="26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72" name="Google Shape;4372;p59"/>
          <p:cNvPicPr preferRelativeResize="0"/>
          <p:nvPr/>
        </p:nvPicPr>
        <p:blipFill rotWithShape="1">
          <a:blip r:embed="rId4">
            <a:alphaModFix/>
          </a:blip>
          <a:srcRect b="0" l="12393" r="-1046" t="0"/>
          <a:stretch/>
        </p:blipFill>
        <p:spPr>
          <a:xfrm rot="-5400000">
            <a:off x="4580413" y="627536"/>
            <a:ext cx="5210173" cy="3917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73" name="Google Shape;4373;p59"/>
          <p:cNvGrpSpPr/>
          <p:nvPr/>
        </p:nvGrpSpPr>
        <p:grpSpPr>
          <a:xfrm>
            <a:off x="1389906" y="969243"/>
            <a:ext cx="1607213" cy="3204997"/>
            <a:chOff x="2487400" y="238125"/>
            <a:chExt cx="2621025" cy="5226675"/>
          </a:xfrm>
        </p:grpSpPr>
        <p:sp>
          <p:nvSpPr>
            <p:cNvPr id="4374" name="Google Shape;4374;p59"/>
            <p:cNvSpPr/>
            <p:nvPr/>
          </p:nvSpPr>
          <p:spPr>
            <a:xfrm>
              <a:off x="2487400" y="238125"/>
              <a:ext cx="2621025" cy="5226675"/>
            </a:xfrm>
            <a:custGeom>
              <a:rect b="b" l="l" r="r" t="t"/>
              <a:pathLst>
                <a:path extrusionOk="0" h="209067" w="104841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9"/>
            <p:cNvSpPr/>
            <p:nvPr/>
          </p:nvSpPr>
          <p:spPr>
            <a:xfrm>
              <a:off x="3766600" y="5195775"/>
              <a:ext cx="67000" cy="64800"/>
            </a:xfrm>
            <a:custGeom>
              <a:rect b="b" l="l" r="r" t="t"/>
              <a:pathLst>
                <a:path extrusionOk="0" h="2592" w="268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9"/>
            <p:cNvSpPr/>
            <p:nvPr/>
          </p:nvSpPr>
          <p:spPr>
            <a:xfrm>
              <a:off x="2507150" y="266650"/>
              <a:ext cx="2587000" cy="5158625"/>
            </a:xfrm>
            <a:custGeom>
              <a:rect b="b" l="l" r="r" t="t"/>
              <a:pathLst>
                <a:path extrusionOk="0" h="206345" w="10348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9"/>
            <p:cNvSpPr/>
            <p:nvPr/>
          </p:nvSpPr>
          <p:spPr>
            <a:xfrm>
              <a:off x="3505950" y="480600"/>
              <a:ext cx="567450" cy="35425"/>
            </a:xfrm>
            <a:custGeom>
              <a:rect b="b" l="l" r="r" t="t"/>
              <a:pathLst>
                <a:path extrusionOk="0" h="1417" w="22698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9"/>
            <p:cNvSpPr/>
            <p:nvPr/>
          </p:nvSpPr>
          <p:spPr>
            <a:xfrm>
              <a:off x="2967225" y="5182600"/>
              <a:ext cx="97750" cy="13200"/>
            </a:xfrm>
            <a:custGeom>
              <a:rect b="b" l="l" r="r" t="t"/>
              <a:pathLst>
                <a:path extrusionOk="0" h="528" w="391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9"/>
            <p:cNvSpPr/>
            <p:nvPr/>
          </p:nvSpPr>
          <p:spPr>
            <a:xfrm>
              <a:off x="3756725" y="5184775"/>
              <a:ext cx="86775" cy="85675"/>
            </a:xfrm>
            <a:custGeom>
              <a:rect b="b" l="l" r="r" t="t"/>
              <a:pathLst>
                <a:path extrusionOk="0" h="3427" w="3471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9"/>
            <p:cNvSpPr/>
            <p:nvPr/>
          </p:nvSpPr>
          <p:spPr>
            <a:xfrm>
              <a:off x="4480325" y="5179850"/>
              <a:ext cx="50525" cy="102125"/>
            </a:xfrm>
            <a:custGeom>
              <a:rect b="b" l="l" r="r" t="t"/>
              <a:pathLst>
                <a:path extrusionOk="0" h="4085" w="2021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81" name="Google Shape;4381;p59"/>
          <p:cNvSpPr txBox="1"/>
          <p:nvPr>
            <p:ph idx="1" type="subTitle"/>
          </p:nvPr>
        </p:nvSpPr>
        <p:spPr>
          <a:xfrm>
            <a:off x="3420950" y="2881575"/>
            <a:ext cx="32187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800"/>
              <a:t>Mobile Web</a:t>
            </a:r>
            <a:endParaRPr/>
          </a:p>
        </p:txBody>
      </p:sp>
      <p:sp>
        <p:nvSpPr>
          <p:cNvPr id="4382" name="Google Shape;4382;p59"/>
          <p:cNvSpPr txBox="1"/>
          <p:nvPr>
            <p:ph idx="2" type="subTitle"/>
          </p:nvPr>
        </p:nvSpPr>
        <p:spPr>
          <a:xfrm>
            <a:off x="3420950" y="3158000"/>
            <a:ext cx="19329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B7B7B7"/>
                </a:solidFill>
                <a:latin typeface="Roboto"/>
                <a:ea typeface="Roboto"/>
                <a:cs typeface="Roboto"/>
                <a:sym typeface="Roboto"/>
              </a:rPr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75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3"/>
          <p:cNvSpPr txBox="1"/>
          <p:nvPr>
            <p:ph idx="2" type="subTitle"/>
          </p:nvPr>
        </p:nvSpPr>
        <p:spPr>
          <a:xfrm>
            <a:off x="958389" y="3257149"/>
            <a:ext cx="6210600" cy="4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—Someone famous</a:t>
            </a:r>
            <a:endParaRPr/>
          </a:p>
        </p:txBody>
      </p:sp>
      <p:sp>
        <p:nvSpPr>
          <p:cNvPr id="177" name="Google Shape;177;p33"/>
          <p:cNvSpPr txBox="1"/>
          <p:nvPr>
            <p:ph idx="1" type="subTitle"/>
          </p:nvPr>
        </p:nvSpPr>
        <p:spPr>
          <a:xfrm>
            <a:off x="1866900" y="1649800"/>
            <a:ext cx="5410200" cy="136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“This is a</a:t>
            </a:r>
            <a:r>
              <a:rPr lang="es" sz="2400">
                <a:latin typeface="Roboto Light"/>
                <a:ea typeface="Roboto Light"/>
                <a:cs typeface="Roboto Light"/>
                <a:sym typeface="Roboto Light"/>
              </a:rPr>
              <a:t> quote. Words full of wisdom that someone important said and can make the reader get inspired.”</a:t>
            </a:r>
            <a:endParaRPr sz="2400">
              <a:latin typeface="Roboto Light"/>
              <a:ea typeface="Roboto Light"/>
              <a:cs typeface="Roboto Light"/>
              <a:sym typeface="Roboto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400">
              <a:latin typeface="Roboto Light"/>
              <a:ea typeface="Roboto Light"/>
              <a:cs typeface="Roboto Light"/>
              <a:sym typeface="Roboto Light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4386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87" name="Google Shape;4387;p60"/>
          <p:cNvCxnSpPr/>
          <p:nvPr/>
        </p:nvCxnSpPr>
        <p:spPr>
          <a:xfrm rot="10800000">
            <a:off x="7104825" y="3066425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EFEFE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388" name="Google Shape;4388;p60"/>
          <p:cNvSpPr txBox="1"/>
          <p:nvPr>
            <p:ph idx="4294967295" type="ctrTitle"/>
          </p:nvPr>
        </p:nvSpPr>
        <p:spPr>
          <a:xfrm>
            <a:off x="4562389" y="1800001"/>
            <a:ext cx="4130100" cy="38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>
                <a:solidFill>
                  <a:srgbClr val="F3F3F3"/>
                </a:solidFill>
                <a:latin typeface="Roboto Thin"/>
                <a:ea typeface="Roboto Thin"/>
                <a:cs typeface="Roboto Thin"/>
                <a:sym typeface="Roboto Thin"/>
              </a:rPr>
              <a:t>Thanks!</a:t>
            </a:r>
            <a:endParaRPr b="0">
              <a:solidFill>
                <a:srgbClr val="F3F3F3"/>
              </a:solidFill>
              <a:latin typeface="Roboto Thin"/>
              <a:ea typeface="Roboto Thin"/>
              <a:cs typeface="Roboto Thin"/>
              <a:sym typeface="Roboto Thin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4800">
              <a:solidFill>
                <a:srgbClr val="F3F3F3"/>
              </a:solidFill>
            </a:endParaRPr>
          </a:p>
        </p:txBody>
      </p:sp>
      <p:sp>
        <p:nvSpPr>
          <p:cNvPr id="4389" name="Google Shape;4389;p60"/>
          <p:cNvSpPr txBox="1"/>
          <p:nvPr>
            <p:ph idx="2" type="subTitle"/>
          </p:nvPr>
        </p:nvSpPr>
        <p:spPr>
          <a:xfrm>
            <a:off x="4506900" y="3231200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Does anyone have any questions?</a:t>
            </a:r>
            <a:endParaRPr>
              <a:solidFill>
                <a:srgbClr val="F3F3F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3F3F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addyouremail@freepik.com </a:t>
            </a:r>
            <a:endParaRPr>
              <a:solidFill>
                <a:srgbClr val="F3F3F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+91  620 421 838 </a:t>
            </a:r>
            <a:endParaRPr>
              <a:solidFill>
                <a:srgbClr val="F3F3F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yourcompany.com</a:t>
            </a:r>
            <a:endParaRPr>
              <a:solidFill>
                <a:srgbClr val="F3F3F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393" name="Shape 4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4" name="Google Shape;4394;p61"/>
          <p:cNvSpPr/>
          <p:nvPr/>
        </p:nvSpPr>
        <p:spPr>
          <a:xfrm>
            <a:off x="533400" y="542925"/>
            <a:ext cx="8077200" cy="4058100"/>
          </a:xfrm>
          <a:prstGeom prst="rect">
            <a:avLst/>
          </a:prstGeom>
          <a:noFill/>
          <a:ln cap="sq" cmpd="sng" w="114300">
            <a:solidFill>
              <a:srgbClr val="14736A"/>
            </a:solidFill>
            <a:prstDash val="solid"/>
            <a:miter lim="8000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5" name="Google Shape;4395;p61"/>
          <p:cNvSpPr txBox="1"/>
          <p:nvPr>
            <p:ph idx="1" type="body"/>
          </p:nvPr>
        </p:nvSpPr>
        <p:spPr>
          <a:xfrm>
            <a:off x="1597950" y="2030925"/>
            <a:ext cx="5948100" cy="215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135158"/>
                </a:solidFill>
              </a:rPr>
              <a:t>This is where you give credit to the ones who are part of this project.</a:t>
            </a:r>
            <a:endParaRPr>
              <a:solidFill>
                <a:srgbClr val="135158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135158"/>
                </a:solidFill>
              </a:rPr>
              <a:t>Did you like the resources on this template? Get them for </a:t>
            </a:r>
            <a:r>
              <a:rPr lang="es">
                <a:solidFill>
                  <a:srgbClr val="135158"/>
                </a:solidFill>
                <a:latin typeface="Cabin Medium"/>
                <a:ea typeface="Cabin Medium"/>
                <a:cs typeface="Cabin Medium"/>
                <a:sym typeface="Cabin Medium"/>
              </a:rPr>
              <a:t>free </a:t>
            </a:r>
            <a:r>
              <a:rPr lang="es">
                <a:solidFill>
                  <a:srgbClr val="135158"/>
                </a:solidFill>
              </a:rPr>
              <a:t>at our other websites.</a:t>
            </a:r>
            <a:endParaRPr>
              <a:solidFill>
                <a:srgbClr val="135158"/>
              </a:solidFill>
            </a:endParaRPr>
          </a:p>
          <a:p>
            <a:pPr indent="-304800" lvl="0" marL="457200" rtl="0" algn="l">
              <a:spcBef>
                <a:spcPts val="600"/>
              </a:spcBef>
              <a:spcAft>
                <a:spcPts val="0"/>
              </a:spcAft>
              <a:buClr>
                <a:srgbClr val="14736A"/>
              </a:buClr>
              <a:buSzPts val="1200"/>
              <a:buChar char="◂"/>
            </a:pPr>
            <a:r>
              <a:rPr lang="es">
                <a:solidFill>
                  <a:srgbClr val="135158"/>
                </a:solidFill>
                <a:highlight>
                  <a:schemeClr val="lt1"/>
                </a:highlight>
              </a:rPr>
              <a:t>Presentation template by </a:t>
            </a:r>
            <a:r>
              <a:rPr lang="es" u="sng">
                <a:solidFill>
                  <a:srgbClr val="14736A"/>
                </a:solidFill>
                <a:highlight>
                  <a:schemeClr val="lt1"/>
                </a:highlight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endParaRPr>
              <a:solidFill>
                <a:srgbClr val="135158"/>
              </a:solidFill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4736A"/>
              </a:buClr>
              <a:buSzPts val="1200"/>
              <a:buChar char="◂"/>
            </a:pPr>
            <a:r>
              <a:rPr lang="es">
                <a:solidFill>
                  <a:srgbClr val="135158"/>
                </a:solidFill>
              </a:rPr>
              <a:t>Icons by </a:t>
            </a:r>
            <a:r>
              <a:rPr lang="es" u="sng">
                <a:solidFill>
                  <a:srgbClr val="14736A"/>
                </a:solid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endParaRPr u="sng">
              <a:solidFill>
                <a:srgbClr val="135158"/>
              </a:solidFill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4736A"/>
              </a:buClr>
              <a:buSzPts val="1200"/>
              <a:buChar char="◂"/>
            </a:pPr>
            <a:r>
              <a:rPr lang="es">
                <a:solidFill>
                  <a:srgbClr val="135158"/>
                </a:solidFill>
              </a:rPr>
              <a:t>Images by </a:t>
            </a:r>
            <a:r>
              <a:rPr lang="es" u="sng">
                <a:solidFill>
                  <a:srgbClr val="14736A"/>
                </a:solid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>
              <a:solidFill>
                <a:srgbClr val="135158"/>
              </a:solidFill>
            </a:endParaRPr>
          </a:p>
          <a:p>
            <a:pPr indent="-3048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4736A"/>
              </a:buClr>
              <a:buSzPts val="1200"/>
              <a:buChar char="◂"/>
            </a:pPr>
            <a:r>
              <a:rPr lang="es">
                <a:solidFill>
                  <a:srgbClr val="135158"/>
                </a:solidFill>
              </a:rPr>
              <a:t>Infographics by </a:t>
            </a:r>
            <a:r>
              <a:rPr lang="es" u="sng">
                <a:solidFill>
                  <a:srgbClr val="14736A"/>
                </a:solidFill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new7ducks</a:t>
            </a:r>
            <a:r>
              <a:rPr lang="es">
                <a:solidFill>
                  <a:srgbClr val="135158"/>
                </a:solidFill>
              </a:rPr>
              <a:t> and </a:t>
            </a:r>
            <a:r>
              <a:rPr lang="es" u="sng">
                <a:solidFill>
                  <a:srgbClr val="14736A"/>
                </a:solidFill>
                <a:hlinkClick r:id="rId7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pikisuperstar</a:t>
            </a:r>
            <a:r>
              <a:rPr lang="es">
                <a:solidFill>
                  <a:srgbClr val="135158"/>
                </a:solidFill>
              </a:rPr>
              <a:t> - Freepik.com</a:t>
            </a:r>
            <a:endParaRPr>
              <a:solidFill>
                <a:srgbClr val="135158"/>
              </a:solidFill>
            </a:endParaRPr>
          </a:p>
        </p:txBody>
      </p:sp>
      <p:sp>
        <p:nvSpPr>
          <p:cNvPr id="4396" name="Google Shape;4396;p61"/>
          <p:cNvSpPr txBox="1"/>
          <p:nvPr>
            <p:ph type="title"/>
          </p:nvPr>
        </p:nvSpPr>
        <p:spPr>
          <a:xfrm>
            <a:off x="1597950" y="1269100"/>
            <a:ext cx="2028300" cy="3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</a:rPr>
              <a:t>Credits</a:t>
            </a:r>
            <a:endParaRPr sz="1800">
              <a:solidFill>
                <a:srgbClr val="23AA89"/>
              </a:solidFill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4400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1" name="Google Shape;4401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02" name="Google Shape;4402;p62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FFFFFF"/>
                </a:solidFill>
              </a:rPr>
              <a:t>- 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4403" name="Google Shape;4403;p62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4407" name="Shape 4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8" name="Google Shape;4408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09" name="Google Shape;4409;p63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4410" name="Google Shape;4410;p63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EFEFEF"/>
                </a:solidFill>
                <a:latin typeface="Proxima Nova"/>
                <a:ea typeface="Proxima Nova"/>
                <a:cs typeface="Proxima Nova"/>
                <a:sym typeface="Proxima Nova"/>
              </a:rPr>
              <a:t>Roboto Condensed</a:t>
            </a: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latin typeface="Proxima Nova"/>
                <a:ea typeface="Proxima Nova"/>
                <a:cs typeface="Proxima Nova"/>
                <a:sym typeface="Proxima Nova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https://fonts.google.com/specimen/Roboto+Condensed</a:t>
            </a:r>
            <a:r>
              <a:rPr lang="es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Roboto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https://fonts.google.com/specimen/Roboto</a:t>
            </a:r>
            <a:r>
              <a:rPr lang="es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4411" name="Google Shape;4411;p63"/>
          <p:cNvSpPr/>
          <p:nvPr/>
        </p:nvSpPr>
        <p:spPr>
          <a:xfrm>
            <a:off x="2582520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135158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2" name="Google Shape;4412;p63"/>
          <p:cNvSpPr/>
          <p:nvPr/>
        </p:nvSpPr>
        <p:spPr>
          <a:xfrm>
            <a:off x="3644339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14736A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3" name="Google Shape;4413;p63"/>
          <p:cNvSpPr/>
          <p:nvPr/>
        </p:nvSpPr>
        <p:spPr>
          <a:xfrm>
            <a:off x="1520700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434343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4" name="Google Shape;4414;p63"/>
          <p:cNvSpPr txBox="1"/>
          <p:nvPr/>
        </p:nvSpPr>
        <p:spPr>
          <a:xfrm>
            <a:off x="1520700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#434343</a:t>
            </a:r>
            <a:endParaRPr sz="10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15" name="Google Shape;4415;p63"/>
          <p:cNvSpPr txBox="1"/>
          <p:nvPr/>
        </p:nvSpPr>
        <p:spPr>
          <a:xfrm>
            <a:off x="2582525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#135158</a:t>
            </a:r>
            <a:endParaRPr sz="10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16" name="Google Shape;4416;p63"/>
          <p:cNvSpPr txBox="1"/>
          <p:nvPr/>
        </p:nvSpPr>
        <p:spPr>
          <a:xfrm>
            <a:off x="3644350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#14736A</a:t>
            </a:r>
            <a:endParaRPr sz="10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17" name="Google Shape;4417;p63"/>
          <p:cNvSpPr/>
          <p:nvPr/>
        </p:nvSpPr>
        <p:spPr>
          <a:xfrm>
            <a:off x="5769025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79D8B9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8" name="Google Shape;4418;p63"/>
          <p:cNvSpPr/>
          <p:nvPr/>
        </p:nvSpPr>
        <p:spPr>
          <a:xfrm>
            <a:off x="4707200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23AA89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19" name="Google Shape;4419;p63"/>
          <p:cNvSpPr txBox="1"/>
          <p:nvPr/>
        </p:nvSpPr>
        <p:spPr>
          <a:xfrm>
            <a:off x="4707200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#23AA89</a:t>
            </a:r>
            <a:endParaRPr sz="10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20" name="Google Shape;4420;p63"/>
          <p:cNvSpPr txBox="1"/>
          <p:nvPr/>
        </p:nvSpPr>
        <p:spPr>
          <a:xfrm>
            <a:off x="5769025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332B2B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#79D8B9</a:t>
            </a:r>
            <a:endParaRPr sz="1000">
              <a:solidFill>
                <a:srgbClr val="332B2B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21" name="Google Shape;4421;p63"/>
          <p:cNvSpPr/>
          <p:nvPr/>
        </p:nvSpPr>
        <p:spPr>
          <a:xfrm>
            <a:off x="6830850" y="3546500"/>
            <a:ext cx="791400" cy="754200"/>
          </a:xfrm>
          <a:prstGeom prst="roundRect">
            <a:avLst>
              <a:gd fmla="val 16667" name="adj"/>
            </a:avLst>
          </a:prstGeom>
          <a:solidFill>
            <a:srgbClr val="F3F3F3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22" name="Google Shape;4422;p63"/>
          <p:cNvSpPr txBox="1"/>
          <p:nvPr/>
        </p:nvSpPr>
        <p:spPr>
          <a:xfrm>
            <a:off x="6830850" y="37035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332B2B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#F3F3F3</a:t>
            </a:r>
            <a:endParaRPr sz="1000">
              <a:solidFill>
                <a:srgbClr val="332B2B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4426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4428" name="Google Shape;4428;p64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4429" name="Google Shape;4429;p64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4430" name="Google Shape;4430;p64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3" name="Google Shape;4443;p64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4444" name="Google Shape;4444;p64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6" name="Google Shape;4446;p64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4447" name="Google Shape;4447;p64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1" name="Google Shape;4451;p64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4452" name="Google Shape;4452;p64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4" name="Google Shape;4454;p64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4455" name="Google Shape;4455;p64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8" name="Google Shape;4458;p64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4459" name="Google Shape;4459;p64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2" name="Google Shape;4462;p64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4463" name="Google Shape;4463;p64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5" name="Google Shape;4465;p64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4466" name="Google Shape;4466;p64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0" name="Google Shape;4470;p64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4471" name="Google Shape;4471;p64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5" name="Google Shape;4475;p64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4476" name="Google Shape;4476;p64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1" name="Google Shape;4481;p64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4482" name="Google Shape;4482;p64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04" name="Google Shape;4504;p64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4505" name="Google Shape;4505;p64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4" name="Google Shape;4564;p64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4565" name="Google Shape;4565;p64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7" name="Google Shape;4577;p64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4578" name="Google Shape;4578;p64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88" name="Google Shape;4588;p64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4589" name="Google Shape;4589;p64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93" name="Google Shape;4593;p64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4594" name="Google Shape;4594;p64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97" name="Google Shape;4597;p64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4598" name="Google Shape;4598;p64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4" name="Google Shape;4604;p64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4605" name="Google Shape;4605;p64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2" name="Google Shape;4612;p64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4613" name="Google Shape;4613;p64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8" name="Google Shape;4618;p64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4619" name="Google Shape;4619;p64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64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64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64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64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64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64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29" name="Google Shape;4629;p64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0" name="Google Shape;4630;p64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1" name="Google Shape;4631;p64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2" name="Google Shape;4632;p64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33" name="Google Shape;4633;p64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4634" name="Google Shape;4634;p64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6" name="Google Shape;4636;p64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4637" name="Google Shape;4637;p64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9" name="Google Shape;4639;p64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4640" name="Google Shape;4640;p64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2" name="Google Shape;4642;p64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4643" name="Google Shape;4643;p64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5" name="Google Shape;4645;p64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4646" name="Google Shape;4646;p64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48" name="Google Shape;4648;p64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4649" name="Google Shape;4649;p64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1" name="Google Shape;4651;p64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4652" name="Google Shape;4652;p64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4" name="Google Shape;4654;p64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4655" name="Google Shape;4655;p64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8" name="Google Shape;4658;p64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4659" name="Google Shape;4659;p64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2" name="Google Shape;4662;p64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4663" name="Google Shape;4663;p64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6" name="Google Shape;4666;p64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4667" name="Google Shape;4667;p64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0" name="Google Shape;4670;p64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4671" name="Google Shape;4671;p64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4" name="Google Shape;4674;p64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4675" name="Google Shape;4675;p64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8" name="Google Shape;4678;p64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4679" name="Google Shape;4679;p64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1" name="Google Shape;4681;p64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2" name="Google Shape;4682;p64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3" name="Google Shape;4683;p64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4" name="Google Shape;4684;p64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5" name="Google Shape;4685;p64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6" name="Google Shape;4686;p64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7" name="Google Shape;4687;p64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8" name="Google Shape;4688;p64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89" name="Google Shape;4689;p64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0" name="Google Shape;4690;p64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1" name="Google Shape;4691;p64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92" name="Google Shape;4692;p64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4693" name="Google Shape;4693;p64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95" name="Google Shape;4695;p64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96" name="Google Shape;4696;p64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4697" name="Google Shape;4697;p64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9" name="Google Shape;4699;p64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4700" name="Google Shape;4700;p64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02" name="Google Shape;4702;p64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03" name="Google Shape;4703;p64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04" name="Google Shape;4704;p64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05" name="Google Shape;4705;p64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4706" name="Google Shape;4706;p64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5" name="Google Shape;4715;p64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4716" name="Google Shape;4716;p64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2" name="Google Shape;4732;p64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4733" name="Google Shape;4733;p64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5" name="Google Shape;4735;p64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4736" name="Google Shape;4736;p64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56" name="Google Shape;4756;p64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4757" name="Google Shape;4757;p64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35" name="Google Shape;4835;p64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6" name="Google Shape;4836;p64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7" name="Google Shape;4837;p64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8" name="Google Shape;4838;p64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9" name="Google Shape;4839;p64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0" name="Google Shape;4840;p64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1" name="Google Shape;4841;p64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2" name="Google Shape;4842;p64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3" name="Google Shape;4843;p64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4" name="Google Shape;4844;p64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5" name="Google Shape;4845;p64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6" name="Google Shape;4846;p64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7" name="Google Shape;4847;p64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8" name="Google Shape;4848;p64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49" name="Google Shape;4849;p64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0" name="Google Shape;4850;p64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1" name="Google Shape;4851;p64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2" name="Google Shape;4852;p64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3" name="Google Shape;4853;p64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4" name="Google Shape;4854;p64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5" name="Google Shape;4855;p64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6" name="Google Shape;4856;p64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7" name="Google Shape;4857;p64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58" name="Google Shape;4858;p64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4859" name="Google Shape;4859;p64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5042" name="Shape 5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3" name="Google Shape;5043;p65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5044" name="Google Shape;5044;p65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65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65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47" name="Google Shape;5047;p65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5048" name="Google Shape;5048;p65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65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0" name="Google Shape;5050;p65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5051" name="Google Shape;5051;p65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65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3" name="Google Shape;5053;p65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5054" name="Google Shape;5054;p65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65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6" name="Google Shape;5056;p65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5057" name="Google Shape;5057;p65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58" name="Google Shape;5058;p65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5059" name="Google Shape;5059;p65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65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65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62" name="Google Shape;5062;p65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5063" name="Google Shape;5063;p65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64" name="Google Shape;5064;p65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5065" name="Google Shape;5065;p65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65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67" name="Google Shape;5067;p65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5068" name="Google Shape;5068;p65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65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0" name="Google Shape;5070;p65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5071" name="Google Shape;5071;p65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5072" name="Google Shape;5072;p65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073" name="Google Shape;5073;p65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5074" name="Google Shape;5074;p65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75" name="Google Shape;5075;p65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5076" name="Google Shape;5076;p65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7" name="Google Shape;5077;p65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5078" name="Google Shape;5078;p65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6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65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65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82" name="Google Shape;5082;p65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5083" name="Google Shape;5083;p65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65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65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65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87" name="Google Shape;5087;p65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5088" name="Google Shape;5088;p65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5089" name="Google Shape;5089;p65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5090" name="Google Shape;5090;p65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091" name="Google Shape;5091;p65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092" name="Google Shape;5092;p65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5093" name="Google Shape;5093;p65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094" name="Google Shape;5094;p65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5095" name="Google Shape;5095;p65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096" name="Google Shape;5096;p65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5097" name="Google Shape;5097;p65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5098" name="Google Shape;5098;p65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65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00" name="Google Shape;5100;p65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5101" name="Google Shape;5101;p65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5102" name="Google Shape;5102;p65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65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65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5105" name="Google Shape;5105;p65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65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65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8" name="Google Shape;5108;p65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5109" name="Google Shape;5109;p65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65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65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65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3" name="Google Shape;5113;p65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5114" name="Google Shape;5114;p65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65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65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65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65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65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0" name="Google Shape;5120;p65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5121" name="Google Shape;5121;p65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65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65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4" name="Google Shape;5124;p65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5125" name="Google Shape;5125;p65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5126" name="Google Shape;5126;p65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65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65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29" name="Google Shape;5129;p65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5130" name="Google Shape;5130;p65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1" name="Google Shape;5131;p65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65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33" name="Google Shape;5133;p65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5134" name="Google Shape;5134;p65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65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65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37" name="Google Shape;5137;p65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5138" name="Google Shape;5138;p65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65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0" name="Google Shape;5140;p65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5141" name="Google Shape;5141;p65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5142" name="Google Shape;5142;p6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6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44" name="Google Shape;5144;p65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5145" name="Google Shape;5145;p6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6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47" name="Google Shape;5147;p65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5148" name="Google Shape;5148;p65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65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50" name="Google Shape;5150;p65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5151" name="Google Shape;5151;p6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6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53" name="Google Shape;5153;p65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5154" name="Google Shape;5154;p65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65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6" name="Google Shape;5156;p65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5157" name="Google Shape;5157;p65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65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65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65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65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65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65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65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65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65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7" name="Google Shape;5167;p65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5168" name="Google Shape;5168;p65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5169" name="Google Shape;5169;p65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0" name="Google Shape;5170;p65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71" name="Google Shape;5171;p65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5172" name="Google Shape;5172;p65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5173" name="Google Shape;5173;p65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74" name="Google Shape;5174;p65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75" name="Google Shape;5175;p65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5176" name="Google Shape;5176;p65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77" name="Google Shape;5177;p65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78" name="Google Shape;5178;p65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5179" name="Google Shape;5179;p65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80" name="Google Shape;5180;p65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181" name="Google Shape;5181;p65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5182" name="Google Shape;5182;p65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183" name="Google Shape;5183;p65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5184" name="Google Shape;5184;p65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185" name="Google Shape;5185;p65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5186" name="Google Shape;5186;p65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5187" name="Google Shape;5187;p65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8" name="Google Shape;5188;p65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9" name="Google Shape;5189;p65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90" name="Google Shape;5190;p65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5191" name="Google Shape;5191;p65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65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65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94" name="Google Shape;5194;p65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5195" name="Google Shape;5195;p65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65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65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98" name="Google Shape;5198;p65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5199" name="Google Shape;5199;p65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65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65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02" name="Google Shape;5202;p65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5203" name="Google Shape;5203;p65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65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65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206" name="Google Shape;5206;p65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5207" name="Google Shape;5207;p65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65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65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65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65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65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65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65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65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65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65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65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65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65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65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65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65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24" name="Google Shape;5224;p65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25" name="Google Shape;5225;p65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5226" name="Google Shape;5226;p65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65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8" name="Google Shape;5228;p65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5229" name="Google Shape;5229;p65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65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65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65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65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65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65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65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65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65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65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0" name="Google Shape;5240;p65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5241" name="Google Shape;5241;p65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65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65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65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65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65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65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65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65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65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65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65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65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65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65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65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65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65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65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65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65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65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65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65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65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65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65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8" name="Google Shape;5268;p65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5269" name="Google Shape;5269;p65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5270" name="Google Shape;5270;p65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5271" name="Google Shape;5271;p65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65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5273" name="Google Shape;5273;p65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65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65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5276" name="Google Shape;5276;p65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5277" name="Google Shape;5277;p65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5278" name="Google Shape;5278;p65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65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65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65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65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5283" name="Google Shape;5283;p65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65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65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65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65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65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65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65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65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65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65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65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65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65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65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65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65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65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6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65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65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65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6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65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65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65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65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65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65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65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65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65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65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65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65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65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65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65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65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65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65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4" name="Google Shape;5324;p65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5325" name="Google Shape;5325;p65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326" name="Google Shape;5326;p65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5327" name="Google Shape;5327;p65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65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65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65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31" name="Google Shape;5331;p65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5332" name="Google Shape;5332;p65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65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65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65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336" name="Google Shape;5336;p65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5337" name="Google Shape;5337;p65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65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65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65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1" name="Google Shape;5341;p65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5342" name="Google Shape;5342;p65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5343" name="Google Shape;5343;p65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65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65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65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47" name="Google Shape;5347;p65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5348" name="Google Shape;5348;p65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65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65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51" name="Google Shape;5351;p65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5352" name="Google Shape;5352;p65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65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65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55" name="Google Shape;5355;p65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5356" name="Google Shape;5356;p65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65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65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65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60" name="Google Shape;5360;p65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5361" name="Google Shape;5361;p65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65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65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364" name="Google Shape;5364;p65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5365" name="Google Shape;5365;p65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65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367" name="Google Shape;5367;p65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5368" name="Google Shape;5368;p65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5369" name="Google Shape;5369;p65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0" name="Google Shape;5370;p65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1" name="Google Shape;5371;p65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2" name="Google Shape;5372;p65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3" name="Google Shape;5373;p65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4" name="Google Shape;5374;p65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5" name="Google Shape;5375;p65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6" name="Google Shape;5376;p65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7" name="Google Shape;5377;p65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8" name="Google Shape;5378;p65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9" name="Google Shape;5379;p65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0" name="Google Shape;5380;p65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1" name="Google Shape;5381;p65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2" name="Google Shape;5382;p65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3" name="Google Shape;5383;p65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4" name="Google Shape;5384;p65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5" name="Google Shape;5385;p65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6" name="Google Shape;5386;p65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7" name="Google Shape;5387;p65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8" name="Google Shape;5388;p65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9" name="Google Shape;5389;p65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0" name="Google Shape;5390;p65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1" name="Google Shape;5391;p65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2" name="Google Shape;5392;p65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3" name="Google Shape;5393;p65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4" name="Google Shape;5394;p65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5" name="Google Shape;5395;p65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6" name="Google Shape;5396;p65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7" name="Google Shape;5397;p65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8" name="Google Shape;5398;p65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9" name="Google Shape;5399;p65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0" name="Google Shape;5400;p65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1" name="Google Shape;5401;p65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02" name="Google Shape;5402;p65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5403" name="Google Shape;5403;p65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4" name="Google Shape;5404;p65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5" name="Google Shape;5405;p65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6" name="Google Shape;5406;p65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7" name="Google Shape;5407;p65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8" name="Google Shape;5408;p65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9" name="Google Shape;5409;p65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10" name="Google Shape;5410;p65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5411" name="Google Shape;5411;p65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65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65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65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65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65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7" name="Google Shape;5417;p65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5418" name="Google Shape;5418;p65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65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65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65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2" name="Google Shape;5422;p65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5423" name="Google Shape;5423;p65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65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65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6" name="Google Shape;5426;p65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5427" name="Google Shape;5427;p65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5428" name="Google Shape;5428;p65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9" name="Google Shape;5429;p65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30" name="Google Shape;5430;p65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5431" name="Google Shape;5431;p65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2" name="Google Shape;5432;p65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33" name="Google Shape;5433;p65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5434" name="Google Shape;5434;p65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5" name="Google Shape;5435;p65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6" name="Google Shape;5436;p65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37" name="Google Shape;5437;p65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5438" name="Google Shape;5438;p65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5439" name="Google Shape;5439;p65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0" name="Google Shape;5440;p65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1" name="Google Shape;5441;p65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42" name="Google Shape;5442;p65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5443" name="Google Shape;5443;p65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4" name="Google Shape;5444;p65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5" name="Google Shape;5445;p65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46" name="Google Shape;5446;p65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5447" name="Google Shape;5447;p65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8" name="Google Shape;5448;p65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49" name="Google Shape;5449;p65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5450" name="Google Shape;5450;p65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65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65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65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65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65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65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65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65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65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65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65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65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3" name="Google Shape;5463;p65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5464" name="Google Shape;5464;p65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5465" name="Google Shape;5465;p65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6" name="Google Shape;5466;p65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7" name="Google Shape;5467;p65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68" name="Google Shape;5468;p65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5469" name="Google Shape;5469;p65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0" name="Google Shape;5470;p65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1" name="Google Shape;5471;p65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472" name="Google Shape;5472;p65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5473" name="Google Shape;5473;p65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4" name="Google Shape;5474;p65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5" name="Google Shape;5475;p65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476" name="Google Shape;5476;p65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5477" name="Google Shape;5477;p65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65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65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65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65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65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65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65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65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65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65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8" name="Google Shape;5488;p65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5489" name="Google Shape;5489;p65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65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1" name="Google Shape;5491;p65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5492" name="Google Shape;5492;p65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65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65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65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65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65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65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65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65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65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65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65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65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65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65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65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65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65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65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65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65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65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65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65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65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65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65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65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65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65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65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65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65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65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65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65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65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9" name="Google Shape;5529;p65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5530" name="Google Shape;5530;p65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65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65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65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65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65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65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65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65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65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65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65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65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65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65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45" name="Google Shape;5545;p65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5546" name="Google Shape;5546;p65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5547" name="Google Shape;5547;p6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8" name="Google Shape;5548;p6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49" name="Google Shape;5549;p65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5550" name="Google Shape;5550;p6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1" name="Google Shape;5551;p6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52" name="Google Shape;5552;p65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5553" name="Google Shape;5553;p6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4" name="Google Shape;5554;p6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55" name="Google Shape;5555;p65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5556" name="Google Shape;5556;p65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7" name="Google Shape;5557;p65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558" name="Google Shape;5558;p65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5559" name="Google Shape;5559;p65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5560" name="Google Shape;5560;p65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1" name="Google Shape;5561;p65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2" name="Google Shape;5562;p65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63" name="Google Shape;5563;p65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5564" name="Google Shape;5564;p65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5" name="Google Shape;5565;p65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6" name="Google Shape;5566;p65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67" name="Google Shape;5567;p65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5568" name="Google Shape;5568;p65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9" name="Google Shape;5569;p65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0" name="Google Shape;5570;p65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71" name="Google Shape;5571;p65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5572" name="Google Shape;5572;p65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3" name="Google Shape;5573;p65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4" name="Google Shape;5574;p65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75" name="Google Shape;5575;p65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5576" name="Google Shape;5576;p65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7" name="Google Shape;5577;p65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8" name="Google Shape;5578;p65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79" name="Google Shape;5579;p65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5580" name="Google Shape;5580;p65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1" name="Google Shape;5581;p65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2" name="Google Shape;5582;p65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83" name="Google Shape;5583;p65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5584" name="Google Shape;5584;p65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5" name="Google Shape;5585;p65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6" name="Google Shape;5586;p65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87" name="Google Shape;5587;p65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5588" name="Google Shape;5588;p65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9" name="Google Shape;5589;p65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0" name="Google Shape;5590;p65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91" name="Google Shape;5591;p65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5592" name="Google Shape;5592;p65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3" name="Google Shape;5593;p65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4" name="Google Shape;5594;p65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95" name="Google Shape;5595;p65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5596" name="Google Shape;5596;p65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7" name="Google Shape;5597;p65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8" name="Google Shape;5598;p65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599" name="Google Shape;5599;p65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5600" name="Google Shape;5600;p65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5601" name="Google Shape;5601;p65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2" name="Google Shape;5602;p65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03" name="Google Shape;5603;p65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5604" name="Google Shape;5604;p65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5" name="Google Shape;5605;p65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06" name="Google Shape;5606;p65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5607" name="Google Shape;5607;p65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8" name="Google Shape;5608;p65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09" name="Google Shape;5609;p65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5610" name="Google Shape;5610;p65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1" name="Google Shape;5611;p65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12" name="Google Shape;5612;p65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5613" name="Google Shape;5613;p65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4" name="Google Shape;5614;p65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15" name="Google Shape;5615;p65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5616" name="Google Shape;5616;p65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7" name="Google Shape;5617;p65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18" name="Google Shape;5618;p65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5619" name="Google Shape;5619;p65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0" name="Google Shape;5620;p65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21" name="Google Shape;5621;p65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5622" name="Google Shape;5622;p65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3" name="Google Shape;5623;p65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24" name="Google Shape;5624;p65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5625" name="Google Shape;5625;p65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6" name="Google Shape;5626;p65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27" name="Google Shape;5627;p65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5628" name="Google Shape;5628;p65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9" name="Google Shape;5629;p65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5630" name="Google Shape;5630;p65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1" name="Google Shape;5631;p65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2" name="Google Shape;5632;p65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3" name="Google Shape;5633;p65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4" name="Google Shape;5634;p65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5" name="Google Shape;5635;p65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6" name="Google Shape;5636;p65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7" name="Google Shape;5637;p65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8" name="Google Shape;5638;p65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9" name="Google Shape;5639;p65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0" name="Google Shape;5640;p65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1" name="Google Shape;5641;p65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2" name="Google Shape;5642;p65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3" name="Google Shape;5643;p65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4" name="Google Shape;5644;p65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5" name="Google Shape;5645;p65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6" name="Google Shape;5646;p65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7" name="Google Shape;5647;p65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8" name="Google Shape;5648;p65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9" name="Google Shape;5649;p65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0" name="Google Shape;5650;p65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1" name="Google Shape;5651;p65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2" name="Google Shape;5652;p65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3" name="Google Shape;5653;p65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4" name="Google Shape;5654;p65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5" name="Google Shape;5655;p65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6" name="Google Shape;5656;p65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7" name="Google Shape;5657;p65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8" name="Google Shape;5658;p65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9" name="Google Shape;5659;p65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0" name="Google Shape;5660;p65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1" name="Google Shape;5661;p65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2" name="Google Shape;5662;p65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3" name="Google Shape;5663;p65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4" name="Google Shape;5664;p65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65" name="Google Shape;5665;p65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5666" name="Google Shape;5666;p65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65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65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65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65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65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65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65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65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65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65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65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65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65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65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65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65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65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65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65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65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65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65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65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65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65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65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65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65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65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65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65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65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65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65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65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65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65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65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65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65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65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65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65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65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65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65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65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65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65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65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65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65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65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65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65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65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65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65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65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65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65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65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65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65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65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65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65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65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65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65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65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65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65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65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65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65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65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65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65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65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65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65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65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65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65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65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65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65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65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65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65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65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65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65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65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65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65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65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65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65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65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65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65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65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65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65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65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65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65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65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65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65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65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65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65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65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65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65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65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65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65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65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65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65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65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65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65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65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65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65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65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65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65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65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65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65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65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65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65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65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65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65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65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65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65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65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65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65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65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65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65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65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65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65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65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65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65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65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65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65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65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65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65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65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65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65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65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65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65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65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65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65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65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65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65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65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65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65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65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65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65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65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65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65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65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65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65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65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65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65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65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65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65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65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65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65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65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65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65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65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65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65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65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65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65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65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65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65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65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65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65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65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65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65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65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65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65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65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65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65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65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65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65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65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65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65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65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65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65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65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65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65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65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65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65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65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65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65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65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65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65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65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65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65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65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65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65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65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65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65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65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65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65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65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65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65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65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65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65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65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65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65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65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65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65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65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65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65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65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65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65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65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65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65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65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65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65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65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65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65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65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65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65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65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65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65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65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65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65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65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65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65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65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65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65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65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65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65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65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65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65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65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65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65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65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65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65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65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65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65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65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65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65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65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65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65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65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65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65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65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65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65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65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65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65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65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65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65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65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65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65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65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65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65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65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65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65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65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65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65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65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65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65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65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65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65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65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65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65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65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65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65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65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65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65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65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65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65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65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65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65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65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65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65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65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65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65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65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65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65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65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65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65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65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65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65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65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65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65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65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65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65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65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65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65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65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65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65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65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65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65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65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65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65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65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65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65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65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65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65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65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65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65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65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65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65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65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65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65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65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65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65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65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65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65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65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65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65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65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65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65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65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65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65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65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65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65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65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65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65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65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65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65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65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65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65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65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65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65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65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65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65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65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65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65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65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65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65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65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65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65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65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65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65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65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65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65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65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65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65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65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65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65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65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65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65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65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65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65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65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65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65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65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65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65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65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65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65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65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65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65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65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65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65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65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65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65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65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65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65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65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65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65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65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65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65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65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65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65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65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65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65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65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65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65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65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65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65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65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65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65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65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65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65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65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65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65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65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65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65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65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65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65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65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65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65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65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65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65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65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65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65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65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65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65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65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65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65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65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65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65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65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65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65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65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65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65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65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65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65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65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65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65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65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65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65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65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65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65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65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65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65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65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65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65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65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65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65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65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65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65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65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65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65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65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65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65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65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65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65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65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65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65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65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65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65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65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65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65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65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65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65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65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65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65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65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65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65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65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65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65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65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65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65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65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65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65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65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65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65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65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65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65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65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65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65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65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65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65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65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65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65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65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65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65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65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65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65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65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65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65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65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65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65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65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65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65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65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65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65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65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65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65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65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65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65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65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65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65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65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65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65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65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65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65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65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65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65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65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65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65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65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65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65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65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65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65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65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65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65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65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65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65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65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65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65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65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65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65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65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65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65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65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65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65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65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65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65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65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65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65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65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65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65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65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65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65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65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65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65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65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65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65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65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65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65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65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65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65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65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65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65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65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65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65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65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65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65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65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65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65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65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65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65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65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65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65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65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65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65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65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65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65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65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65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65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65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65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65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65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65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65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65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65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65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65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65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65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65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65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65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65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65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65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65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65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65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65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65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65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65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65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65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65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65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65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65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65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65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65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65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65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65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65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65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65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65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65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65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65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65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65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65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65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65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65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65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65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65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65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65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65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65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65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65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65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65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65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65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65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65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65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65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65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65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65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65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65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65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65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65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65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65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65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65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65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65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5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5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5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65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65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65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5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5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65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65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5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5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5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65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65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65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65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65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5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5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65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65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65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5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5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5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65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65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5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65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65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65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65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5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65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65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5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5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5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65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65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65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5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5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65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65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5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5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5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65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65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65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65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5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65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65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65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5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65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65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5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5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5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5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5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65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65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5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65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65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65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65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65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65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5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65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65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65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65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5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65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65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5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65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65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65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65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5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5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65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65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65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65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65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5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5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5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65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65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65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5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5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65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65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5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65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65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5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65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65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5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65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65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5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5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5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65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65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5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5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65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65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65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5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5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65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65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5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65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65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5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5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5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65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65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9" name="Google Shape;6619;p65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6620" name="Google Shape;6620;p65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6621" name="Google Shape;6621;p65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22" name="Google Shape;6622;p65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623" name="Google Shape;6623;p65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65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65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6626" name="Google Shape;6626;p65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6627" name="Google Shape;6627;p6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28" name="Google Shape;6628;p6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29" name="Google Shape;6629;p65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6630" name="Google Shape;6630;p6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6631" name="Google Shape;6631;p6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6632" name="Google Shape;6632;p6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6633" name="Google Shape;6633;p6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4" name="Google Shape;6634;p6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5" name="Google Shape;6635;p6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6" name="Google Shape;6636;p6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37" name="Google Shape;6637;p6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638" name="Google Shape;6638;p65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6639" name="Google Shape;6639;p6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40" name="Google Shape;6640;p6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41" name="Google Shape;6641;p65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6642" name="Google Shape;6642;p6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43" name="Google Shape;6643;p6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4" name="Google Shape;6644;p6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5" name="Google Shape;6645;p6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6" name="Google Shape;6646;p6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47" name="Google Shape;6647;p6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48" name="Google Shape;6648;p65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6649" name="Google Shape;6649;p6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0" name="Google Shape;6650;p6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651" name="Google Shape;6651;p65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6652" name="Google Shape;6652;p6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3" name="Google Shape;6653;p6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54" name="Google Shape;6654;p6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655" name="Google Shape;6655;p65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6656" name="Google Shape;6656;p6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57" name="Google Shape;6657;p6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6658" name="Google Shape;6658;p65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6659" name="Google Shape;6659;p6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60" name="Google Shape;6660;p6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61" name="Google Shape;6661;p65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6662" name="Google Shape;6662;p6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6663" name="Google Shape;6663;p6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6664" name="Google Shape;6664;p6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6665" name="Google Shape;6665;p6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6666" name="Google Shape;6666;p65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6667" name="Google Shape;6667;p6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68" name="Google Shape;6668;p6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69" name="Google Shape;6669;p65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6670" name="Google Shape;6670;p6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71" name="Google Shape;6671;p6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672" name="Google Shape;6672;p65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6673" name="Google Shape;6673;p6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6674" name="Google Shape;6674;p6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675" name="Google Shape;6675;p65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5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5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678" name="Google Shape;6678;p65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6679" name="Google Shape;6679;p6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0" name="Google Shape;6680;p6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1" name="Google Shape;6681;p6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2" name="Google Shape;6682;p6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3" name="Google Shape;6683;p6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4" name="Google Shape;6684;p6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5" name="Google Shape;6685;p6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6" name="Google Shape;6686;p6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7" name="Google Shape;6687;p6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8" name="Google Shape;6688;p6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9" name="Google Shape;6689;p6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0" name="Google Shape;6690;p6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1" name="Google Shape;6691;p6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2" name="Google Shape;6692;p6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3" name="Google Shape;6693;p6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94" name="Google Shape;6694;p6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695" name="Google Shape;6695;p65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5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5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65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65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5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5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5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65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65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65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5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65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65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5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65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65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5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5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5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65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65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17" name="Google Shape;6717;p65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6718" name="Google Shape;6718;p6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19" name="Google Shape;6719;p6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20" name="Google Shape;6720;p65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21" name="Google Shape;6721;p65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6722" name="Google Shape;6722;p6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3" name="Google Shape;6723;p6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4" name="Google Shape;6724;p6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25" name="Google Shape;6725;p6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26" name="Google Shape;6726;p65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65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5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5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65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65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65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33" name="Google Shape;6733;p65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6734" name="Google Shape;6734;p6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5" name="Google Shape;6735;p6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6" name="Google Shape;6736;p6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37" name="Google Shape;6737;p6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38" name="Google Shape;6738;p65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65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65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5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5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65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65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5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5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5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5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5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65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65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65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65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5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5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5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65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65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65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65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5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5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5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65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65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5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67" name="Google Shape;6767;p65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6768" name="Google Shape;6768;p6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9" name="Google Shape;6769;p6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70" name="Google Shape;6770;p65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71" name="Google Shape;6771;p65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6772" name="Google Shape;6772;p6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3" name="Google Shape;6773;p6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4" name="Google Shape;6774;p65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6775" name="Google Shape;6775;p6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6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77" name="Google Shape;6777;p65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5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5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65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65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5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65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65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85" name="Google Shape;6785;p65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6786" name="Google Shape;6786;p6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7" name="Google Shape;6787;p6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8" name="Google Shape;6788;p6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9" name="Google Shape;6789;p6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790" name="Google Shape;6790;p65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5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65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65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65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5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65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65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98" name="Google Shape;6798;p65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6799" name="Google Shape;6799;p6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0" name="Google Shape;6800;p6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1" name="Google Shape;6801;p6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02" name="Google Shape;6802;p6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803" name="Google Shape;6803;p65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65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5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5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65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65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65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65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65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65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65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65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65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65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5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65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65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65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65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5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65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65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65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65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65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65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65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65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5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5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65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65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65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65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65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5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5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65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65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65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65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65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845" name="Google Shape;6845;p65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6846" name="Google Shape;6846;p6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47" name="Google Shape;6847;p6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848" name="Google Shape;6848;p65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5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65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65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65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65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5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65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65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65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65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65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65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65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65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65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65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65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65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65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65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65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65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5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65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65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65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5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6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65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65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5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5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5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65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3" name="Google Shape;6883;p65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6884" name="Google Shape;6884;p65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6885" name="Google Shape;6885;p65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6" name="Google Shape;6886;p65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7" name="Google Shape;6887;p65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8" name="Google Shape;6888;p65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89" name="Google Shape;6889;p65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0" name="Google Shape;6890;p65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1" name="Google Shape;6891;p65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2" name="Google Shape;6892;p65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3" name="Google Shape;6893;p65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4" name="Google Shape;6894;p65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5" name="Google Shape;6895;p65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6" name="Google Shape;6896;p65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7" name="Google Shape;6897;p65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8" name="Google Shape;6898;p65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899" name="Google Shape;6899;p65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0" name="Google Shape;6900;p65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1" name="Google Shape;6901;p65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2" name="Google Shape;6902;p65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3" name="Google Shape;6903;p65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4" name="Google Shape;6904;p65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5" name="Google Shape;6905;p65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6" name="Google Shape;6906;p65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7" name="Google Shape;6907;p65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8" name="Google Shape;6908;p65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09" name="Google Shape;6909;p65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0" name="Google Shape;6910;p65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1" name="Google Shape;6911;p65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2" name="Google Shape;6912;p65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3" name="Google Shape;6913;p65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4" name="Google Shape;6914;p65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5" name="Google Shape;6915;p65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6" name="Google Shape;6916;p65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7" name="Google Shape;6917;p65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8" name="Google Shape;6918;p65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19" name="Google Shape;6919;p65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0" name="Google Shape;6920;p65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1" name="Google Shape;6921;p65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2" name="Google Shape;6922;p65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3" name="Google Shape;6923;p65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4" name="Google Shape;6924;p65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5" name="Google Shape;6925;p65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6" name="Google Shape;6926;p65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7" name="Google Shape;6927;p65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8" name="Google Shape;6928;p65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29" name="Google Shape;6929;p65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0" name="Google Shape;6930;p65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1" name="Google Shape;6931;p65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2" name="Google Shape;6932;p65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3" name="Google Shape;6933;p65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4" name="Google Shape;6934;p65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5" name="Google Shape;6935;p65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6" name="Google Shape;6936;p65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7" name="Google Shape;6937;p65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8" name="Google Shape;6938;p65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39" name="Google Shape;6939;p65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0" name="Google Shape;6940;p65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1" name="Google Shape;6941;p65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2" name="Google Shape;6942;p65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3" name="Google Shape;6943;p65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4" name="Google Shape;6944;p65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5" name="Google Shape;6945;p65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6" name="Google Shape;6946;p65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7" name="Google Shape;6947;p65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8" name="Google Shape;6948;p65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49" name="Google Shape;6949;p65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0" name="Google Shape;6950;p65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1" name="Google Shape;6951;p65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2" name="Google Shape;6952;p65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3" name="Google Shape;6953;p65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4" name="Google Shape;6954;p65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5" name="Google Shape;6955;p65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6" name="Google Shape;6956;p65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7" name="Google Shape;6957;p65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8" name="Google Shape;6958;p65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59" name="Google Shape;6959;p65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0" name="Google Shape;6960;p65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1" name="Google Shape;6961;p65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2" name="Google Shape;6962;p65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3" name="Google Shape;6963;p65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4" name="Google Shape;6964;p65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5" name="Google Shape;6965;p65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6" name="Google Shape;6966;p65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7" name="Google Shape;6967;p65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8" name="Google Shape;6968;p65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69" name="Google Shape;6969;p65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0" name="Google Shape;6970;p65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1" name="Google Shape;6971;p65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2" name="Google Shape;6972;p65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3" name="Google Shape;6973;p65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4" name="Google Shape;6974;p65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5" name="Google Shape;6975;p65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6" name="Google Shape;6976;p65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7" name="Google Shape;6977;p65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8" name="Google Shape;6978;p65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79" name="Google Shape;6979;p65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0" name="Google Shape;6980;p65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1" name="Google Shape;6981;p65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2" name="Google Shape;6982;p65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3" name="Google Shape;6983;p65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4" name="Google Shape;6984;p65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5" name="Google Shape;6985;p65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6" name="Google Shape;6986;p65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7" name="Google Shape;6987;p65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8" name="Google Shape;6988;p65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89" name="Google Shape;6989;p65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0" name="Google Shape;6990;p65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1" name="Google Shape;6991;p65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2" name="Google Shape;6992;p65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3" name="Google Shape;6993;p65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4" name="Google Shape;6994;p65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5" name="Google Shape;6995;p65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6" name="Google Shape;6996;p65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7" name="Google Shape;6997;p65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8" name="Google Shape;6998;p65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999" name="Google Shape;6999;p65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0" name="Google Shape;7000;p65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1" name="Google Shape;7001;p65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2" name="Google Shape;7002;p65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3" name="Google Shape;7003;p65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4" name="Google Shape;7004;p65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5" name="Google Shape;7005;p65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6" name="Google Shape;7006;p65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7" name="Google Shape;7007;p65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8" name="Google Shape;7008;p65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09" name="Google Shape;7009;p65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0" name="Google Shape;7010;p65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1" name="Google Shape;7011;p65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2" name="Google Shape;7012;p65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3" name="Google Shape;7013;p65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4" name="Google Shape;7014;p65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5" name="Google Shape;7015;p65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6" name="Google Shape;7016;p65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7" name="Google Shape;7017;p65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8" name="Google Shape;7018;p65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19" name="Google Shape;7019;p65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0" name="Google Shape;7020;p65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1" name="Google Shape;7021;p65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2" name="Google Shape;7022;p65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3" name="Google Shape;7023;p65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4" name="Google Shape;7024;p65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5" name="Google Shape;7025;p65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6" name="Google Shape;7026;p65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7" name="Google Shape;7027;p65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8" name="Google Shape;7028;p65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29" name="Google Shape;7029;p65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0" name="Google Shape;7030;p65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1" name="Google Shape;7031;p65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2" name="Google Shape;7032;p65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3" name="Google Shape;7033;p65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4" name="Google Shape;7034;p65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5" name="Google Shape;7035;p65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6" name="Google Shape;7036;p65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7" name="Google Shape;7037;p65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8" name="Google Shape;7038;p65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39" name="Google Shape;7039;p65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0" name="Google Shape;7040;p65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1" name="Google Shape;7041;p65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2" name="Google Shape;7042;p65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3" name="Google Shape;7043;p65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4" name="Google Shape;7044;p65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5" name="Google Shape;7045;p65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6" name="Google Shape;7046;p65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7" name="Google Shape;7047;p65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8" name="Google Shape;7048;p65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49" name="Google Shape;7049;p65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0" name="Google Shape;7050;p65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1" name="Google Shape;7051;p65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2" name="Google Shape;7052;p65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3" name="Google Shape;7053;p65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4" name="Google Shape;7054;p65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5" name="Google Shape;7055;p65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6" name="Google Shape;7056;p65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7" name="Google Shape;7057;p65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8" name="Google Shape;7058;p65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59" name="Google Shape;7059;p65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0" name="Google Shape;7060;p65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1" name="Google Shape;7061;p65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2" name="Google Shape;7062;p65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3" name="Google Shape;7063;p65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4" name="Google Shape;7064;p65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5" name="Google Shape;7065;p65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6" name="Google Shape;7066;p65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7" name="Google Shape;7067;p65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8" name="Google Shape;7068;p65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69" name="Google Shape;7069;p65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0" name="Google Shape;7070;p65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1" name="Google Shape;7071;p65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2" name="Google Shape;7072;p65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3" name="Google Shape;7073;p65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4" name="Google Shape;7074;p65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5" name="Google Shape;7075;p65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6" name="Google Shape;7076;p65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7" name="Google Shape;7077;p65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8" name="Google Shape;7078;p65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79" name="Google Shape;7079;p65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0" name="Google Shape;7080;p65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1" name="Google Shape;7081;p65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2" name="Google Shape;7082;p65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3" name="Google Shape;7083;p65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4" name="Google Shape;7084;p65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5" name="Google Shape;7085;p65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6" name="Google Shape;7086;p65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7" name="Google Shape;7087;p65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8" name="Google Shape;7088;p65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89" name="Google Shape;7089;p65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0" name="Google Shape;7090;p65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1" name="Google Shape;7091;p65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2" name="Google Shape;7092;p65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3" name="Google Shape;7093;p65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4" name="Google Shape;7094;p65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5" name="Google Shape;7095;p65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6" name="Google Shape;7096;p65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7" name="Google Shape;7097;p65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8" name="Google Shape;7098;p65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099" name="Google Shape;7099;p65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0" name="Google Shape;7100;p65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1" name="Google Shape;7101;p65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2" name="Google Shape;7102;p65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3" name="Google Shape;7103;p65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4" name="Google Shape;7104;p65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5" name="Google Shape;7105;p65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6" name="Google Shape;7106;p65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7" name="Google Shape;7107;p65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8" name="Google Shape;7108;p65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09" name="Google Shape;7109;p65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0" name="Google Shape;7110;p65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1" name="Google Shape;7111;p65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2" name="Google Shape;7112;p65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3" name="Google Shape;7113;p65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4" name="Google Shape;7114;p65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5" name="Google Shape;7115;p65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6" name="Google Shape;7116;p65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7" name="Google Shape;7117;p65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8" name="Google Shape;7118;p65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19" name="Google Shape;7119;p65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0" name="Google Shape;7120;p65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1" name="Google Shape;7121;p65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2" name="Google Shape;7122;p65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3" name="Google Shape;7123;p65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4" name="Google Shape;7124;p65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5" name="Google Shape;7125;p65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6" name="Google Shape;7126;p65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7" name="Google Shape;7127;p65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8" name="Google Shape;7128;p65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29" name="Google Shape;7129;p65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0" name="Google Shape;7130;p65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1" name="Google Shape;7131;p65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2" name="Google Shape;7132;p65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3" name="Google Shape;7133;p65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4" name="Google Shape;7134;p65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5" name="Google Shape;7135;p65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6" name="Google Shape;7136;p65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7" name="Google Shape;7137;p65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8" name="Google Shape;7138;p65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39" name="Google Shape;7139;p65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0" name="Google Shape;7140;p65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1" name="Google Shape;7141;p65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2" name="Google Shape;7142;p65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3" name="Google Shape;7143;p65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4" name="Google Shape;7144;p65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5" name="Google Shape;7145;p65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6" name="Google Shape;7146;p65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7" name="Google Shape;7147;p65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8" name="Google Shape;7148;p65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49" name="Google Shape;7149;p65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0" name="Google Shape;7150;p65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1" name="Google Shape;7151;p65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2" name="Google Shape;7152;p65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3" name="Google Shape;7153;p65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4" name="Google Shape;7154;p65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5" name="Google Shape;7155;p65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6" name="Google Shape;7156;p65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7" name="Google Shape;7157;p65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58" name="Google Shape;7158;p65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159" name="Google Shape;7159;p65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160" name="Google Shape;7160;p65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7161" name="Google Shape;7161;p65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2" name="Google Shape;7162;p65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3" name="Google Shape;7163;p65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4" name="Google Shape;7164;p65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5" name="Google Shape;7165;p65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6" name="Google Shape;7166;p65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7" name="Google Shape;7167;p65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8" name="Google Shape;7168;p65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69" name="Google Shape;7169;p65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0" name="Google Shape;7170;p65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1" name="Google Shape;7171;p65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2" name="Google Shape;7172;p65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3" name="Google Shape;7173;p65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4" name="Google Shape;7174;p65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5" name="Google Shape;7175;p65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6" name="Google Shape;7176;p65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7" name="Google Shape;7177;p65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8" name="Google Shape;7178;p65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79" name="Google Shape;7179;p65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0" name="Google Shape;7180;p65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1" name="Google Shape;7181;p65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2" name="Google Shape;7182;p65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3" name="Google Shape;7183;p65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4" name="Google Shape;7184;p65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5" name="Google Shape;7185;p65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6" name="Google Shape;7186;p65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7" name="Google Shape;7187;p65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8" name="Google Shape;7188;p65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89" name="Google Shape;7189;p65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0" name="Google Shape;7190;p65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1" name="Google Shape;7191;p65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2" name="Google Shape;7192;p65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3" name="Google Shape;7193;p65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4" name="Google Shape;7194;p65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5" name="Google Shape;7195;p65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196" name="Google Shape;7196;p65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197" name="Google Shape;7197;p65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7198" name="Google Shape;7198;p65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7199" name="Google Shape;7199;p65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0" name="Google Shape;7200;p65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1" name="Google Shape;7201;p65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2" name="Google Shape;7202;p65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3" name="Google Shape;7203;p65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4" name="Google Shape;7204;p65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5" name="Google Shape;7205;p65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6" name="Google Shape;7206;p65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7" name="Google Shape;7207;p65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8" name="Google Shape;7208;p65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09" name="Google Shape;7209;p65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0" name="Google Shape;7210;p65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1" name="Google Shape;7211;p65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2" name="Google Shape;7212;p65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3" name="Google Shape;7213;p65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4" name="Google Shape;7214;p65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215" name="Google Shape;7215;p65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7216" name="Google Shape;7216;p65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7" name="Google Shape;7217;p65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8" name="Google Shape;7218;p65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19" name="Google Shape;7219;p65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0" name="Google Shape;7220;p65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1" name="Google Shape;7221;p65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2" name="Google Shape;7222;p65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3" name="Google Shape;7223;p65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4" name="Google Shape;7224;p65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5" name="Google Shape;7225;p65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6" name="Google Shape;7226;p65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7" name="Google Shape;7227;p65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8" name="Google Shape;7228;p65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29" name="Google Shape;7229;p65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0" name="Google Shape;7230;p65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1" name="Google Shape;7231;p65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2" name="Google Shape;7232;p65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3" name="Google Shape;7233;p65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4" name="Google Shape;7234;p65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5" name="Google Shape;7235;p65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6" name="Google Shape;7236;p65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7" name="Google Shape;7237;p65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8" name="Google Shape;7238;p65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39" name="Google Shape;7239;p65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0" name="Google Shape;7240;p65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1" name="Google Shape;7241;p65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2" name="Google Shape;7242;p65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3" name="Google Shape;7243;p65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4" name="Google Shape;7244;p65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5" name="Google Shape;7245;p65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6" name="Google Shape;7246;p65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7" name="Google Shape;7247;p65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8" name="Google Shape;7248;p65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49" name="Google Shape;7249;p65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0" name="Google Shape;7250;p65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1" name="Google Shape;7251;p65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2" name="Google Shape;7252;p65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3" name="Google Shape;7253;p65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4" name="Google Shape;7254;p65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5" name="Google Shape;7255;p65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6" name="Google Shape;7256;p65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7" name="Google Shape;7257;p65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8" name="Google Shape;7258;p65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59" name="Google Shape;7259;p65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0" name="Google Shape;7260;p65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1" name="Google Shape;7261;p65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2" name="Google Shape;7262;p65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3" name="Google Shape;7263;p65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4" name="Google Shape;7264;p65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5" name="Google Shape;7265;p65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6" name="Google Shape;7266;p65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7" name="Google Shape;7267;p65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8" name="Google Shape;7268;p65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69" name="Google Shape;7269;p65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0" name="Google Shape;7270;p65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1" name="Google Shape;7271;p65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2" name="Google Shape;7272;p65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3" name="Google Shape;7273;p65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4" name="Google Shape;7274;p65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5" name="Google Shape;7275;p65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6" name="Google Shape;7276;p65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7" name="Google Shape;7277;p65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8" name="Google Shape;7278;p65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79" name="Google Shape;7279;p65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0" name="Google Shape;7280;p65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1" name="Google Shape;7281;p65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2" name="Google Shape;7282;p65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3" name="Google Shape;7283;p65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4" name="Google Shape;7284;p65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5" name="Google Shape;7285;p65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6" name="Google Shape;7286;p65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7" name="Google Shape;7287;p65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8" name="Google Shape;7288;p65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89" name="Google Shape;7289;p65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0" name="Google Shape;7290;p65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1" name="Google Shape;7291;p65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2" name="Google Shape;7292;p65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3" name="Google Shape;7293;p65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4" name="Google Shape;7294;p65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5" name="Google Shape;7295;p65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6" name="Google Shape;7296;p65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7" name="Google Shape;7297;p65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8" name="Google Shape;7298;p65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299" name="Google Shape;7299;p65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0" name="Google Shape;7300;p65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1" name="Google Shape;7301;p65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2" name="Google Shape;7302;p65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3" name="Google Shape;7303;p65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4" name="Google Shape;7304;p65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5" name="Google Shape;7305;p65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6" name="Google Shape;7306;p65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7" name="Google Shape;7307;p65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8" name="Google Shape;7308;p65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09" name="Google Shape;7309;p65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0" name="Google Shape;7310;p65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1" name="Google Shape;7311;p65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2" name="Google Shape;7312;p65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3" name="Google Shape;7313;p65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4" name="Google Shape;7314;p65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5" name="Google Shape;7315;p65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6" name="Google Shape;7316;p65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7" name="Google Shape;7317;p65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8" name="Google Shape;7318;p65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19" name="Google Shape;7319;p65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0" name="Google Shape;7320;p65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1" name="Google Shape;7321;p65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2" name="Google Shape;7322;p65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3" name="Google Shape;7323;p65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4" name="Google Shape;7324;p65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5" name="Google Shape;7325;p65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6" name="Google Shape;7326;p65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7" name="Google Shape;7327;p65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8" name="Google Shape;7328;p65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29" name="Google Shape;7329;p65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0" name="Google Shape;7330;p65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1" name="Google Shape;7331;p65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2" name="Google Shape;7332;p65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3" name="Google Shape;7333;p65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4" name="Google Shape;7334;p65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5" name="Google Shape;7335;p65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6" name="Google Shape;7336;p65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7" name="Google Shape;7337;p65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8" name="Google Shape;7338;p65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39" name="Google Shape;7339;p65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0" name="Google Shape;7340;p65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1" name="Google Shape;7341;p65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2" name="Google Shape;7342;p65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3" name="Google Shape;7343;p65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4" name="Google Shape;7344;p65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5" name="Google Shape;7345;p65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6" name="Google Shape;7346;p65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7" name="Google Shape;7347;p65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8" name="Google Shape;7348;p65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49" name="Google Shape;7349;p65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0" name="Google Shape;7350;p65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1" name="Google Shape;7351;p65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2" name="Google Shape;7352;p65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3" name="Google Shape;7353;p65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4" name="Google Shape;7354;p65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5" name="Google Shape;7355;p65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6" name="Google Shape;7356;p65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7" name="Google Shape;7357;p65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8" name="Google Shape;7358;p65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59" name="Google Shape;7359;p65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0" name="Google Shape;7360;p65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1" name="Google Shape;7361;p65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2" name="Google Shape;7362;p65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3" name="Google Shape;7363;p65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4" name="Google Shape;7364;p65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5" name="Google Shape;7365;p65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6" name="Google Shape;7366;p65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7" name="Google Shape;7367;p65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8" name="Google Shape;7368;p65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9" name="Google Shape;7369;p65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0" name="Google Shape;7370;p65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1" name="Google Shape;7371;p65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2" name="Google Shape;7372;p65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3" name="Google Shape;7373;p65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4" name="Google Shape;7374;p65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5" name="Google Shape;7375;p65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6" name="Google Shape;7376;p65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7" name="Google Shape;7377;p65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8" name="Google Shape;7378;p65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9" name="Google Shape;7379;p65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0" name="Google Shape;7380;p65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1" name="Google Shape;7381;p65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2" name="Google Shape;7382;p65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3" name="Google Shape;7383;p65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4" name="Google Shape;7384;p65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65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6" name="Google Shape;7386;p65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7" name="Google Shape;7387;p65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8" name="Google Shape;7388;p65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9" name="Google Shape;7389;p65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0" name="Google Shape;7390;p65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1" name="Google Shape;7391;p65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2" name="Google Shape;7392;p65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3" name="Google Shape;7393;p65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4" name="Google Shape;7394;p65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5" name="Google Shape;7395;p65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6" name="Google Shape;7396;p65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7" name="Google Shape;7397;p65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8" name="Google Shape;7398;p65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9" name="Google Shape;7399;p65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0" name="Google Shape;7400;p65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1" name="Google Shape;7401;p65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2" name="Google Shape;7402;p65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3" name="Google Shape;7403;p65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4" name="Google Shape;7404;p65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5" name="Google Shape;7405;p65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6" name="Google Shape;7406;p65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7" name="Google Shape;7407;p65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8" name="Google Shape;7408;p65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9" name="Google Shape;7409;p65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0" name="Google Shape;7410;p65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1" name="Google Shape;7411;p65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2" name="Google Shape;7412;p65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3" name="Google Shape;7413;p65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4" name="Google Shape;7414;p65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5" name="Google Shape;7415;p65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6" name="Google Shape;7416;p65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7" name="Google Shape;7417;p65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8" name="Google Shape;7418;p65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9" name="Google Shape;7419;p65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0" name="Google Shape;7420;p65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1" name="Google Shape;7421;p65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2" name="Google Shape;7422;p65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3" name="Google Shape;7423;p65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4" name="Google Shape;7424;p65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5" name="Google Shape;7425;p65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6" name="Google Shape;7426;p65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7" name="Google Shape;7427;p65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8" name="Google Shape;7428;p65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9" name="Google Shape;7429;p65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0" name="Google Shape;7430;p65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1" name="Google Shape;7431;p65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2" name="Google Shape;7432;p65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3" name="Google Shape;7433;p65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4" name="Google Shape;7434;p65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5" name="Google Shape;7435;p65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6" name="Google Shape;7436;p65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7" name="Google Shape;7437;p65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8" name="Google Shape;7438;p65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9" name="Google Shape;7439;p65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0" name="Google Shape;7440;p65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1" name="Google Shape;7441;p65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2" name="Google Shape;7442;p65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3" name="Google Shape;7443;p65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4" name="Google Shape;7444;p65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5" name="Google Shape;7445;p65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6" name="Google Shape;7446;p65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7" name="Google Shape;7447;p65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8" name="Google Shape;7448;p65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49" name="Google Shape;7449;p65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0" name="Google Shape;7450;p65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1" name="Google Shape;7451;p65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2" name="Google Shape;7452;p65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3" name="Google Shape;7453;p65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4" name="Google Shape;7454;p65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5" name="Google Shape;7455;p65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6" name="Google Shape;7456;p65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7" name="Google Shape;7457;p65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8" name="Google Shape;7458;p65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9" name="Google Shape;7459;p65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0" name="Google Shape;7460;p65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1" name="Google Shape;7461;p65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2" name="Google Shape;7462;p65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3" name="Google Shape;7463;p65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4" name="Google Shape;7464;p65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5" name="Google Shape;7465;p65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6" name="Google Shape;7466;p65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7" name="Google Shape;7467;p65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8" name="Google Shape;7468;p65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9" name="Google Shape;7469;p65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0" name="Google Shape;7470;p65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1" name="Google Shape;7471;p65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2" name="Google Shape;7472;p65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3" name="Google Shape;7473;p65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4" name="Google Shape;7474;p65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5" name="Google Shape;7475;p65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6" name="Google Shape;7476;p65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7" name="Google Shape;7477;p65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8" name="Google Shape;7478;p65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9" name="Google Shape;7479;p65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0" name="Google Shape;7480;p65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1" name="Google Shape;7481;p65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2" name="Google Shape;7482;p65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3" name="Google Shape;7483;p65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4" name="Google Shape;7484;p65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5" name="Google Shape;7485;p65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6" name="Google Shape;7486;p65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7" name="Google Shape;7487;p65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8" name="Google Shape;7488;p65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89" name="Google Shape;7489;p65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0" name="Google Shape;7490;p65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1" name="Google Shape;7491;p65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2" name="Google Shape;7492;p65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3" name="Google Shape;7493;p65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4" name="Google Shape;7494;p65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5" name="Google Shape;7495;p65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6" name="Google Shape;7496;p65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7" name="Google Shape;7497;p65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8" name="Google Shape;7498;p65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99" name="Google Shape;7499;p65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0" name="Google Shape;7500;p65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1" name="Google Shape;7501;p65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2" name="Google Shape;7502;p65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3" name="Google Shape;7503;p65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4" name="Google Shape;7504;p65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5" name="Google Shape;7505;p65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6" name="Google Shape;7506;p65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7" name="Google Shape;7507;p65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8" name="Google Shape;7508;p65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9" name="Google Shape;7509;p65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0" name="Google Shape;7510;p65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1" name="Google Shape;7511;p65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2" name="Google Shape;7512;p65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3" name="Google Shape;7513;p65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4" name="Google Shape;7514;p65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5" name="Google Shape;7515;p65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6" name="Google Shape;7516;p65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7" name="Google Shape;7517;p65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8" name="Google Shape;7518;p65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9" name="Google Shape;7519;p65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0" name="Google Shape;7520;p65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1" name="Google Shape;7521;p65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2" name="Google Shape;7522;p65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3" name="Google Shape;7523;p65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4" name="Google Shape;7524;p65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5" name="Google Shape;7525;p65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6" name="Google Shape;7526;p65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7" name="Google Shape;7527;p65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8" name="Google Shape;7528;p65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29" name="Google Shape;7529;p65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533" name="Shape 7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4" name="Google Shape;7534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</a:t>
            </a:r>
            <a:r>
              <a:rPr lang="es"/>
              <a:t>our 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535" name="Google Shape;7535;p6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change the stroke and fill color; just select the icon and click on the paint</a:t>
            </a:r>
            <a:r>
              <a:rPr lang="es">
                <a:solidFill>
                  <a:srgbClr val="FFFFFF"/>
                </a:solidFill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bucket/pen.</a:t>
            </a:r>
            <a:b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</a:br>
            <a:endParaRPr sz="12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7536" name="Google Shape;7536;p66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7537" name="Google Shape;7537;p66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38" name="Google Shape;7538;p66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39" name="Google Shape;7539;p66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40" name="Google Shape;7540;p66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41" name="Google Shape;7541;p66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42" name="Google Shape;7542;p66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43" name="Google Shape;7543;p66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7544" name="Google Shape;7544;p66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45" name="Google Shape;7545;p66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46" name="Google Shape;7546;p66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7547" name="Google Shape;7547;p66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48" name="Google Shape;7548;p66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49" name="Google Shape;7549;p66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7550" name="Google Shape;7550;p66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1" name="Google Shape;7551;p66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52" name="Google Shape;7552;p66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7553" name="Google Shape;7553;p66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4" name="Google Shape;7554;p66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5" name="Google Shape;7555;p66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6" name="Google Shape;7556;p66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7" name="Google Shape;7557;p66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58" name="Google Shape;7558;p66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59" name="Google Shape;7559;p66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7560" name="Google Shape;7560;p66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1" name="Google Shape;7561;p66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2" name="Google Shape;7562;p66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3" name="Google Shape;7563;p66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4" name="Google Shape;7564;p66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5" name="Google Shape;7565;p66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6" name="Google Shape;7566;p66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67" name="Google Shape;7567;p66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68" name="Google Shape;7568;p66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7569" name="Google Shape;7569;p66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0" name="Google Shape;7570;p66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71" name="Google Shape;7571;p66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7572" name="Google Shape;7572;p66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3" name="Google Shape;7573;p66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74" name="Google Shape;7574;p66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7575" name="Google Shape;7575;p66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6" name="Google Shape;7576;p66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77" name="Google Shape;7577;p66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7578" name="Google Shape;7578;p66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79" name="Google Shape;7579;p66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0" name="Google Shape;7580;p66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1" name="Google Shape;7581;p66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2" name="Google Shape;7582;p66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83" name="Google Shape;7583;p66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7584" name="Google Shape;7584;p66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5" name="Google Shape;7585;p66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6" name="Google Shape;7586;p66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87" name="Google Shape;7587;p66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588" name="Google Shape;7588;p66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589" name="Google Shape;7589;p66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7590" name="Google Shape;7590;p66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1" name="Google Shape;7591;p66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2" name="Google Shape;7592;p66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93" name="Google Shape;7593;p66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7594" name="Google Shape;7594;p66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5" name="Google Shape;7595;p66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596" name="Google Shape;7596;p66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7597" name="Google Shape;7597;p66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8" name="Google Shape;7598;p66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599" name="Google Shape;7599;p66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600" name="Google Shape;7600;p66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601" name="Google Shape;7601;p66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7602" name="Google Shape;7602;p66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3" name="Google Shape;7603;p66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4" name="Google Shape;7604;p66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5" name="Google Shape;7605;p66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06" name="Google Shape;7606;p66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7607" name="Google Shape;7607;p66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08" name="Google Shape;7608;p66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09" name="Google Shape;7609;p66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7610" name="Google Shape;7610;p66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1" name="Google Shape;7611;p66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2" name="Google Shape;7612;p66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3" name="Google Shape;7613;p66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4" name="Google Shape;7614;p66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5" name="Google Shape;7615;p66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16" name="Google Shape;7616;p66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7617" name="Google Shape;7617;p66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8" name="Google Shape;7618;p66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19" name="Google Shape;7619;p66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0" name="Google Shape;7620;p66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1" name="Google Shape;7621;p66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2" name="Google Shape;7622;p66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3" name="Google Shape;7623;p66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24" name="Google Shape;7624;p66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7625" name="Google Shape;7625;p66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6" name="Google Shape;7626;p66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7" name="Google Shape;7627;p66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28" name="Google Shape;7628;p66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29" name="Google Shape;7629;p66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7630" name="Google Shape;7630;p66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1" name="Google Shape;7631;p66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32" name="Google Shape;7632;p66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7633" name="Google Shape;7633;p66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4" name="Google Shape;7634;p66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5" name="Google Shape;7635;p66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36" name="Google Shape;7636;p66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7637" name="Google Shape;7637;p66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8" name="Google Shape;7638;p66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39" name="Google Shape;7639;p66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40" name="Google Shape;7640;p66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7641" name="Google Shape;7641;p66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2" name="Google Shape;7642;p66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43" name="Google Shape;7643;p66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7644" name="Google Shape;7644;p66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5" name="Google Shape;7645;p66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6" name="Google Shape;7646;p66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7" name="Google Shape;7647;p66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48" name="Google Shape;7648;p66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49" name="Google Shape;7649;p66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7650" name="Google Shape;7650;p66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1" name="Google Shape;7651;p66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2" name="Google Shape;7652;p66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3" name="Google Shape;7653;p66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4" name="Google Shape;7654;p66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5" name="Google Shape;7655;p66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6" name="Google Shape;7656;p66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7" name="Google Shape;7657;p66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8" name="Google Shape;7658;p66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59" name="Google Shape;7659;p66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0" name="Google Shape;7660;p66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1" name="Google Shape;7661;p66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2" name="Google Shape;7662;p66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3" name="Google Shape;7663;p66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4" name="Google Shape;7664;p66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5" name="Google Shape;7665;p66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6" name="Google Shape;7666;p66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7" name="Google Shape;7667;p66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68" name="Google Shape;7668;p66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69" name="Google Shape;7669;p66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7670" name="Google Shape;7670;p66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1" name="Google Shape;7671;p66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2" name="Google Shape;7672;p66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3" name="Google Shape;7673;p66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74" name="Google Shape;7674;p66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7675" name="Google Shape;7675;p66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6" name="Google Shape;7676;p66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77" name="Google Shape;7677;p66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78" name="Google Shape;7678;p66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7679" name="Google Shape;7679;p66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0" name="Google Shape;7680;p66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1" name="Google Shape;7681;p66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2" name="Google Shape;7682;p66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3" name="Google Shape;7683;p66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84" name="Google Shape;7684;p66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7685" name="Google Shape;7685;p66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6" name="Google Shape;7686;p66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87" name="Google Shape;7687;p66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88" name="Google Shape;7688;p66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7689" name="Google Shape;7689;p66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0" name="Google Shape;7690;p66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1" name="Google Shape;7691;p66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92" name="Google Shape;7692;p66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7693" name="Google Shape;7693;p66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4" name="Google Shape;7694;p66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5" name="Google Shape;7695;p66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6" name="Google Shape;7696;p66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697" name="Google Shape;7697;p66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698" name="Google Shape;7698;p66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7699" name="Google Shape;7699;p66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0" name="Google Shape;7700;p66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1" name="Google Shape;7701;p66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02" name="Google Shape;7702;p66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703" name="Google Shape;7703;p66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7704" name="Google Shape;7704;p66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5" name="Google Shape;7705;p66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06" name="Google Shape;7706;p66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7707" name="Google Shape;7707;p66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8" name="Google Shape;7708;p66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09" name="Google Shape;7709;p66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0" name="Google Shape;7710;p66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1" name="Google Shape;7711;p66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2" name="Google Shape;7712;p66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3" name="Google Shape;7713;p66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4" name="Google Shape;7714;p66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15" name="Google Shape;7715;p66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7716" name="Google Shape;7716;p66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7" name="Google Shape;7717;p66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18" name="Google Shape;7718;p66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19" name="Google Shape;7719;p66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7720" name="Google Shape;7720;p66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1" name="Google Shape;7721;p66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22" name="Google Shape;7722;p66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7723" name="Google Shape;7723;p66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4" name="Google Shape;7724;p66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5" name="Google Shape;7725;p66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26" name="Google Shape;7726;p66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7727" name="Google Shape;7727;p66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8" name="Google Shape;7728;p66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29" name="Google Shape;7729;p66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0" name="Google Shape;7730;p66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1" name="Google Shape;7731;p66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32" name="Google Shape;7732;p66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7733" name="Google Shape;7733;p66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4" name="Google Shape;7734;p66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35" name="Google Shape;7735;p66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736" name="Google Shape;7736;p66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7737" name="Google Shape;7737;p66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8" name="Google Shape;7738;p66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39" name="Google Shape;7739;p66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0" name="Google Shape;7740;p66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1" name="Google Shape;7741;p66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2" name="Google Shape;7742;p66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3" name="Google Shape;7743;p66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44" name="Google Shape;7744;p66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7745" name="Google Shape;7745;p66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6" name="Google Shape;7746;p66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47" name="Google Shape;7747;p66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48" name="Google Shape;7748;p66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7749" name="Google Shape;7749;p66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0" name="Google Shape;7750;p66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1" name="Google Shape;7751;p66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2" name="Google Shape;7752;p66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53" name="Google Shape;7753;p66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7754" name="Google Shape;7754;p66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5" name="Google Shape;7755;p66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6" name="Google Shape;7756;p66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7" name="Google Shape;7757;p66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8" name="Google Shape;7758;p66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59" name="Google Shape;7759;p66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60" name="Google Shape;7760;p66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7761" name="Google Shape;7761;p66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2" name="Google Shape;7762;p66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3" name="Google Shape;7763;p66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64" name="Google Shape;7764;p66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7765" name="Google Shape;7765;p66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6" name="Google Shape;7766;p66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7" name="Google Shape;7767;p66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8" name="Google Shape;7768;p66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69" name="Google Shape;7769;p66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0" name="Google Shape;7770;p66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1" name="Google Shape;7771;p66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72" name="Google Shape;7772;p66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7773" name="Google Shape;7773;p66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4" name="Google Shape;7774;p66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5" name="Google Shape;7775;p66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6" name="Google Shape;7776;p66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77" name="Google Shape;7777;p66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78" name="Google Shape;7778;p66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779" name="Google Shape;7779;p66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7780" name="Google Shape;7780;p66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1" name="Google Shape;7781;p66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2" name="Google Shape;7782;p66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83" name="Google Shape;7783;p66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7784" name="Google Shape;7784;p66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5" name="Google Shape;7785;p66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86" name="Google Shape;7786;p66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787" name="Google Shape;7787;p66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7788" name="Google Shape;7788;p66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89" name="Google Shape;7789;p66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790" name="Google Shape;7790;p66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7791" name="Google Shape;7791;p66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2" name="Google Shape;7792;p66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793" name="Google Shape;7793;p66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7794" name="Google Shape;7794;p66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795" name="Google Shape;7795;p66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7796" name="Google Shape;7796;p66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7" name="Google Shape;7797;p66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8" name="Google Shape;7798;p66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799" name="Google Shape;7799;p66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0" name="Google Shape;7800;p66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01" name="Google Shape;7801;p66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7802" name="Google Shape;7802;p66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3" name="Google Shape;7803;p66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4" name="Google Shape;7804;p66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5" name="Google Shape;7805;p66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6" name="Google Shape;7806;p66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07" name="Google Shape;7807;p66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08" name="Google Shape;7808;p66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7809" name="Google Shape;7809;p66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0" name="Google Shape;7810;p66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1" name="Google Shape;7811;p66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2" name="Google Shape;7812;p66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3" name="Google Shape;7813;p66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14" name="Google Shape;7814;p66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7815" name="Google Shape;7815;p66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6" name="Google Shape;7816;p66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7" name="Google Shape;7817;p66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18" name="Google Shape;7818;p66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19" name="Google Shape;7819;p66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7820" name="Google Shape;7820;p66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21" name="Google Shape;7821;p66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22" name="Google Shape;7822;p66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7823" name="Google Shape;7823;p66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24" name="Google Shape;7824;p66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25" name="Google Shape;7825;p66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7826" name="Google Shape;7826;p66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27" name="Google Shape;7827;p66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28" name="Google Shape;7828;p66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7829" name="Google Shape;7829;p66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0" name="Google Shape;7830;p66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31" name="Google Shape;7831;p66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7832" name="Google Shape;7832;p66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3" name="Google Shape;7833;p66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4" name="Google Shape;7834;p66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5" name="Google Shape;7835;p66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6" name="Google Shape;7836;p66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37" name="Google Shape;7837;p66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38" name="Google Shape;7838;p66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7839" name="Google Shape;7839;p66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0" name="Google Shape;7840;p66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1" name="Google Shape;7841;p66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42" name="Google Shape;7842;p66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7843" name="Google Shape;7843;p66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4" name="Google Shape;7844;p66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5" name="Google Shape;7845;p66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6" name="Google Shape;7846;p66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47" name="Google Shape;7847;p66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7848" name="Google Shape;7848;p66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49" name="Google Shape;7849;p66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0" name="Google Shape;7850;p66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51" name="Google Shape;7851;p66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7852" name="Google Shape;7852;p66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3" name="Google Shape;7853;p66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4" name="Google Shape;7854;p66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5" name="Google Shape;7855;p66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6" name="Google Shape;7856;p66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7" name="Google Shape;7857;p66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8" name="Google Shape;7858;p66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59" name="Google Shape;7859;p66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60" name="Google Shape;7860;p66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7861" name="Google Shape;7861;p66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2" name="Google Shape;7862;p66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3" name="Google Shape;7863;p66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4" name="Google Shape;7864;p66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5" name="Google Shape;7865;p66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66" name="Google Shape;7866;p66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7867" name="Google Shape;7867;p66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8" name="Google Shape;7868;p66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69" name="Google Shape;7869;p66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0" name="Google Shape;7870;p66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1" name="Google Shape;7871;p66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2" name="Google Shape;7872;p66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73" name="Google Shape;7873;p66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7874" name="Google Shape;7874;p66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5" name="Google Shape;7875;p66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6" name="Google Shape;7876;p66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7" name="Google Shape;7877;p66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8" name="Google Shape;7878;p66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79" name="Google Shape;7879;p66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0" name="Google Shape;7880;p66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1" name="Google Shape;7881;p66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2" name="Google Shape;7882;p66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3" name="Google Shape;7883;p66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4" name="Google Shape;7884;p66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5" name="Google Shape;7885;p66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86" name="Google Shape;7886;p66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7887" name="Google Shape;7887;p66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8" name="Google Shape;7888;p66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89" name="Google Shape;7889;p66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0" name="Google Shape;7890;p66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1" name="Google Shape;7891;p66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2" name="Google Shape;7892;p66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3" name="Google Shape;7893;p66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894" name="Google Shape;7894;p66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7895" name="Google Shape;7895;p66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6" name="Google Shape;7896;p66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7" name="Google Shape;7897;p66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8" name="Google Shape;7898;p66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899" name="Google Shape;7899;p66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00" name="Google Shape;7900;p66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7901" name="Google Shape;7901;p66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2" name="Google Shape;7902;p66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903" name="Google Shape;7903;p66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904" name="Google Shape;7904;p66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7905" name="Google Shape;7905;p66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6" name="Google Shape;7906;p66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07" name="Google Shape;7907;p66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7908" name="Google Shape;7908;p66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09" name="Google Shape;7909;p66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0" name="Google Shape;7910;p66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11" name="Google Shape;7911;p66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7912" name="Google Shape;7912;p66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3" name="Google Shape;7913;p66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4" name="Google Shape;7914;p66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15" name="Google Shape;7915;p66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7916" name="Google Shape;7916;p66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17" name="Google Shape;7917;p66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18" name="Google Shape;7918;p66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7919" name="Google Shape;7919;p66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0" name="Google Shape;7920;p66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21" name="Google Shape;7921;p66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7922" name="Google Shape;7922;p66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3" name="Google Shape;7923;p66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4" name="Google Shape;7924;p66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25" name="Google Shape;7925;p66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7926" name="Google Shape;7926;p66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7" name="Google Shape;7927;p66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28" name="Google Shape;7928;p66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29" name="Google Shape;7929;p66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7930" name="Google Shape;7930;p66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1" name="Google Shape;7931;p66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2" name="Google Shape;7932;p66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3" name="Google Shape;7933;p66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34" name="Google Shape;7934;p66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7935" name="Google Shape;7935;p66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6" name="Google Shape;7936;p66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7" name="Google Shape;7937;p66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38" name="Google Shape;7938;p66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39" name="Google Shape;7939;p66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7940" name="Google Shape;7940;p66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1" name="Google Shape;7941;p66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2" name="Google Shape;7942;p66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3" name="Google Shape;7943;p66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44" name="Google Shape;7944;p66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7945" name="Google Shape;7945;p66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6" name="Google Shape;7946;p66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47" name="Google Shape;7947;p66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48" name="Google Shape;7948;p66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7949" name="Google Shape;7949;p66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0" name="Google Shape;7950;p66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1" name="Google Shape;7951;p66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7952" name="Google Shape;7952;p66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3" name="Google Shape;7953;p66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4" name="Google Shape;7954;p66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7955" name="Google Shape;7955;p66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6" name="Google Shape;7956;p66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7" name="Google Shape;7957;p66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58" name="Google Shape;7958;p66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59" name="Google Shape;7959;p66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7960" name="Google Shape;7960;p66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1" name="Google Shape;7961;p66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2" name="Google Shape;7962;p66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3" name="Google Shape;7963;p66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4" name="Google Shape;7964;p66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65" name="Google Shape;7965;p66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7966" name="Google Shape;7966;p66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7" name="Google Shape;7967;p66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8" name="Google Shape;7968;p66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69" name="Google Shape;7969;p66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0" name="Google Shape;7970;p66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1" name="Google Shape;7971;p66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2" name="Google Shape;7972;p66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973" name="Google Shape;7973;p66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7974" name="Google Shape;7974;p66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7975" name="Google Shape;7975;p66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6" name="Google Shape;7976;p66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7" name="Google Shape;7977;p66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78" name="Google Shape;7978;p66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79" name="Google Shape;7979;p66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7980" name="Google Shape;7980;p66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1" name="Google Shape;7981;p66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2" name="Google Shape;7982;p66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3" name="Google Shape;7983;p66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4" name="Google Shape;7984;p66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5" name="Google Shape;7985;p66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6" name="Google Shape;7986;p66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7" name="Google Shape;7987;p66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8" name="Google Shape;7988;p66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89" name="Google Shape;7989;p66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90" name="Google Shape;7990;p66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7991" name="Google Shape;7991;p66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92" name="Google Shape;7992;p66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93" name="Google Shape;7993;p66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994" name="Google Shape;7994;p66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7995" name="Google Shape;7995;p66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96" name="Google Shape;7996;p66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97" name="Google Shape;7997;p66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998" name="Google Shape;7998;p66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999" name="Google Shape;7999;p66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000" name="Google Shape;8000;p66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01" name="Google Shape;8001;p66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8002" name="Google Shape;8002;p66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03" name="Google Shape;8003;p66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04" name="Google Shape;8004;p66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05" name="Google Shape;8005;p66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8006" name="Google Shape;8006;p66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07" name="Google Shape;8007;p66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08" name="Google Shape;8008;p66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09" name="Google Shape;8009;p66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8010" name="Google Shape;8010;p66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11" name="Google Shape;8011;p66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12" name="Google Shape;8012;p66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13" name="Google Shape;8013;p66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14" name="Google Shape;8014;p66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8015" name="Google Shape;8015;p66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16" name="Google Shape;8016;p66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17" name="Google Shape;8017;p66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18" name="Google Shape;8018;p66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8019" name="Google Shape;8019;p66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20" name="Google Shape;8020;p66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21" name="Google Shape;8021;p66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22" name="Google Shape;8022;p66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8023" name="Google Shape;8023;p66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24" name="Google Shape;8024;p66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25" name="Google Shape;8025;p66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8026" name="Google Shape;8026;p66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27" name="Google Shape;8027;p66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28" name="Google Shape;8028;p66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29" name="Google Shape;8029;p66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30" name="Google Shape;8030;p66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031" name="Google Shape;8031;p66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32" name="Google Shape;8032;p66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8033" name="Google Shape;8033;p66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34" name="Google Shape;8034;p66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35" name="Google Shape;8035;p66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36" name="Google Shape;8036;p66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8037" name="Google Shape;8037;p66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38" name="Google Shape;8038;p66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39" name="Google Shape;8039;p66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40" name="Google Shape;8040;p66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8041" name="Google Shape;8041;p66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42" name="Google Shape;8042;p66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43" name="Google Shape;8043;p66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44" name="Google Shape;8044;p66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045" name="Google Shape;8045;p66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46" name="Google Shape;8046;p66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8047" name="Google Shape;8047;p66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48" name="Google Shape;8048;p66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49" name="Google Shape;8049;p66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8050" name="Google Shape;8050;p66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51" name="Google Shape;8051;p66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52" name="Google Shape;8052;p66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53" name="Google Shape;8053;p66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54" name="Google Shape;8054;p66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8055" name="Google Shape;8055;p66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56" name="Google Shape;8056;p66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57" name="Google Shape;8057;p66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58" name="Google Shape;8058;p66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59" name="Google Shape;8059;p66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8060" name="Google Shape;8060;p66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1" name="Google Shape;8061;p66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2" name="Google Shape;8062;p66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3" name="Google Shape;8063;p66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4" name="Google Shape;8064;p66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5" name="Google Shape;8065;p66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66" name="Google Shape;8066;p66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8067" name="Google Shape;8067;p66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68" name="Google Shape;8068;p66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69" name="Google Shape;8069;p66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8070" name="Google Shape;8070;p66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71" name="Google Shape;8071;p66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72" name="Google Shape;8072;p66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73" name="Google Shape;8073;p66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74" name="Google Shape;8074;p66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075" name="Google Shape;8075;p66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76" name="Google Shape;8076;p66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8077" name="Google Shape;8077;p66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78" name="Google Shape;8078;p66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79" name="Google Shape;8079;p66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0" name="Google Shape;8080;p66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1" name="Google Shape;8081;p66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2" name="Google Shape;8082;p66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3" name="Google Shape;8083;p66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4" name="Google Shape;8084;p66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085" name="Google Shape;8085;p66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086" name="Google Shape;8086;p66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8087" name="Google Shape;8087;p66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8" name="Google Shape;8088;p66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89" name="Google Shape;8089;p66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90" name="Google Shape;8090;p66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8091" name="Google Shape;8091;p66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92" name="Google Shape;8092;p66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93" name="Google Shape;8093;p66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94" name="Google Shape;8094;p66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8095" name="Google Shape;8095;p66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96" name="Google Shape;8096;p66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097" name="Google Shape;8097;p66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098" name="Google Shape;8098;p66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8099" name="Google Shape;8099;p66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0" name="Google Shape;8100;p66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1" name="Google Shape;8101;p66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2" name="Google Shape;8102;p66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03" name="Google Shape;8103;p66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8104" name="Google Shape;8104;p66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5" name="Google Shape;8105;p66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6" name="Google Shape;8106;p66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07" name="Google Shape;8107;p66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08" name="Google Shape;8108;p66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8109" name="Google Shape;8109;p66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10" name="Google Shape;8110;p66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11" name="Google Shape;8111;p66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112" name="Google Shape;8112;p66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113" name="Google Shape;8113;p66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14" name="Google Shape;8114;p66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8115" name="Google Shape;8115;p66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16" name="Google Shape;8116;p66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17" name="Google Shape;8117;p66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8118" name="Google Shape;8118;p66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19" name="Google Shape;8119;p66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20" name="Google Shape;8120;p66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21" name="Google Shape;8121;p66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22" name="Google Shape;8122;p66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23" name="Google Shape;8123;p66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24" name="Google Shape;8124;p66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8125" name="Google Shape;8125;p66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26" name="Google Shape;8126;p66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27" name="Google Shape;8127;p66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28" name="Google Shape;8128;p66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129" name="Google Shape;8129;p66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30" name="Google Shape;8130;p66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8131" name="Google Shape;8131;p66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32" name="Google Shape;8132;p66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33" name="Google Shape;8133;p66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8134" name="Google Shape;8134;p66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35" name="Google Shape;8135;p66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36" name="Google Shape;8136;p66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8137" name="Google Shape;8137;p66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38" name="Google Shape;8138;p66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39" name="Google Shape;8139;p66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40" name="Google Shape;8140;p66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8141" name="Google Shape;8141;p66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2" name="Google Shape;8142;p66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3" name="Google Shape;8143;p66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4" name="Google Shape;8144;p66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5" name="Google Shape;8145;p66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46" name="Google Shape;8146;p66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8147" name="Google Shape;8147;p66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8" name="Google Shape;8148;p66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49" name="Google Shape;8149;p66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50" name="Google Shape;8150;p66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8151" name="Google Shape;8151;p66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52" name="Google Shape;8152;p66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53" name="Google Shape;8153;p66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54" name="Google Shape;8154;p66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8155" name="Google Shape;8155;p66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56" name="Google Shape;8156;p66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57" name="Google Shape;8157;p66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8158" name="Google Shape;8158;p66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59" name="Google Shape;8159;p66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60" name="Google Shape;8160;p66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61" name="Google Shape;8161;p66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62" name="Google Shape;8162;p66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sp>
        <p:nvSpPr>
          <p:cNvPr id="8163" name="Google Shape;8163;p66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64" name="Google Shape;8164;p66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8165" name="Google Shape;8165;p66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66" name="Google Shape;8166;p66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67" name="Google Shape;8167;p66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68" name="Google Shape;8168;p66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69" name="Google Shape;8169;p66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8170" name="Google Shape;8170;p66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1" name="Google Shape;8171;p66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2" name="Google Shape;8172;p66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3" name="Google Shape;8173;p66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74" name="Google Shape;8174;p66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8175" name="Google Shape;8175;p66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6" name="Google Shape;8176;p66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7" name="Google Shape;8177;p66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78" name="Google Shape;8178;p66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79" name="Google Shape;8179;p66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8180" name="Google Shape;8180;p66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81" name="Google Shape;8181;p66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82" name="Google Shape;8182;p66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83" name="Google Shape;8183;p66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84" name="Google Shape;8184;p66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8185" name="Google Shape;8185;p66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86" name="Google Shape;8186;p66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87" name="Google Shape;8187;p66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88" name="Google Shape;8188;p66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8189" name="Google Shape;8189;p66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90" name="Google Shape;8190;p66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91" name="Google Shape;8191;p66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92" name="Google Shape;8192;p66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193" name="Google Shape;8193;p66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8194" name="Google Shape;8194;p66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95" name="Google Shape;8195;p66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196" name="Google Shape;8196;p66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197" name="Google Shape;8197;p66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8198" name="Google Shape;8198;p66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199" name="Google Shape;8199;p66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00" name="Google Shape;8200;p66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8201" name="Google Shape;8201;p66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02" name="Google Shape;8202;p66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203" name="Google Shape;8203;p66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204" name="Google Shape;8204;p66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8205" name="Google Shape;8205;p66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06" name="Google Shape;8206;p66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07" name="Google Shape;8207;p66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08" name="Google Shape;8208;p66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8209" name="Google Shape;8209;p66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10" name="Google Shape;8210;p66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11" name="Google Shape;8211;p66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8212" name="Google Shape;8212;p66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13" name="Google Shape;8213;p66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14" name="Google Shape;8214;p66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15" name="Google Shape;8215;p66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8216" name="Google Shape;8216;p66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17" name="Google Shape;8217;p66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18" name="Google Shape;8218;p66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19" name="Google Shape;8219;p66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8220" name="Google Shape;8220;p66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21" name="Google Shape;8221;p66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22" name="Google Shape;8222;p66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8223" name="Google Shape;8223;p66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24" name="Google Shape;8224;p66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25" name="Google Shape;8225;p66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8226" name="Google Shape;8226;p66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27" name="Google Shape;8227;p66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28" name="Google Shape;8228;p66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29" name="Google Shape;8229;p66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8230" name="Google Shape;8230;p66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31" name="Google Shape;8231;p66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32" name="Google Shape;8232;p66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233" name="Google Shape;8233;p66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</a:endParaRPr>
          </a:p>
        </p:txBody>
      </p:sp>
      <p:grpSp>
        <p:nvGrpSpPr>
          <p:cNvPr id="8234" name="Google Shape;8234;p66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8235" name="Google Shape;8235;p66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36" name="Google Shape;8236;p66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237" name="Google Shape;8237;p66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8238" name="Google Shape;8238;p66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239" name="Google Shape;8239;p66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243" name="Shape 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4" name="Google Shape;8244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245" name="Google Shape;8245;p6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8246" name="Google Shape;8246;p67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67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8" name="Google Shape;8248;p6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8249" name="Google Shape;8249;p67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67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1" name="Google Shape;8251;p6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8252" name="Google Shape;8252;p67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67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4" name="Google Shape;8254;p6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8255" name="Google Shape;8255;p67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67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57" name="Google Shape;8257;p67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8" name="Google Shape;8258;p6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8259" name="Google Shape;8259;p67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67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1" name="Google Shape;8261;p6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8262" name="Google Shape;8262;p67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67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67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67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6" name="Google Shape;8266;p6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8267" name="Google Shape;8267;p67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67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67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0" name="Google Shape;8270;p6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8271" name="Google Shape;8271;p67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67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67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67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67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6" name="Google Shape;8276;p6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8277" name="Google Shape;8277;p67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67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7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0" name="Google Shape;8280;p6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8281" name="Google Shape;8281;p67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7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3" name="Google Shape;8283;p6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8284" name="Google Shape;8284;p67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7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86" name="Google Shape;8286;p67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87" name="Google Shape;8287;p6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8288" name="Google Shape;8288;p67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7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0" name="Google Shape;8290;p6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8291" name="Google Shape;8291;p67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67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67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4" name="Google Shape;8294;p6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8295" name="Google Shape;8295;p67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67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97" name="Google Shape;8297;p67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98" name="Google Shape;8298;p6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8299" name="Google Shape;8299;p67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67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7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67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67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67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5" name="Google Shape;8305;p6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8306" name="Google Shape;8306;p67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67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8" name="Google Shape;8308;p6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8309" name="Google Shape;8309;p67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67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67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67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67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67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6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8316" name="Google Shape;8316;p67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67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67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9" name="Google Shape;8319;p6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8320" name="Google Shape;8320;p67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67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2" name="Google Shape;8322;p67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23" name="Google Shape;8323;p6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8324" name="Google Shape;8324;p67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67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6" name="Google Shape;8326;p6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8327" name="Google Shape;8327;p67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67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9" name="Google Shape;8329;p6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8330" name="Google Shape;8330;p67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7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2" name="Google Shape;8332;p6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8333" name="Google Shape;8333;p67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67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5" name="Google Shape;8335;p6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8336" name="Google Shape;8336;p67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67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67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9" name="Google Shape;8339;p6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8340" name="Google Shape;8340;p67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67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2" name="Google Shape;8342;p6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8343" name="Google Shape;8343;p67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67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67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67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7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67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67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50" name="Google Shape;8350;p67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51" name="Google Shape;8351;p67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52" name="Google Shape;8352;p6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8353" name="Google Shape;8353;p67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67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5" name="Google Shape;8355;p6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8356" name="Google Shape;8356;p67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67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8" name="Google Shape;8358;p6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8359" name="Google Shape;8359;p67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67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67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67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7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4" name="Google Shape;8364;p6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8365" name="Google Shape;8365;p67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7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67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67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9" name="Google Shape;8369;p6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8370" name="Google Shape;8370;p67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67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67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67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4" name="Google Shape;8374;p6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8375" name="Google Shape;8375;p67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376" name="Google Shape;8376;p6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8377" name="Google Shape;8377;p6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8" name="Google Shape;8378;p6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79" name="Google Shape;8379;p6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0" name="Google Shape;8380;p6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1" name="Google Shape;8381;p6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2" name="Google Shape;8382;p6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83" name="Google Shape;8383;p6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8384" name="Google Shape;8384;p6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8385" name="Google Shape;8385;p67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67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7" name="Google Shape;8387;p6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8388" name="Google Shape;8388;p67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67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7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7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7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7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67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67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67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67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8" name="Google Shape;8398;p6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8399" name="Google Shape;8399;p67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67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1" name="Google Shape;8401;p6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8402" name="Google Shape;8402;p67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67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4" name="Google Shape;8404;p6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8405" name="Google Shape;8405;p67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67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7" name="Google Shape;8407;p6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8408" name="Google Shape;8408;p67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67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67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67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2" name="Google Shape;8412;p6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8413" name="Google Shape;8413;p67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67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5" name="Google Shape;8415;p6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8416" name="Google Shape;8416;p67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67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67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9" name="Google Shape;8419;p6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8420" name="Google Shape;8420;p67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67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67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67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24" name="Google Shape;8424;p67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25" name="Google Shape;8425;p6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8426" name="Google Shape;8426;p67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67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67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67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0" name="Google Shape;8430;p6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8431" name="Google Shape;8431;p67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67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33" name="Google Shape;8433;p67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4" name="Google Shape;8434;p6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8435" name="Google Shape;8435;p67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67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7" name="Google Shape;8437;p6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8438" name="Google Shape;8438;p67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67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7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1" name="Google Shape;8441;p67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2" name="Google Shape;8442;p6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8443" name="Google Shape;8443;p67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67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67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6" name="Google Shape;8446;p6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8447" name="Google Shape;8447;p67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7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67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67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67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7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67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67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7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6" name="Google Shape;8456;p6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8457" name="Google Shape;8457;p67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67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67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0" name="Google Shape;8460;p6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8461" name="Google Shape;8461;p67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67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67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4" name="Google Shape;8464;p6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8465" name="Google Shape;8465;p67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67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7" name="Google Shape;8467;p6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8468" name="Google Shape;8468;p67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67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67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67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67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67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67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7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67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7" name="Google Shape;8477;p6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8478" name="Google Shape;8478;p67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67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67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67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2" name="Google Shape;8482;p67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3" name="Google Shape;8483;p67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4" name="Google Shape;8484;p67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5" name="Google Shape;8485;p6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8486" name="Google Shape;8486;p67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7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7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7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7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7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7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7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67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67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67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67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67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7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0" name="Google Shape;8500;p6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8501" name="Google Shape;8501;p67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7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3" name="Google Shape;8503;p6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8504" name="Google Shape;8504;p67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7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67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7" name="Google Shape;8507;p6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8508" name="Google Shape;8508;p67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7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7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1" name="Google Shape;8511;p6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8512" name="Google Shape;8512;p67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7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7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67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67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7" name="Google Shape;8517;p6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8518" name="Google Shape;8518;p67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67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67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67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2" name="Google Shape;8522;p6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8523" name="Google Shape;8523;p67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67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25" name="Google Shape;8525;p67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6" name="Google Shape;8526;p6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8527" name="Google Shape;8527;p67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67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67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0" name="Google Shape;8530;p67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1" name="Google Shape;8531;p6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8532" name="Google Shape;8532;p67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7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4" name="Google Shape;8534;p6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8535" name="Google Shape;8535;p67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67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67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67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7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0" name="Google Shape;8540;p6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8541" name="Google Shape;8541;p67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67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67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67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67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6" name="Google Shape;8546;p67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7" name="Google Shape;8547;p6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8548" name="Google Shape;8548;p67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67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67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1" name="Google Shape;8551;p6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8552" name="Google Shape;8552;p67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7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67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67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7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67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8" name="Google Shape;8558;p6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8559" name="Google Shape;8559;p67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67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67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2" name="Google Shape;8562;p6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8563" name="Google Shape;8563;p67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67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67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6" name="Google Shape;8566;p6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8567" name="Google Shape;8567;p67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67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67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67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1" name="Google Shape;8571;p6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8572" name="Google Shape;8572;p67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7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4" name="Google Shape;8574;p6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8575" name="Google Shape;8575;p67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7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6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8578" name="Google Shape;8578;p67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7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67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67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2" name="Google Shape;8582;p6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8583" name="Google Shape;8583;p67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67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7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67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7" name="Google Shape;8587;p6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8588" name="Google Shape;8588;p67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67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67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67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67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67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67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5" name="Google Shape;8595;p6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8596" name="Google Shape;8596;p67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67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98" name="Google Shape;8598;p67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99" name="Google Shape;8599;p6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8600" name="Google Shape;8600;p67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67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67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67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04" name="Google Shape;8604;p67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5" name="Google Shape;8605;p6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8606" name="Google Shape;8606;p67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67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67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9" name="Google Shape;8609;p6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8610" name="Google Shape;8610;p67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67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7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67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67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7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67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7" name="Google Shape;8617;p6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8618" name="Google Shape;8618;p67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67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0" name="Google Shape;8620;p67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1" name="Google Shape;8621;p67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2" name="Google Shape;8622;p67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3" name="Google Shape;8623;p6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8624" name="Google Shape;8624;p67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67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7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67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8" name="Google Shape;8628;p6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8629" name="Google Shape;8629;p67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67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67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67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67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67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67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639" name="Shape 8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0" name="Google Shape;8640;p6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641" name="Google Shape;8641;p6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8642" name="Google Shape;8642;p68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68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68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8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6" name="Google Shape;8646;p6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8647" name="Google Shape;8647;p68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8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68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68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1" name="Google Shape;8651;p6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8652" name="Google Shape;8652;p68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8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68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68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6" name="Google Shape;8656;p6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8657" name="Google Shape;8657;p68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8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9" name="Google Shape;8659;p6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8660" name="Google Shape;8660;p68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68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8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8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4" name="Google Shape;8664;p6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8665" name="Google Shape;8665;p68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68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68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8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6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8670" name="Google Shape;8670;p68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8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2" name="Google Shape;8672;p6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8673" name="Google Shape;8673;p68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68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8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8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7" name="Google Shape;8677;p6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8678" name="Google Shape;8678;p68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68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68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68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2" name="Google Shape;8682;p6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8683" name="Google Shape;8683;p68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68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68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68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7" name="Google Shape;8687;p6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8688" name="Google Shape;8688;p68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8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8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8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2" name="Google Shape;8692;p6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8693" name="Google Shape;8693;p68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8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8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8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68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8" name="Google Shape;8698;p6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8699" name="Google Shape;8699;p68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68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1" name="Google Shape;8701;p6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8702" name="Google Shape;8702;p68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8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68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68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8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68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8" name="Google Shape;8708;p6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8709" name="Google Shape;8709;p68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68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68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8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3" name="Google Shape;8713;p6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8714" name="Google Shape;8714;p68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8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8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68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8" name="Google Shape;8718;p6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8719" name="Google Shape;8719;p68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8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8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68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3" name="Google Shape;8723;p6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8724" name="Google Shape;8724;p68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68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68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8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8" name="Google Shape;8728;p6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8729" name="Google Shape;8729;p68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68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68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68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8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4" name="Google Shape;8734;p6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8735" name="Google Shape;8735;p68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68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68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68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68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0" name="Google Shape;8740;p6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8741" name="Google Shape;8741;p68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68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68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68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5" name="Google Shape;8745;p6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8746" name="Google Shape;8746;p68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68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8" name="Google Shape;8748;p6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8749" name="Google Shape;8749;p68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68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68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68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68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4" name="Google Shape;8754;p6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8755" name="Google Shape;8755;p68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8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68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68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9" name="Google Shape;8759;p6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8760" name="Google Shape;8760;p68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68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8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68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4" name="Google Shape;8764;p6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8765" name="Google Shape;8765;p68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68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68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8" name="Google Shape;8768;p6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8769" name="Google Shape;8769;p68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68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1" name="Google Shape;8771;p6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8772" name="Google Shape;8772;p68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68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68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68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6" name="Google Shape;8776;p6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8777" name="Google Shape;8777;p68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68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8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68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1" name="Google Shape;8781;p6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8782" name="Google Shape;8782;p68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68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4" name="Google Shape;8784;p6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8785" name="Google Shape;8785;p68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8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8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8" name="Google Shape;8788;p6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8789" name="Google Shape;8789;p68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8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8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2" name="Google Shape;8792;p6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8793" name="Google Shape;8793;p68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8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8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6" name="Google Shape;8796;p6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8797" name="Google Shape;8797;p68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8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8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8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1" name="Google Shape;8801;p6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8802" name="Google Shape;8802;p68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68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68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68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6" name="Google Shape;8806;p6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8807" name="Google Shape;8807;p68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68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9" name="Google Shape;8809;p6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8810" name="Google Shape;8810;p68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68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68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3" name="Google Shape;8813;p6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8814" name="Google Shape;8814;p68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8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68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68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8" name="Google Shape;8818;p6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8819" name="Google Shape;8819;p68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68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68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68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3" name="Google Shape;8823;p6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8824" name="Google Shape;8824;p68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68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68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7" name="Google Shape;8827;p6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8828" name="Google Shape;8828;p68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68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68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68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2" name="Google Shape;8832;p6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8833" name="Google Shape;8833;p68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68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68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8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7" name="Google Shape;8837;p6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8838" name="Google Shape;8838;p68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8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68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68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8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6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8844" name="Google Shape;8844;p68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8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8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8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68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9" name="Google Shape;8849;p6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8850" name="Google Shape;8850;p68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8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2" name="Google Shape;8852;p6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8853" name="Google Shape;8853;p68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8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68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68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7" name="Google Shape;8857;p6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8858" name="Google Shape;8858;p68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68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8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68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2" name="Google Shape;8862;p6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8863" name="Google Shape;8863;p68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68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68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6" name="Google Shape;8866;p6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8867" name="Google Shape;8867;p68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8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8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68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8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8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8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4" name="Google Shape;8874;p6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8875" name="Google Shape;8875;p68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8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8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8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8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0" name="Google Shape;8880;p6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8881" name="Google Shape;8881;p68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8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68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68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5" name="Google Shape;8885;p6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8886" name="Google Shape;8886;p68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8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8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8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0" name="Google Shape;8890;p6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8891" name="Google Shape;8891;p68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8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68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68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68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6" name="Google Shape;8896;p6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8897" name="Google Shape;8897;p68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68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68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68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68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2" name="Google Shape;8902;p6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8903" name="Google Shape;8903;p68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68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68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68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68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68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68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68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1" name="Google Shape;8911;p6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8912" name="Google Shape;8912;p68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8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68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68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68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8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8" name="Google Shape;8918;p6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8919" name="Google Shape;8919;p68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8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8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8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3" name="Google Shape;8923;p6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8924" name="Google Shape;8924;p68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8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8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8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8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8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8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8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8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8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8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5" name="Google Shape;8935;p6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8936" name="Google Shape;8936;p68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8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8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8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68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8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2" name="Google Shape;8942;p6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8943" name="Google Shape;8943;p68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68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8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8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7" name="Google Shape;8947;p6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8948" name="Google Shape;8948;p68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68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68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68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2" name="Google Shape;8952;p6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8953" name="Google Shape;8953;p68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68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8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68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7" name="Google Shape;8957;p6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8958" name="Google Shape;8958;p68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68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68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8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2" name="Google Shape;8962;p6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8963" name="Google Shape;8963;p68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8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68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68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68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68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9" name="Google Shape;8969;p6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8970" name="Google Shape;8970;p68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68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68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3" name="Google Shape;8973;p6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8974" name="Google Shape;8974;p68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68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8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7" name="Google Shape;8977;p6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8978" name="Google Shape;8978;p68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68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68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68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68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68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68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8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6" name="Google Shape;8986;p6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8987" name="Google Shape;8987;p68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8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68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68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68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68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8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4" name="Google Shape;8994;p6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8995" name="Google Shape;8995;p68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68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68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68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9" name="Google Shape;8999;p6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9000" name="Google Shape;9000;p68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68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8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68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68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5" name="Google Shape;9005;p6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9006" name="Google Shape;9006;p68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68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8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68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68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8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68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8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6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9015" name="Google Shape;9015;p68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8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7" name="Google Shape;9017;p6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9018" name="Google Shape;9018;p68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8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8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8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8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3" name="Google Shape;9023;p6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9024" name="Google Shape;9024;p68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8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8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7" name="Google Shape;9027;p6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9028" name="Google Shape;9028;p68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8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8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8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8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8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8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68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6" name="Google Shape;9036;p6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9037" name="Google Shape;9037;p68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68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8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68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68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2" name="Google Shape;9042;p6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9043" name="Google Shape;9043;p68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68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68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8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68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68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68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0" name="Google Shape;9050;p6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9051" name="Google Shape;9051;p68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8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8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68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68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8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8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68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68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0" name="Google Shape;9060;p6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9061" name="Google Shape;9061;p68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68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68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68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68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68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68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8" name="Google Shape;9068;p6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9069" name="Google Shape;9069;p68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68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68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8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3" name="Google Shape;9073;p6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9074" name="Google Shape;9074;p68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68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8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8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8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68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8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1" name="Google Shape;9081;p6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9082" name="Google Shape;9082;p68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68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68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8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8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8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8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9" name="Google Shape;9089;p6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9090" name="Google Shape;9090;p68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68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68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68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8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68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68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7" name="Google Shape;9097;p68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8" name="Google Shape;9098;p68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9" name="Google Shape;9099;p6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9100" name="Google Shape;9100;p68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68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8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8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8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8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8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7" name="Google Shape;9107;p6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9108" name="Google Shape;9108;p68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68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8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8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8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68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8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8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6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9117" name="Google Shape;9117;p68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68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8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68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68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8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3" name="Google Shape;9123;p6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9124" name="Google Shape;9124;p68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68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68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68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8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9" name="Google Shape;9129;p6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9130" name="Google Shape;9130;p68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68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8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8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68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68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8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7" name="Google Shape;9137;p6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9138" name="Google Shape;9138;p68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8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68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68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8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8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4" name="Google Shape;9144;p6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9145" name="Google Shape;9145;p68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8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68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8" name="Google Shape;9148;p6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9149" name="Google Shape;9149;p68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8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8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8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8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8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68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68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7" name="Google Shape;9157;p6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9158" name="Google Shape;9158;p68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8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8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68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8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8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8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8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8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8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68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9" name="Google Shape;9169;p6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9170" name="Google Shape;9170;p68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8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68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68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68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68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6" name="Google Shape;9176;p6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9177" name="Google Shape;9177;p68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8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68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68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68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2" name="Google Shape;9182;p6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9183" name="Google Shape;9183;p68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68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68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68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8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8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8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8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1" name="Google Shape;9191;p6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9192" name="Google Shape;9192;p68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8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8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68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68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8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8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9" name="Google Shape;9199;p6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9200" name="Google Shape;9200;p68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68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68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68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68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8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68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68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8" name="Google Shape;9208;p6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9209" name="Google Shape;9209;p68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8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8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8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68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8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8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68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68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8" name="Google Shape;9218;p6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9219" name="Google Shape;9219;p68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68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8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68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68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24" name="Google Shape;9224;p68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25" name="Google Shape;9225;p68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26" name="Google Shape;9226;p6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8" name="Google Shape;9228;p68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232" name="Shape 9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3" name="Google Shape;9233;p6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34" name="Google Shape;9234;p6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9235" name="Google Shape;9235;p69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69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7" name="Google Shape;9237;p6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9238" name="Google Shape;9238;p69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9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0" name="Google Shape;9240;p6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9241" name="Google Shape;9241;p69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69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9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9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9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9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7" name="Google Shape;9247;p6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9248" name="Google Shape;9248;p69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9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0" name="Google Shape;9250;p6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9251" name="Google Shape;9251;p69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9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69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69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9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69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69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9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9" name="Google Shape;9259;p6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9260" name="Google Shape;9260;p69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9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2" name="Google Shape;9262;p6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9263" name="Google Shape;9263;p69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69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5" name="Google Shape;9265;p6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9266" name="Google Shape;9266;p69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9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8" name="Google Shape;9268;p6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9269" name="Google Shape;9269;p69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69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71" name="Google Shape;9271;p69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2" name="Google Shape;9272;p6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9273" name="Google Shape;9273;p69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69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5" name="Google Shape;9275;p6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9276" name="Google Shape;9276;p69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9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8" name="Google Shape;9278;p6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9279" name="Google Shape;9279;p69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9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1" name="Google Shape;9281;p6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9282" name="Google Shape;9282;p69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69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69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69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69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9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8" name="Google Shape;9288;p6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9289" name="Google Shape;9289;p69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69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69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2" name="Google Shape;9292;p6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9293" name="Google Shape;9293;p69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9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69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69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7" name="Google Shape;9297;p6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9298" name="Google Shape;9298;p69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69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69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69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2" name="Google Shape;9302;p69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03" name="Google Shape;9303;p6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9304" name="Google Shape;9304;p69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9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9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7" name="Google Shape;9307;p69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08" name="Google Shape;9308;p6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9309" name="Google Shape;9309;p69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69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69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9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9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69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69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6" name="Google Shape;9316;p69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7" name="Google Shape;9317;p69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8" name="Google Shape;9318;p6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9319" name="Google Shape;9319;p69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69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69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2" name="Google Shape;9322;p6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9323" name="Google Shape;9323;p69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9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9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69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7" name="Google Shape;9327;p6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9328" name="Google Shape;9328;p69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9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9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1" name="Google Shape;9331;p6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9332" name="Google Shape;9332;p69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69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69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5" name="Google Shape;9335;p6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9336" name="Google Shape;9336;p69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69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69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69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69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9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9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3" name="Google Shape;9343;p69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4" name="Google Shape;9344;p69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5" name="Google Shape;9345;p69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6" name="Google Shape;9346;p69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7" name="Google Shape;9347;p69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8" name="Google Shape;9348;p6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9349" name="Google Shape;9349;p69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69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9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2" name="Google Shape;9352;p6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9353" name="Google Shape;9353;p69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69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9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9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69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8" name="Google Shape;9358;p6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9359" name="Google Shape;9359;p69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69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1" name="Google Shape;9361;p6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9362" name="Google Shape;9362;p69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69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69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9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9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69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8" name="Google Shape;9368;p69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9" name="Google Shape;9369;p6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9370" name="Google Shape;9370;p69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69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69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9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69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69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69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7" name="Google Shape;9377;p6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9378" name="Google Shape;9378;p69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9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9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69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2" name="Google Shape;9382;p6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9383" name="Google Shape;9383;p69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9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69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69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69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69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69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0" name="Google Shape;9390;p69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1" name="Google Shape;9391;p6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9392" name="Google Shape;9392;p69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9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69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69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6" name="Google Shape;9396;p69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7" name="Google Shape;9397;p6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9398" name="Google Shape;9398;p69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9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0" name="Google Shape;9400;p6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9401" name="Google Shape;9401;p69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9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9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9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69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6" name="Google Shape;9406;p6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9407" name="Google Shape;9407;p69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9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9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9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9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9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9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14" name="Google Shape;9414;p69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15" name="Google Shape;9415;p6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9416" name="Google Shape;9416;p69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69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69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9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0" name="Google Shape;9420;p6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9421" name="Google Shape;9421;p69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69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69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9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5" name="Google Shape;9425;p69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6" name="Google Shape;9426;p6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9427" name="Google Shape;9427;p69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9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9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0" name="Google Shape;9430;p6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9431" name="Google Shape;9431;p69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9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9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9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5" name="Google Shape;9435;p6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9436" name="Google Shape;9436;p69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69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9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9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69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1" name="Google Shape;9441;p6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9442" name="Google Shape;9442;p69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9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9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5" name="Google Shape;9445;p6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9446" name="Google Shape;9446;p69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9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9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9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69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9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9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69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9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9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6" name="Google Shape;9456;p6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9457" name="Google Shape;9457;p69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9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9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69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1" name="Google Shape;9461;p6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9462" name="Google Shape;9462;p69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9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9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9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9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7" name="Google Shape;9467;p6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9468" name="Google Shape;9468;p69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9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9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9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2" name="Google Shape;9472;p6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9473" name="Google Shape;9473;p69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69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5" name="Google Shape;9475;p6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9476" name="Google Shape;9476;p69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69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9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9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9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1" name="Google Shape;9481;p6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9482" name="Google Shape;9482;p69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9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9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69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9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9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9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9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69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69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2" name="Google Shape;9492;p6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9493" name="Google Shape;9493;p69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9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5" name="Google Shape;9495;p6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9496" name="Google Shape;9496;p69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69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69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9" name="Google Shape;9499;p6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9500" name="Google Shape;9500;p69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9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69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69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9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9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9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9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9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9" name="Google Shape;9509;p6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9510" name="Google Shape;9510;p69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69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69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3" name="Google Shape;9513;p6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9514" name="Google Shape;9514;p69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69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9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9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8" name="Google Shape;9518;p6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9519" name="Google Shape;9519;p69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69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9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69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69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4" name="Google Shape;9524;p6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9525" name="Google Shape;9525;p69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9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9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69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9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0" name="Google Shape;9530;p6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9531" name="Google Shape;9531;p69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9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3" name="Google Shape;9533;p6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9534" name="Google Shape;9534;p69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9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69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69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69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9" name="Google Shape;9539;p6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9540" name="Google Shape;9540;p69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69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9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9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9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69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69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9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69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9" name="Google Shape;9549;p6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9550" name="Google Shape;9550;p69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9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69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69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69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69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9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9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69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69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69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1" name="Google Shape;9561;p6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9562" name="Google Shape;9562;p69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69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9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9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6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9567" name="Google Shape;9567;p69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9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9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69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69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69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3" name="Google Shape;9573;p6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9574" name="Google Shape;9574;p69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9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9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69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69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69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0" name="Google Shape;9580;p6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9581" name="Google Shape;9581;p69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69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9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69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69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69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9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9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9" name="Google Shape;9589;p6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9590" name="Google Shape;9590;p69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69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69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9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9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69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6" name="Google Shape;9596;p6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9597" name="Google Shape;9597;p69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69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9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69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1" name="Google Shape;9601;p6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9602" name="Google Shape;9602;p69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69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69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69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69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69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69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69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9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69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2" name="Google Shape;9612;p6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9613" name="Google Shape;9613;p69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9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69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9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9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9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9" name="Google Shape;9619;p6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9620" name="Google Shape;9620;p69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69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9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9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9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69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69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7" name="Google Shape;9627;p6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9628" name="Google Shape;9628;p69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69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69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9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9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9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69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69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69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69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69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9" name="Google Shape;9639;p6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9640" name="Google Shape;9640;p69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9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69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69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9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69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9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7" name="Google Shape;9647;p6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9648" name="Google Shape;9648;p69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69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69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69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9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9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69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69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69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69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69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9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9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1" name="Google Shape;9661;p6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9662" name="Google Shape;9662;p69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9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9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9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69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7" name="Google Shape;9667;p6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9668" name="Google Shape;9668;p69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9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69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69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69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3" name="Google Shape;9673;p6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9674" name="Google Shape;9674;p69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69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9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7" name="Google Shape;9677;p6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9678" name="Google Shape;9678;p69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69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0" name="Google Shape;9680;p6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9681" name="Google Shape;9681;p69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69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69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9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9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69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7" name="Google Shape;9687;p6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9688" name="Google Shape;9688;p69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69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69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1" name="Google Shape;9691;p6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9692" name="Google Shape;9692;p69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69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9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9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6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9697" name="Google Shape;9697;p69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69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9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9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69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69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9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9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9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9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7" name="Google Shape;9707;p6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9708" name="Google Shape;9708;p69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69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9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9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9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69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6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9715" name="Google Shape;9715;p69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69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69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9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9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9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1" name="Google Shape;9721;p6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9722" name="Google Shape;9722;p69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9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69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69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9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69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8" name="Google Shape;9728;p6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9729" name="Google Shape;9729;p69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9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9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9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3" name="Google Shape;9733;p6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9734" name="Google Shape;9734;p69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69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69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7" name="Google Shape;9737;p6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9738" name="Google Shape;9738;p69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69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9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9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9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69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4" name="Google Shape;9744;p6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9745" name="Google Shape;9745;p69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9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69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69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9" name="Google Shape;9749;p6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9750" name="Google Shape;9750;p69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9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9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3" name="Google Shape;9753;p6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9754" name="Google Shape;9754;p69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69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757" name="Google Shape;9757;p69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9758" name="Google Shape;9758;p6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9759" name="Google Shape;9759;p69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69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69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69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9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" name="Google Shape;182;p34"/>
          <p:cNvPicPr preferRelativeResize="0"/>
          <p:nvPr/>
        </p:nvPicPr>
        <p:blipFill rotWithShape="1">
          <a:blip r:embed="rId3">
            <a:alphaModFix/>
          </a:blip>
          <a:srcRect b="0" l="0" r="57406" t="0"/>
          <a:stretch/>
        </p:blipFill>
        <p:spPr>
          <a:xfrm>
            <a:off x="0" y="625"/>
            <a:ext cx="3286124" cy="5142248"/>
          </a:xfrm>
          <a:prstGeom prst="rect">
            <a:avLst/>
          </a:prstGeom>
          <a:noFill/>
          <a:ln>
            <a:noFill/>
          </a:ln>
        </p:spPr>
      </p:pic>
      <p:sp>
        <p:nvSpPr>
          <p:cNvPr id="183" name="Google Shape;183;p34"/>
          <p:cNvSpPr txBox="1"/>
          <p:nvPr>
            <p:ph idx="4" type="subTitle"/>
          </p:nvPr>
        </p:nvSpPr>
        <p:spPr>
          <a:xfrm>
            <a:off x="6264700" y="1880475"/>
            <a:ext cx="22824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s">
                <a:solidFill>
                  <a:srgbClr val="B7B7B7"/>
                </a:solidFill>
              </a:rPr>
              <a:t>Here you could d</a:t>
            </a:r>
            <a:r>
              <a:rPr i="1" lang="es" sz="1200">
                <a:solidFill>
                  <a:srgbClr val="B7B7B7"/>
                </a:solidFill>
              </a:rPr>
              <a:t>escribe the topic of the section</a:t>
            </a:r>
            <a:endParaRPr i="1" sz="1200">
              <a:solidFill>
                <a:srgbClr val="B7B7B7"/>
              </a:solidFill>
            </a:endParaRPr>
          </a:p>
        </p:txBody>
      </p:sp>
      <p:sp>
        <p:nvSpPr>
          <p:cNvPr id="184" name="Google Shape;184;p34"/>
          <p:cNvSpPr txBox="1"/>
          <p:nvPr>
            <p:ph idx="5" type="subTitle"/>
          </p:nvPr>
        </p:nvSpPr>
        <p:spPr>
          <a:xfrm>
            <a:off x="6264700" y="2935250"/>
            <a:ext cx="22824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s">
                <a:solidFill>
                  <a:srgbClr val="B7B7B7"/>
                </a:solidFill>
              </a:rPr>
              <a:t>Here you could describe the topic of the section</a:t>
            </a:r>
            <a:endParaRPr i="1">
              <a:solidFill>
                <a:srgbClr val="B7B7B7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i="1">
              <a:solidFill>
                <a:srgbClr val="B7B7B7"/>
              </a:solidFill>
            </a:endParaRPr>
          </a:p>
        </p:txBody>
      </p:sp>
      <p:sp>
        <p:nvSpPr>
          <p:cNvPr id="185" name="Google Shape;185;p34"/>
          <p:cNvSpPr txBox="1"/>
          <p:nvPr>
            <p:ph type="title"/>
          </p:nvPr>
        </p:nvSpPr>
        <p:spPr>
          <a:xfrm>
            <a:off x="33325" y="734175"/>
            <a:ext cx="5950800" cy="88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135158"/>
                </a:solidFill>
                <a:latin typeface="Roboto Thin"/>
                <a:ea typeface="Roboto Thin"/>
                <a:cs typeface="Roboto Thin"/>
                <a:sym typeface="Roboto Thin"/>
              </a:rPr>
              <a:t>A</a:t>
            </a:r>
            <a:r>
              <a:rPr lang="es">
                <a:solidFill>
                  <a:srgbClr val="135158"/>
                </a:solidFill>
              </a:rPr>
              <a:t>genda</a:t>
            </a:r>
            <a:endParaRPr sz="4800">
              <a:solidFill>
                <a:srgbClr val="135158"/>
              </a:solidFill>
              <a:latin typeface="Roboto Thin"/>
              <a:ea typeface="Roboto Thin"/>
              <a:cs typeface="Roboto Thin"/>
              <a:sym typeface="Roboto Thin"/>
            </a:endParaRPr>
          </a:p>
        </p:txBody>
      </p:sp>
      <p:cxnSp>
        <p:nvCxnSpPr>
          <p:cNvPr id="186" name="Google Shape;186;p34"/>
          <p:cNvCxnSpPr/>
          <p:nvPr/>
        </p:nvCxnSpPr>
        <p:spPr>
          <a:xfrm rot="10800000">
            <a:off x="4655175" y="54075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" name="Google Shape;187;p34"/>
          <p:cNvCxnSpPr/>
          <p:nvPr/>
        </p:nvCxnSpPr>
        <p:spPr>
          <a:xfrm rot="10800000">
            <a:off x="4655175" y="1547700"/>
            <a:ext cx="1209600" cy="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8" name="Google Shape;188;p34"/>
          <p:cNvSpPr txBox="1"/>
          <p:nvPr>
            <p:ph idx="1" type="subTitle"/>
          </p:nvPr>
        </p:nvSpPr>
        <p:spPr>
          <a:xfrm>
            <a:off x="6264700" y="1840500"/>
            <a:ext cx="2879400" cy="23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Introduction</a:t>
            </a:r>
            <a:endParaRPr/>
          </a:p>
        </p:txBody>
      </p:sp>
      <p:sp>
        <p:nvSpPr>
          <p:cNvPr id="189" name="Google Shape;189;p34"/>
          <p:cNvSpPr txBox="1"/>
          <p:nvPr>
            <p:ph idx="6" type="subTitle"/>
          </p:nvPr>
        </p:nvSpPr>
        <p:spPr>
          <a:xfrm>
            <a:off x="6264700" y="3974050"/>
            <a:ext cx="22824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B7B7B7"/>
                </a:solidFill>
              </a:rPr>
              <a:t>Here you could describe the topic of the section</a:t>
            </a:r>
            <a:endParaRPr>
              <a:solidFill>
                <a:srgbClr val="B7B7B7"/>
              </a:solidFill>
            </a:endParaRPr>
          </a:p>
        </p:txBody>
      </p:sp>
      <p:sp>
        <p:nvSpPr>
          <p:cNvPr id="190" name="Google Shape;190;p34"/>
          <p:cNvSpPr txBox="1"/>
          <p:nvPr>
            <p:ph idx="2" type="subTitle"/>
          </p:nvPr>
        </p:nvSpPr>
        <p:spPr>
          <a:xfrm>
            <a:off x="6264700" y="2880628"/>
            <a:ext cx="2879400" cy="23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Presentation</a:t>
            </a:r>
            <a:endParaRPr/>
          </a:p>
        </p:txBody>
      </p:sp>
      <p:sp>
        <p:nvSpPr>
          <p:cNvPr id="191" name="Google Shape;191;p34"/>
          <p:cNvSpPr txBox="1"/>
          <p:nvPr>
            <p:ph idx="3" type="subTitle"/>
          </p:nvPr>
        </p:nvSpPr>
        <p:spPr>
          <a:xfrm>
            <a:off x="6264700" y="3930149"/>
            <a:ext cx="2879400" cy="23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</a:t>
            </a:r>
            <a:endParaRPr/>
          </a:p>
        </p:txBody>
      </p:sp>
      <p:sp>
        <p:nvSpPr>
          <p:cNvPr id="192" name="Google Shape;192;p34"/>
          <p:cNvSpPr txBox="1"/>
          <p:nvPr>
            <p:ph idx="7" type="title"/>
          </p:nvPr>
        </p:nvSpPr>
        <p:spPr>
          <a:xfrm>
            <a:off x="3477675" y="1360750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1</a:t>
            </a:r>
            <a:endParaRPr/>
          </a:p>
        </p:txBody>
      </p:sp>
      <p:sp>
        <p:nvSpPr>
          <p:cNvPr id="193" name="Google Shape;193;p34"/>
          <p:cNvSpPr txBox="1"/>
          <p:nvPr>
            <p:ph idx="8" type="title"/>
          </p:nvPr>
        </p:nvSpPr>
        <p:spPr>
          <a:xfrm>
            <a:off x="3477675" y="2413240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</a:t>
            </a:r>
            <a:endParaRPr/>
          </a:p>
        </p:txBody>
      </p:sp>
      <p:sp>
        <p:nvSpPr>
          <p:cNvPr id="194" name="Google Shape;194;p34"/>
          <p:cNvSpPr txBox="1"/>
          <p:nvPr>
            <p:ph idx="9" type="title"/>
          </p:nvPr>
        </p:nvSpPr>
        <p:spPr>
          <a:xfrm>
            <a:off x="3477675" y="3457093"/>
            <a:ext cx="2802600" cy="100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3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767" name="Shape 9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" name="Google Shape;9768;p7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769" name="Google Shape;9769;p70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0" name="Google Shape;9770;p70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1" name="Google Shape;9771;p70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2" name="Google Shape;9772;p7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9773" name="Google Shape;9773;p70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70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70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70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7" name="Google Shape;9777;p7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9778" name="Google Shape;9778;p70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70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0" name="Google Shape;9780;p70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1" name="Google Shape;9781;p70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2" name="Google Shape;9782;p70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3" name="Google Shape;9783;p70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4" name="Google Shape;9784;p70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5" name="Google Shape;9785;p70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86" name="Google Shape;9786;p7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9787" name="Google Shape;9787;p70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70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70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0" name="Google Shape;9790;p7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9791" name="Google Shape;9791;p70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70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3" name="Google Shape;9793;p7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9794" name="Google Shape;9794;p70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70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70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70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70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99" name="Google Shape;9799;p70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0" name="Google Shape;9800;p70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1" name="Google Shape;9801;p70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2" name="Google Shape;9802;p70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3" name="Google Shape;9803;p70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4" name="Google Shape;9804;p7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9805" name="Google Shape;9805;p70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70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7" name="Google Shape;9807;p70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8" name="Google Shape;9808;p70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9" name="Google Shape;9809;p7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9810" name="Google Shape;9810;p70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70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70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70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4" name="Google Shape;9814;p70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5" name="Google Shape;9815;p70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6" name="Google Shape;9816;p70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7" name="Google Shape;9817;p70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8" name="Google Shape;9818;p70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9" name="Google Shape;9819;p70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20" name="Google Shape;9820;p7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9821" name="Google Shape;9821;p70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70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3" name="Google Shape;9823;p7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9824" name="Google Shape;9824;p70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70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6" name="Google Shape;9826;p7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9827" name="Google Shape;9827;p70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70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29" name="Google Shape;9829;p70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0" name="Google Shape;9830;p7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9831" name="Google Shape;9831;p70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70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3" name="Google Shape;9833;p70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4" name="Google Shape;9834;p7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9835" name="Google Shape;9835;p70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70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70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70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9" name="Google Shape;9839;p7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9840" name="Google Shape;9840;p70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70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70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70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4" name="Google Shape;9844;p7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9845" name="Google Shape;9845;p70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70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7" name="Google Shape;9847;p7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9848" name="Google Shape;9848;p70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70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0" name="Google Shape;9850;p70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1" name="Google Shape;9851;p70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2" name="Google Shape;9852;p7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9853" name="Google Shape;9853;p70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70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70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70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70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58" name="Google Shape;9858;p70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59" name="Google Shape;9859;p7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9860" name="Google Shape;9860;p70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70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2" name="Google Shape;9862;p7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9863" name="Google Shape;9863;p70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70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70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6" name="Google Shape;9866;p7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9867" name="Google Shape;9867;p70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70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9" name="Google Shape;9869;p7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9870" name="Google Shape;9870;p70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70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2" name="Google Shape;9872;p70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3" name="Google Shape;9873;p7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9874" name="Google Shape;9874;p70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70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70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7" name="Google Shape;9877;p7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9878" name="Google Shape;9878;p70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70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70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70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70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3" name="Google Shape;9883;p70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4" name="Google Shape;9884;p70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85" name="Google Shape;9885;p7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9886" name="Google Shape;9886;p70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70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70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9" name="Google Shape;9889;p7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9890" name="Google Shape;9890;p70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70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70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3" name="Google Shape;9893;p7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9894" name="Google Shape;9894;p70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70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70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7" name="Google Shape;9897;p7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9898" name="Google Shape;9898;p70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70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70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70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2" name="Google Shape;9902;p7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9903" name="Google Shape;9903;p70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70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70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06" name="Google Shape;9906;p70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07" name="Google Shape;9907;p7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9908" name="Google Shape;9908;p70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70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7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9911" name="Google Shape;9911;p70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70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13" name="Google Shape;9913;p70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4" name="Google Shape;9914;p70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15" name="Google Shape;9915;p7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9916" name="Google Shape;9916;p70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70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70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70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0" name="Google Shape;9920;p7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9921" name="Google Shape;9921;p70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70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3" name="Google Shape;9923;p70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24" name="Google Shape;9924;p7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9925" name="Google Shape;9925;p70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70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70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70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70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70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1" name="Google Shape;9931;p7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9932" name="Google Shape;9932;p70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70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70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70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70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70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70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9" name="Google Shape;9939;p7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9940" name="Google Shape;9940;p70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70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2" name="Google Shape;9942;p7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9943" name="Google Shape;9943;p70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70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70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70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7" name="Google Shape;9947;p7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9948" name="Google Shape;9948;p70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70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70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51" name="Google Shape;9951;p70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52" name="Google Shape;9952;p7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9953" name="Google Shape;9953;p70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70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55" name="Google Shape;9955;p70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6" name="Google Shape;9956;p70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57" name="Google Shape;9957;p7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9958" name="Google Shape;9958;p70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70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0" name="Google Shape;9960;p7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9961" name="Google Shape;9961;p70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70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70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70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5" name="Google Shape;9965;p7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9966" name="Google Shape;9966;p70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70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70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9" name="Google Shape;9969;p70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70" name="Google Shape;9970;p7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9971" name="Google Shape;9971;p70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70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70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4" name="Google Shape;9974;p7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9975" name="Google Shape;9975;p70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70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70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70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7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9980" name="Google Shape;9980;p70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70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2" name="Google Shape;9982;p7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9983" name="Google Shape;9983;p70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70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5" name="Google Shape;9985;p7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9986" name="Google Shape;9986;p70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70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70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70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70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1" name="Google Shape;9991;p7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9992" name="Google Shape;9992;p70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70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70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70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96" name="Google Shape;9996;p70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7" name="Google Shape;9997;p70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98" name="Google Shape;9998;p7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9999" name="Google Shape;9999;p70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70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1" name="Google Shape;10001;p7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10002" name="Google Shape;10002;p70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70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4" name="Google Shape;10004;p7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10005" name="Google Shape;10005;p70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70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7" name="Google Shape;10007;p7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10008" name="Google Shape;10008;p70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70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70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70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70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70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70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70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6" name="Google Shape;10016;p7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10017" name="Google Shape;10017;p70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70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9" name="Google Shape;10019;p70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20" name="Google Shape;10020;p7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10021" name="Google Shape;10021;p70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70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3" name="Google Shape;10023;p7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10024" name="Google Shape;10024;p70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70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6" name="Google Shape;10026;p7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10027" name="Google Shape;10027;p70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70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70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0" name="Google Shape;10030;p7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10031" name="Google Shape;10031;p70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70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33" name="Google Shape;10033;p70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34" name="Google Shape;10034;p7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10035" name="Google Shape;10035;p70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70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70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8" name="Google Shape;10038;p7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10039" name="Google Shape;10039;p70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70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1" name="Google Shape;10041;p7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10042" name="Google Shape;10042;p70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70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4" name="Google Shape;10044;p7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10045" name="Google Shape;10045;p70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70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70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8" name="Google Shape;10048;p70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052" name="Shape 10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3" name="Google Shape;10053;p7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054" name="Google Shape;10054;p7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10055" name="Google Shape;10055;p71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71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7" name="Google Shape;10057;p7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10058" name="Google Shape;10058;p71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71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71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1" name="Google Shape;10061;p7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10062" name="Google Shape;10062;p71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71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71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71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71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7" name="Google Shape;10067;p7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10068" name="Google Shape;10068;p71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71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71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71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2" name="Google Shape;10072;p71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3" name="Google Shape;10073;p7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10074" name="Google Shape;10074;p71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71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71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7" name="Google Shape;10077;p7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10078" name="Google Shape;10078;p71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71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71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1" name="Google Shape;10081;p7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10082" name="Google Shape;10082;p71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71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4" name="Google Shape;10084;p71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5" name="Google Shape;10085;p7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10086" name="Google Shape;10086;p71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71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71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9" name="Google Shape;10089;p71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90" name="Google Shape;10090;p7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10091" name="Google Shape;10091;p71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71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71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71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5" name="Google Shape;10095;p7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10096" name="Google Shape;10096;p71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71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71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71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0" name="Google Shape;10100;p7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10101" name="Google Shape;10101;p71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71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71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4" name="Google Shape;10104;p7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10105" name="Google Shape;10105;p71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71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7" name="Google Shape;10107;p7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10108" name="Google Shape;10108;p71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71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0" name="Google Shape;10110;p71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1" name="Google Shape;10111;p7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10112" name="Google Shape;10112;p71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71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4" name="Google Shape;10114;p71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5" name="Google Shape;10115;p7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10116" name="Google Shape;10116;p71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71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71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9" name="Google Shape;10119;p7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10120" name="Google Shape;10120;p71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71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71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71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4" name="Google Shape;10124;p7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10125" name="Google Shape;10125;p71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71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71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71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9" name="Google Shape;10129;p71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0" name="Google Shape;10130;p7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10131" name="Google Shape;10131;p71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71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71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4" name="Google Shape;10134;p71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5" name="Google Shape;10135;p7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10136" name="Google Shape;10136;p71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71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71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71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71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71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71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71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71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71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71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7" name="Google Shape;10147;p7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10148" name="Google Shape;10148;p71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71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71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51" name="Google Shape;10151;p71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2" name="Google Shape;10152;p71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53" name="Google Shape;10153;p7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10154" name="Google Shape;10154;p71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71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71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7" name="Google Shape;10157;p7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10158" name="Google Shape;10158;p71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71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71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1" name="Google Shape;10161;p7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10162" name="Google Shape;10162;p71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71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71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5" name="Google Shape;10165;p7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10166" name="Google Shape;10166;p71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71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8" name="Google Shape;10168;p71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9" name="Google Shape;10169;p71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0" name="Google Shape;10170;p7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10171" name="Google Shape;10171;p71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71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71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71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71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71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71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71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71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71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71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2" name="Google Shape;10182;p7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10183" name="Google Shape;10183;p71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71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71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6" name="Google Shape;10186;p7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10187" name="Google Shape;10187;p71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71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71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71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1" name="Google Shape;10191;p71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2" name="Google Shape;10192;p7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10193" name="Google Shape;10193;p71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71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5" name="Google Shape;10195;p7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10196" name="Google Shape;10196;p71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71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71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71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71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1" name="Google Shape;10201;p7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10202" name="Google Shape;10202;p71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71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71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71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6" name="Google Shape;10206;p71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7" name="Google Shape;10207;p71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8" name="Google Shape;10208;p71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9" name="Google Shape;10209;p7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10210" name="Google Shape;10210;p71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71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2" name="Google Shape;10212;p7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10213" name="Google Shape;10213;p71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71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71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71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7" name="Google Shape;10217;p7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10218" name="Google Shape;10218;p71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71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71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1" name="Google Shape;10221;p7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10222" name="Google Shape;10222;p71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71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71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5" name="Google Shape;10225;p7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10226" name="Google Shape;10226;p71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71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71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71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71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71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71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3" name="Google Shape;10233;p7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10234" name="Google Shape;10234;p71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71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71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71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71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71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71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1" name="Google Shape;10241;p71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2" name="Google Shape;10242;p7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10243" name="Google Shape;10243;p71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71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71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71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71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8" name="Google Shape;10248;p7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10249" name="Google Shape;10249;p71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71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71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71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71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4" name="Google Shape;10254;p7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10255" name="Google Shape;10255;p71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71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71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8" name="Google Shape;10258;p7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10259" name="Google Shape;10259;p71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71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71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71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3" name="Google Shape;10263;p71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64" name="Google Shape;10264;p71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5" name="Google Shape;10265;p7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10266" name="Google Shape;10266;p71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71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71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71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71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1" name="Google Shape;10271;p7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10272" name="Google Shape;10272;p71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71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71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71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71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71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71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9" name="Google Shape;10279;p7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10280" name="Google Shape;10280;p71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71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71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3" name="Google Shape;10283;p7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10284" name="Google Shape;10284;p71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71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71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71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71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71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71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71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2" name="Google Shape;10292;p7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10293" name="Google Shape;10293;p71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71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71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71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71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71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71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0" name="Google Shape;10300;p7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10301" name="Google Shape;10301;p71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71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3" name="Google Shape;10303;p7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10304" name="Google Shape;10304;p71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71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71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71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71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71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71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71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71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71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4" name="Google Shape;10314;p7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10315" name="Google Shape;10315;p71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71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71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71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9" name="Google Shape;10319;p7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10320" name="Google Shape;10320;p71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71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71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71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71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71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71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7" name="Google Shape;10327;p7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10328" name="Google Shape;10328;p71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71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71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1" name="Google Shape;10331;p7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10332" name="Google Shape;10332;p71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71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71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71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71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71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8" name="Google Shape;10338;p7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10339" name="Google Shape;10339;p71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71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71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71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3" name="Google Shape;10343;p7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10344" name="Google Shape;10344;p71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71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6" name="Google Shape;10346;p7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10347" name="Google Shape;10347;p71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71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9" name="Google Shape;10349;p7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10350" name="Google Shape;10350;p71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71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71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71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71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71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71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7" name="Google Shape;10357;p7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10358" name="Google Shape;10358;p71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71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71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71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71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3" name="Google Shape;10363;p7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10364" name="Google Shape;10364;p71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71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71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71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8" name="Google Shape;10368;p7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10369" name="Google Shape;10369;p71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71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71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71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3" name="Google Shape;10373;p7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10374" name="Google Shape;10374;p71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71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71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71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8" name="Google Shape;10378;p7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10379" name="Google Shape;10379;p71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71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1" name="Google Shape;10381;p7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10382" name="Google Shape;10382;p71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71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71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71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71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7" name="Google Shape;10387;p7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10388" name="Google Shape;10388;p71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71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71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71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71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71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71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5" name="Google Shape;10395;p7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10396" name="Google Shape;10396;p71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71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71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99" name="Google Shape;10399;p71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0" name="Google Shape;10400;p7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10401" name="Google Shape;10401;p71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71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71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71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71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6" name="Google Shape;10406;p7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10407" name="Google Shape;10407;p71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71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71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71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71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2" name="Google Shape;10412;p7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10413" name="Google Shape;10413;p71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71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71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71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71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71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71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71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71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2" name="Google Shape;10422;p7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10423" name="Google Shape;10423;p71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71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71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71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71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71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71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71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1" name="Google Shape;10431;p7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10432" name="Google Shape;10432;p71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71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71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71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6" name="Google Shape;10436;p7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10437" name="Google Shape;10437;p71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71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9" name="Google Shape;10439;p7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10440" name="Google Shape;10440;p71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71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71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71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71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71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6" name="Google Shape;10446;p7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10447" name="Google Shape;10447;p71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71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71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71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1" name="Google Shape;10451;p7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10452" name="Google Shape;10452;p71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71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71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5" name="Google Shape;10455;p7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10456" name="Google Shape;10456;p71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71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71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71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71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71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71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3" name="Google Shape;10463;p7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10464" name="Google Shape;10464;p71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71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6" name="Google Shape;10466;p7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10467" name="Google Shape;10467;p71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71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9" name="Google Shape;10469;p7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10470" name="Google Shape;10470;p71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71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2" name="Google Shape;10472;p7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10473" name="Google Shape;10473;p71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71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71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71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71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71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71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0" name="Google Shape;10480;p7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10481" name="Google Shape;10481;p71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71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3" name="Google Shape;10483;p7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10484" name="Google Shape;10484;p71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71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86" name="Google Shape;10486;p71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87" name="Google Shape;10487;p7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10488" name="Google Shape;10488;p71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71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71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494" name="Shape 10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5" name="Google Shape;10495;p7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496" name="Google Shape;10496;p72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97" name="Google Shape;10497;p7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10498" name="Google Shape;10498;p72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72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0" name="Google Shape;10500;p7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10501" name="Google Shape;10501;p72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72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72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4" name="Google Shape;10504;p7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10505" name="Google Shape;10505;p72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72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72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72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72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0" name="Google Shape;10510;p7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10511" name="Google Shape;10511;p72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72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72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72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72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6" name="Google Shape;10516;p7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10517" name="Google Shape;10517;p72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72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72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72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72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72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72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72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72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72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72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72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9" name="Google Shape;10529;p7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10530" name="Google Shape;10530;p72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72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2" name="Google Shape;10532;p7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10533" name="Google Shape;10533;p72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72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72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72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7" name="Google Shape;10537;p72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38" name="Google Shape;10538;p7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10539" name="Google Shape;10539;p72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72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72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72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72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72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45" name="Google Shape;10545;p72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6" name="Google Shape;10546;p72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47" name="Google Shape;10547;p7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10548" name="Google Shape;10548;p72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72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72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72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72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53" name="Google Shape;10553;p7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10554" name="Google Shape;10554;p72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72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72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72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72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72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72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72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2" name="Google Shape;10562;p7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10563" name="Google Shape;10563;p72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72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5" name="Google Shape;10565;p7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10566" name="Google Shape;10566;p72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72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72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9" name="Google Shape;10569;p7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10570" name="Google Shape;10570;p72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72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2" name="Google Shape;10572;p7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10573" name="Google Shape;10573;p72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72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72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72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72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72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72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0" name="Google Shape;10580;p7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10581" name="Google Shape;10581;p72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72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3" name="Google Shape;10583;p7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10584" name="Google Shape;10584;p72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72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72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7" name="Google Shape;10587;p7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10588" name="Google Shape;10588;p72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72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0" name="Google Shape;10590;p7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10591" name="Google Shape;10591;p72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72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72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94" name="Google Shape;10594;p72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95" name="Google Shape;10595;p72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6" name="Google Shape;10596;p7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10597" name="Google Shape;10597;p72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72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72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72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72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72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03" name="Google Shape;10603;p72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04" name="Google Shape;10604;p7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10605" name="Google Shape;10605;p72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72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72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8" name="Google Shape;10608;p7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10609" name="Google Shape;10609;p72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72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1" name="Google Shape;10611;p72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12" name="Google Shape;10612;p7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10613" name="Google Shape;10613;p72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72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72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6" name="Google Shape;10616;p7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10617" name="Google Shape;10617;p72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72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9" name="Google Shape;10619;p72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20" name="Google Shape;10620;p72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21" name="Google Shape;10621;p72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22" name="Google Shape;10622;p7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10623" name="Google Shape;10623;p72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72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25" name="Google Shape;10625;p72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26" name="Google Shape;10626;p7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10627" name="Google Shape;10627;p72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72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29" name="Google Shape;10629;p72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30" name="Google Shape;10630;p72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31" name="Google Shape;10631;p72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32" name="Google Shape;10632;p7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10633" name="Google Shape;10633;p72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72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72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6" name="Google Shape;10636;p7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10637" name="Google Shape;10637;p72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72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9" name="Google Shape;10639;p7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10640" name="Google Shape;10640;p72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72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42" name="Google Shape;10642;p72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43" name="Google Shape;10643;p7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10644" name="Google Shape;10644;p72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72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72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72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72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72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72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72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72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53" name="Google Shape;10653;p72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54" name="Google Shape;10654;p7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10655" name="Google Shape;10655;p72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72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72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72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9" name="Google Shape;10659;p7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10660" name="Google Shape;10660;p72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72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2" name="Google Shape;10662;p7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10663" name="Google Shape;10663;p72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72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5" name="Google Shape;10665;p72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6" name="Google Shape;10666;p7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10667" name="Google Shape;10667;p72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72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72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0" name="Google Shape;10670;p7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10671" name="Google Shape;10671;p72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72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72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72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72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72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7" name="Google Shape;10677;p7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10678" name="Google Shape;10678;p72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72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0" name="Google Shape;10680;p7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10681" name="Google Shape;10681;p72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72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3" name="Google Shape;10683;p7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10684" name="Google Shape;10684;p72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72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72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72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72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9" name="Google Shape;10689;p7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10690" name="Google Shape;10690;p72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72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72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72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94" name="Google Shape;10694;p72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95" name="Google Shape;10695;p7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10696" name="Google Shape;10696;p72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72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72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72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0" name="Google Shape;10700;p7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10701" name="Google Shape;10701;p72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72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72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4" name="Google Shape;10704;p7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10705" name="Google Shape;10705;p72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72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72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8" name="Google Shape;10708;p7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10709" name="Google Shape;10709;p72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72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72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72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72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72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72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72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72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18" name="Google Shape;10718;p72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19" name="Google Shape;10719;p7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10720" name="Google Shape;10720;p72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72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72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3" name="Google Shape;10723;p7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10724" name="Google Shape;10724;p72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72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6" name="Google Shape;10726;p7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10727" name="Google Shape;10727;p72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72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29" name="Google Shape;10729;p72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30" name="Google Shape;10730;p7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10731" name="Google Shape;10731;p72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72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3" name="Google Shape;10733;p7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10734" name="Google Shape;10734;p72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72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6" name="Google Shape;10736;p7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10737" name="Google Shape;10737;p72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72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9" name="Google Shape;10739;p7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10740" name="Google Shape;10740;p72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72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2" name="Google Shape;10742;p7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10743" name="Google Shape;10743;p72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72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72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72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7" name="Google Shape;10747;p7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10748" name="Google Shape;10748;p72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72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0" name="Google Shape;10750;p7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10751" name="Google Shape;10751;p72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72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3" name="Google Shape;10753;p7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10754" name="Google Shape;10754;p72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72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72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72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72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9" name="Google Shape;10759;p7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10760" name="Google Shape;10760;p72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72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72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72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72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72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72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72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8" name="Google Shape;10768;p7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10769" name="Google Shape;10769;p72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72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72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2" name="Google Shape;10772;p7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10773" name="Google Shape;10773;p72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72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72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72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7" name="Google Shape;10777;p7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10778" name="Google Shape;10778;p72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72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0" name="Google Shape;10780;p72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81" name="Google Shape;10781;p7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10782" name="Google Shape;10782;p72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72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72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72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6" name="Google Shape;10786;p7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10787" name="Google Shape;10787;p72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72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72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72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1" name="Google Shape;10791;p7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10792" name="Google Shape;10792;p72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72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72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5" name="Google Shape;10795;p7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10796" name="Google Shape;10796;p72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72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8" name="Google Shape;10798;p7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10799" name="Google Shape;10799;p72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72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72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2" name="Google Shape;10802;p7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10803" name="Google Shape;10803;p72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72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5" name="Google Shape;10805;p7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10806" name="Google Shape;10806;p72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72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8" name="Google Shape;10808;p7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10809" name="Google Shape;10809;p72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72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72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72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13" name="Google Shape;10813;p72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4" name="Google Shape;10814;p7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10815" name="Google Shape;10815;p72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72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72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18" name="Google Shape;10818;p72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9" name="Google Shape;10819;p7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10820" name="Google Shape;10820;p72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72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72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23" name="Google Shape;10823;p72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4" name="Google Shape;10824;p7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10825" name="Google Shape;10825;p72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72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72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8" name="Google Shape;10828;p7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10829" name="Google Shape;10829;p72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72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72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2" name="Google Shape;10832;p7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10833" name="Google Shape;10833;p72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72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72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72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72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38" name="Google Shape;10838;p72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39" name="Google Shape;10839;p7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10840" name="Google Shape;10840;p72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72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72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43" name="Google Shape;10843;p72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44" name="Google Shape;10844;p7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10845" name="Google Shape;10845;p72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72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72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72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72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72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72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72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72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72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72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56" name="Google Shape;10856;p72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860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p7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862" name="Google Shape;10862;p73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63" name="Google Shape;10863;p7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10864" name="Google Shape;10864;p73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73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73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7" name="Google Shape;10867;p7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10868" name="Google Shape;10868;p73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73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73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73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73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73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73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73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73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73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73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73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80" name="Google Shape;10880;p73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1" name="Google Shape;10881;p73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2" name="Google Shape;10882;p73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83" name="Google Shape;10883;p7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10884" name="Google Shape;10884;p73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73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73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73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88" name="Google Shape;10888;p73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89" name="Google Shape;10889;p7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10890" name="Google Shape;10890;p73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73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73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73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73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95" name="Google Shape;10895;p73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6" name="Google Shape;10896;p73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7" name="Google Shape;10897;p73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98" name="Google Shape;10898;p7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10899" name="Google Shape;10899;p73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73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1" name="Google Shape;10901;p7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10902" name="Google Shape;10902;p73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73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73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73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06" name="Google Shape;10906;p73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7" name="Google Shape;10907;p73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08" name="Google Shape;10908;p7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10909" name="Google Shape;10909;p73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73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73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12" name="Google Shape;10912;p73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13" name="Google Shape;10913;p7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10914" name="Google Shape;10914;p73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73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73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17" name="Google Shape;10917;p73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18" name="Google Shape;10918;p73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19" name="Google Shape;10919;p7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10920" name="Google Shape;10920;p73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73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2" name="Google Shape;10922;p7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10923" name="Google Shape;10923;p73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73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5" name="Google Shape;10925;p7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10926" name="Google Shape;10926;p73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73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8" name="Google Shape;10928;p7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10929" name="Google Shape;10929;p73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73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73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73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73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73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73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73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73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8" name="Google Shape;10938;p7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10939" name="Google Shape;10939;p73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73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73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2" name="Google Shape;10942;p7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10943" name="Google Shape;10943;p73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73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73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73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73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73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73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73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1" name="Google Shape;10951;p7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10952" name="Google Shape;10952;p73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73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73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73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73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73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73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9" name="Google Shape;10959;p7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10960" name="Google Shape;10960;p73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73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62" name="Google Shape;10962;p73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63" name="Google Shape;10963;p7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10964" name="Google Shape;10964;p73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73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73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1" name="Google Shape;10971;p7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10972" name="Google Shape;10972;p73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5" name="Google Shape;10975;p7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10976" name="Google Shape;10976;p73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79" name="Google Shape;10979;p73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80" name="Google Shape;10980;p7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10981" name="Google Shape;10981;p73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73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73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4" name="Google Shape;10984;p7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10985" name="Google Shape;10985;p73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73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73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88" name="Google Shape;10988;p73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89" name="Google Shape;10989;p73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90" name="Google Shape;10990;p7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10991" name="Google Shape;10991;p73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73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73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73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73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6" name="Google Shape;10996;p7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10997" name="Google Shape;10997;p73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73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73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73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73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73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3" name="Google Shape;11003;p7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11004" name="Google Shape;11004;p73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73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73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07" name="Google Shape;11007;p7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11008" name="Google Shape;11008;p73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73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0" name="Google Shape;11010;p7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11011" name="Google Shape;11011;p73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73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73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4" name="Google Shape;11014;p7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11015" name="Google Shape;11015;p73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73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73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73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73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20" name="Google Shape;11020;p73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21" name="Google Shape;11021;p73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22" name="Google Shape;11022;p73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23" name="Google Shape;11023;p73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24" name="Google Shape;11024;p7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11025" name="Google Shape;11025;p73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73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73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73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9" name="Google Shape;11029;p7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11030" name="Google Shape;11030;p73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73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73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73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73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73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73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73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73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73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73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73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2" name="Google Shape;11042;p7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11043" name="Google Shape;11043;p73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73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73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73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73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73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73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73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73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2" name="Google Shape;11052;p7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11053" name="Google Shape;11053;p73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73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73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6" name="Google Shape;11056;p7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11057" name="Google Shape;11057;p73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73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73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73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73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73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3" name="Google Shape;11063;p7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11064" name="Google Shape;11064;p73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73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73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73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73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9" name="Google Shape;11069;p7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11070" name="Google Shape;11070;p73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73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73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73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73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73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73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7" name="Google Shape;11077;p7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11078" name="Google Shape;11078;p73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73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73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73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73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73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4" name="Google Shape;11084;p7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11085" name="Google Shape;11085;p73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73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73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73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73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73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73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73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73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4" name="Google Shape;11094;p7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11095" name="Google Shape;11095;p73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73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73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8" name="Google Shape;11098;p7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11099" name="Google Shape;11099;p73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73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73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73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3" name="Google Shape;11103;p7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11104" name="Google Shape;11104;p73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73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6" name="Google Shape;11106;p7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11107" name="Google Shape;11107;p73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73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73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73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1" name="Google Shape;11111;p7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11112" name="Google Shape;11112;p73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73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73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73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6" name="Google Shape;11116;p7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11117" name="Google Shape;11117;p73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73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73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73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73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73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73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73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73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6" name="Google Shape;11126;p7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11127" name="Google Shape;11127;p73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73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9" name="Google Shape;11129;p7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11130" name="Google Shape;11130;p73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73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73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73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73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73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73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7" name="Google Shape;11137;p7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11138" name="Google Shape;11138;p73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73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73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73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73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73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73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73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73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73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73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73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73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73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73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73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73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5" name="Google Shape;11155;p7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11156" name="Google Shape;11156;p73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73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73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73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73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73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2" name="Google Shape;11162;p7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11163" name="Google Shape;11163;p73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73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5" name="Google Shape;11165;p7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11166" name="Google Shape;11166;p73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73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73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73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73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73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73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3" name="Google Shape;11173;p7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11174" name="Google Shape;11174;p73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73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73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73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73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73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0" name="Google Shape;11180;p7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11181" name="Google Shape;11181;p73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73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73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73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73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6" name="Google Shape;11186;p7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11187" name="Google Shape;11187;p73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73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73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73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73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73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73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4" name="Google Shape;11194;p7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11195" name="Google Shape;11195;p73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73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73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73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9" name="Google Shape;11199;p7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11200" name="Google Shape;11200;p73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73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73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3" name="Google Shape;11203;p7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11204" name="Google Shape;11204;p73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73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73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7" name="Google Shape;11207;p7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11208" name="Google Shape;11208;p73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73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73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73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73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73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73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73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73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17" name="Google Shape;11217;p73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18" name="Google Shape;11218;p7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11219" name="Google Shape;11219;p73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73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73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73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73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73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73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6" name="Google Shape;11226;p7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11227" name="Google Shape;11227;p73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73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73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73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73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73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3" name="Google Shape;11233;p7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11234" name="Google Shape;11234;p73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73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73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73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73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73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73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73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2" name="Google Shape;11242;p7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11243" name="Google Shape;11243;p73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73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73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73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73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8" name="Google Shape;11248;p7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11249" name="Google Shape;11249;p73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73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73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73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73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73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5" name="Google Shape;11255;p7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11256" name="Google Shape;11256;p73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73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73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9" name="Google Shape;11259;p7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11260" name="Google Shape;11260;p73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73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73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73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73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73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73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7" name="Google Shape;11267;p7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11268" name="Google Shape;11268;p73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73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73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73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73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73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73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5" name="Google Shape;11275;p7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11276" name="Google Shape;11276;p73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73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73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73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73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73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73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3" name="Google Shape;11283;p7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11284" name="Google Shape;11284;p73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73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73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73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73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89" name="Google Shape;11289;p7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11290" name="Google Shape;11290;p73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73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73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3" name="Google Shape;11293;p7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11294" name="Google Shape;11294;p73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73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73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73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73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9" name="Google Shape;11299;p7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11300" name="Google Shape;11300;p73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73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73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73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73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73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6" name="Google Shape;11306;p7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11307" name="Google Shape;11307;p73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73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73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73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73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73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73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4" name="Google Shape;11314;p7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11315" name="Google Shape;11315;p73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73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73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73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9" name="Google Shape;11319;p7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11320" name="Google Shape;11320;p73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73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73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73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73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73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73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7" name="Google Shape;11327;p7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11328" name="Google Shape;11328;p73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73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73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73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32" name="Google Shape;11332;p73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3" name="Google Shape;11333;p7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11334" name="Google Shape;11334;p73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73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73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73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38" name="Google Shape;11338;p73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9" name="Google Shape;11339;p7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11340" name="Google Shape;11340;p73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73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73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43" name="Google Shape;11343;p7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1344" name="Google Shape;11344;p7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345" name="Google Shape;11345;p7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1346" name="Google Shape;11346;p7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11347" name="Google Shape;11347;p7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73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73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73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73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73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73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4" name="Google Shape;11354;p7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11355" name="Google Shape;11355;p73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73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73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7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7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1360" name="Google Shape;11360;p73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364" name="Shape 1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5" name="Google Shape;11365;p7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1366" name="Google Shape;11366;p7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11367" name="Google Shape;11367;p74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74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74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74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74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72" name="Google Shape;11372;p74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73" name="Google Shape;11373;p74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74" name="Google Shape;11374;p7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11375" name="Google Shape;11375;p74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74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74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8" name="Google Shape;11378;p7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11379" name="Google Shape;11379;p74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74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81" name="Google Shape;11381;p7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11382" name="Google Shape;11382;p74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74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74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74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86" name="Google Shape;11386;p74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87" name="Google Shape;11387;p7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11388" name="Google Shape;11388;p74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74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90" name="Google Shape;11390;p74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91" name="Google Shape;11391;p7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11392" name="Google Shape;11392;p74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74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4" name="Google Shape;11394;p7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11395" name="Google Shape;11395;p74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74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74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74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74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74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74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74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3" name="Google Shape;11403;p7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11404" name="Google Shape;11404;p74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74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6" name="Google Shape;11406;p7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11407" name="Google Shape;11407;p74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74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74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10" name="Google Shape;11410;p74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1" name="Google Shape;11411;p74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12" name="Google Shape;11412;p7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11413" name="Google Shape;11413;p74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74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5" name="Google Shape;11415;p7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11416" name="Google Shape;11416;p74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74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74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74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74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74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22" name="Google Shape;11422;p74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23" name="Google Shape;11423;p7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11424" name="Google Shape;11424;p74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74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74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74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8" name="Google Shape;11428;p7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11429" name="Google Shape;11429;p74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74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74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32" name="Google Shape;11432;p74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33" name="Google Shape;11433;p7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11434" name="Google Shape;11434;p74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74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74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74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74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74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74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74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42" name="Google Shape;11442;p74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43" name="Google Shape;11443;p7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11444" name="Google Shape;11444;p74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74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74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74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48" name="Google Shape;11448;p74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49" name="Google Shape;11449;p74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50" name="Google Shape;11450;p7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11451" name="Google Shape;11451;p74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74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53" name="Google Shape;11453;p7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11454" name="Google Shape;11454;p74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74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74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57" name="Google Shape;11457;p74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58" name="Google Shape;11458;p7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11459" name="Google Shape;11459;p74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74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74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2" name="Google Shape;11462;p7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11463" name="Google Shape;11463;p74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74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74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74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74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74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9" name="Google Shape;11469;p7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11470" name="Google Shape;11470;p74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74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74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74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4" name="Google Shape;11474;p7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11475" name="Google Shape;11475;p74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74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77" name="Google Shape;11477;p74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78" name="Google Shape;11478;p7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11479" name="Google Shape;11479;p74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74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74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74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74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74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5" name="Google Shape;11485;p7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11486" name="Google Shape;11486;p74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74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8" name="Google Shape;11488;p7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11489" name="Google Shape;11489;p74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74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91" name="Google Shape;11491;p74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92" name="Google Shape;11492;p74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93" name="Google Shape;11493;p7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11494" name="Google Shape;11494;p74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74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6" name="Google Shape;11496;p7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11497" name="Google Shape;11497;p74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74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74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74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74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74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03" name="Google Shape;11503;p74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04" name="Google Shape;11504;p7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11505" name="Google Shape;11505;p74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74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74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8" name="Google Shape;11508;p7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11509" name="Google Shape;11509;p74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74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74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74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74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74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74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6" name="Google Shape;11516;p7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11517" name="Google Shape;11517;p74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74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74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74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74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74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3" name="Google Shape;11523;p7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11524" name="Google Shape;11524;p74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74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74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74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74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74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0" name="Google Shape;11530;p7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11531" name="Google Shape;11531;p74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74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74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4" name="Google Shape;11534;p7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11535" name="Google Shape;11535;p74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74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74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74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74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0" name="Google Shape;11540;p7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11541" name="Google Shape;11541;p74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74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74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74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74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74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7" name="Google Shape;11547;p7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11548" name="Google Shape;11548;p74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74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74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74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74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53" name="Google Shape;11553;p7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11554" name="Google Shape;11554;p74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74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74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74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74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74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74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74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74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74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4" name="Google Shape;11564;p7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11565" name="Google Shape;11565;p74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74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74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74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74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74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74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74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74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74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74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6" name="Google Shape;11576;p7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11577" name="Google Shape;11577;p74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74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74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74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74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82" name="Google Shape;11582;p74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83" name="Google Shape;11583;p7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11584" name="Google Shape;11584;p74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74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74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74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74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74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74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74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74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74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74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95" name="Google Shape;11595;p7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11596" name="Google Shape;11596;p74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74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74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74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74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74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74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74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4" name="Google Shape;11604;p7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11605" name="Google Shape;11605;p74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74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74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8" name="Google Shape;11608;p7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11609" name="Google Shape;11609;p74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74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74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2" name="Google Shape;11612;p7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11613" name="Google Shape;11613;p74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74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74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74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74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74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19" name="Google Shape;11619;p7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11620" name="Google Shape;11620;p74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74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74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74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74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74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26" name="Google Shape;11626;p7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11627" name="Google Shape;11627;p74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74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74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74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1" name="Google Shape;11631;p7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11632" name="Google Shape;11632;p74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74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74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35" name="Google Shape;11635;p7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11636" name="Google Shape;11636;p74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74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74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74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0" name="Google Shape;11640;p7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11641" name="Google Shape;11641;p74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74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74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74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74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74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74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8" name="Google Shape;11648;p7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11649" name="Google Shape;11649;p74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74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74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74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74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74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55" name="Google Shape;11655;p7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11656" name="Google Shape;11656;p74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74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74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74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74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1" name="Google Shape;11661;p7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11662" name="Google Shape;11662;p74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74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74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74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74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74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74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74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74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1" name="Google Shape;11671;p7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11672" name="Google Shape;11672;p74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74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74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74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74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74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74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74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74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1" name="Google Shape;11681;p7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11682" name="Google Shape;11682;p74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74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74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74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74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74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74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9" name="Google Shape;11689;p7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11690" name="Google Shape;11690;p74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74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74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74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74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74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6" name="Google Shape;11696;p7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11697" name="Google Shape;11697;p74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74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74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74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74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74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74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74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74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06" name="Google Shape;11706;p7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11707" name="Google Shape;11707;p74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74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74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74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74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74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3" name="Google Shape;11713;p7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11714" name="Google Shape;11714;p74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74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74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74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8" name="Google Shape;11718;p7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11719" name="Google Shape;11719;p74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74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74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74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74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74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74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74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74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74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29" name="Google Shape;11729;p74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30" name="Google Shape;11730;p7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11731" name="Google Shape;11731;p74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74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74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74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74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74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7" name="Google Shape;11737;p7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11738" name="Google Shape;11738;p74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74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0" name="Google Shape;11740;p7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11741" name="Google Shape;11741;p74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74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3" name="Google Shape;11743;p7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11744" name="Google Shape;11744;p74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74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74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74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74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74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0" name="Google Shape;11750;p7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11751" name="Google Shape;11751;p74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74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74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4" name="Google Shape;11754;p7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11755" name="Google Shape;11755;p74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7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1760" name="Shape 1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1" name="Google Shape;11761;p7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762" name="Google Shape;11762;p75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63" name="Google Shape;11763;p7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11764" name="Google Shape;11764;p75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75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66" name="Google Shape;11766;p75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67" name="Google Shape;11767;p7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11768" name="Google Shape;11768;p75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75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70" name="Google Shape;11770;p75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71" name="Google Shape;11771;p7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11772" name="Google Shape;11772;p75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75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4" name="Google Shape;11774;p7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11775" name="Google Shape;11775;p75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75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75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78" name="Google Shape;11778;p7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11779" name="Google Shape;11779;p75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75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75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75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75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4" name="Google Shape;11784;p7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11785" name="Google Shape;11785;p75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75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75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75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75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75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75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75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93" name="Google Shape;11793;p75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94" name="Google Shape;11794;p75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95" name="Google Shape;11795;p75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96" name="Google Shape;11796;p7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11797" name="Google Shape;11797;p75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75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75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75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1" name="Google Shape;11801;p7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11802" name="Google Shape;11802;p75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75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4" name="Google Shape;11804;p7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11805" name="Google Shape;11805;p75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75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7" name="Google Shape;11807;p7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11808" name="Google Shape;11808;p75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75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75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75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75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3" name="Google Shape;11813;p7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11814" name="Google Shape;11814;p75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75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75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7" name="Google Shape;11817;p7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11818" name="Google Shape;11818;p75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75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75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75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75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75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75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5" name="Google Shape;11825;p7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11826" name="Google Shape;11826;p75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75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75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9" name="Google Shape;11829;p7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11830" name="Google Shape;11830;p75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75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75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75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75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75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75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75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8" name="Google Shape;11838;p7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11839" name="Google Shape;11839;p75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75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75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75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75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75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75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75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75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8" name="Google Shape;11848;p7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11849" name="Google Shape;11849;p75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75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1" name="Google Shape;11851;p7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11852" name="Google Shape;11852;p75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75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75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5" name="Google Shape;11855;p7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11856" name="Google Shape;11856;p75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75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75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59" name="Google Shape;11859;p75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60" name="Google Shape;11860;p7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11861" name="Google Shape;11861;p75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75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75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75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75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75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75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68" name="Google Shape;11868;p75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69" name="Google Shape;11869;p7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11870" name="Google Shape;11870;p75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75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2" name="Google Shape;11872;p7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11873" name="Google Shape;11873;p75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75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5" name="Google Shape;11875;p7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11876" name="Google Shape;11876;p75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75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75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75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0" name="Google Shape;11880;p7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11881" name="Google Shape;11881;p75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75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3" name="Google Shape;11883;p7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11884" name="Google Shape;11884;p75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75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6" name="Google Shape;11886;p7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11887" name="Google Shape;11887;p75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75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89" name="Google Shape;11889;p7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11890" name="Google Shape;11890;p75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75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92" name="Google Shape;11892;p75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93" name="Google Shape;11893;p75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894" name="Google Shape;11894;p7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11895" name="Google Shape;11895;p75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75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7" name="Google Shape;11897;p7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11898" name="Google Shape;11898;p75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75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75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1" name="Google Shape;11901;p7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11902" name="Google Shape;11902;p75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75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75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05" name="Google Shape;11905;p75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06" name="Google Shape;11906;p75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07" name="Google Shape;11907;p7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11908" name="Google Shape;11908;p75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75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75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75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75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75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75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5" name="Google Shape;11915;p7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11916" name="Google Shape;11916;p75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75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75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75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0" name="Google Shape;11920;p7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11921" name="Google Shape;11921;p75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75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75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75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5" name="Google Shape;11925;p7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11926" name="Google Shape;11926;p75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75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75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75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30" name="Google Shape;11930;p75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31" name="Google Shape;11931;p7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11932" name="Google Shape;11932;p75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75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75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75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75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75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8" name="Google Shape;11938;p7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11939" name="Google Shape;11939;p75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75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75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2" name="Google Shape;11942;p7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11943" name="Google Shape;11943;p75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75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5" name="Google Shape;11945;p7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11946" name="Google Shape;11946;p75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75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75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75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75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51" name="Google Shape;11951;p7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11952" name="Google Shape;11952;p75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75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75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75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75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75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75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75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75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75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75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75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64" name="Google Shape;11964;p75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65" name="Google Shape;11965;p7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11966" name="Google Shape;11966;p75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75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75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9" name="Google Shape;11969;p7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11970" name="Google Shape;11970;p75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75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75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75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75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75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6" name="Google Shape;11976;p7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11977" name="Google Shape;11977;p75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75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75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75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1" name="Google Shape;11981;p7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11982" name="Google Shape;11982;p75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75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75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75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6" name="Google Shape;11986;p7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11987" name="Google Shape;11987;p75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75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9" name="Google Shape;11989;p7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11990" name="Google Shape;11990;p75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75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75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75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4" name="Google Shape;11994;p7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11995" name="Google Shape;11995;p75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75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75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8" name="Google Shape;11998;p7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11999" name="Google Shape;11999;p75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75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75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2" name="Google Shape;12002;p7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12003" name="Google Shape;12003;p75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75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75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75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7" name="Google Shape;12007;p7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12008" name="Google Shape;12008;p75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75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75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1" name="Google Shape;12011;p7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12012" name="Google Shape;12012;p75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75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75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5" name="Google Shape;12015;p7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12016" name="Google Shape;12016;p75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75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8" name="Google Shape;12018;p7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12019" name="Google Shape;12019;p75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75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75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75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75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4" name="Google Shape;12024;p7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12025" name="Google Shape;12025;p75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75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7" name="Google Shape;12027;p7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2028" name="Google Shape;12028;p75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75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75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75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2" name="Google Shape;12032;p7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2033" name="Google Shape;12033;p75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75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75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75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75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75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75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75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75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2" name="Google Shape;12042;p7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2043" name="Google Shape;12043;p75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75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5" name="Google Shape;12045;p7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2046" name="Google Shape;12046;p75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75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75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9" name="Google Shape;12049;p7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2050" name="Google Shape;12050;p75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75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75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75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4" name="Google Shape;12054;p7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2055" name="Google Shape;12055;p75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75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7" name="Google Shape;12057;p7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2058" name="Google Shape;12058;p75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75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75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1" name="Google Shape;12061;p7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2062" name="Google Shape;12062;p75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75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75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75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6" name="Google Shape;12066;p7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2067" name="Google Shape;12067;p75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75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9" name="Google Shape;12069;p7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2070" name="Google Shape;12070;p75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75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75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75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4" name="Google Shape;12074;p7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2075" name="Google Shape;12075;p75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75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77" name="Google Shape;12077;p7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2078" name="Google Shape;12078;p75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75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75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75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75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75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75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85" name="Google Shape;12085;p7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2086" name="Google Shape;12086;p75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75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75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75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75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1" name="Google Shape;12091;p7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2092" name="Google Shape;12092;p75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75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4" name="Google Shape;12094;p7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2095" name="Google Shape;12095;p75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75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75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75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75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75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75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75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75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4" name="Google Shape;12104;p7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2105" name="Google Shape;12105;p75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75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75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08" name="Google Shape;12108;p7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2109" name="Google Shape;12109;p75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75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75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2" name="Google Shape;12112;p7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2113" name="Google Shape;12113;p75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75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75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75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75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8" name="Google Shape;12118;p7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2119" name="Google Shape;12119;p75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75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75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2" name="Google Shape;12122;p7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2123" name="Google Shape;12123;p75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75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75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75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7" name="Google Shape;12127;p7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2128" name="Google Shape;12128;p75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75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0" name="Google Shape;12130;p7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2131" name="Google Shape;12131;p75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75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75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75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75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75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75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8" name="Google Shape;12138;p7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2139" name="Google Shape;12139;p75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75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75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2" name="Google Shape;12142;p7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2143" name="Google Shape;12143;p75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75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75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75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75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75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75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0" name="Google Shape;12150;p7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2151" name="Google Shape;12151;p75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75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75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75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75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6" name="Google Shape;12156;p7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2157" name="Google Shape;12157;p75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75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9" name="Google Shape;12159;p7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2160" name="Google Shape;12160;p75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75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2" name="Google Shape;12162;p7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2163" name="Google Shape;12163;p75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75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75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6" name="Google Shape;12166;p7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2167" name="Google Shape;12167;p75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75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75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75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75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2" name="Google Shape;12172;p7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2173" name="Google Shape;12173;p75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75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75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76" name="Google Shape;12176;p7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2177" name="Google Shape;12177;p75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75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75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75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1" name="Google Shape;12181;p7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2182" name="Google Shape;12182;p75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75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75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75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75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75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88" name="Google Shape;12188;p7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2189" name="Google Shape;12189;p75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7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1" name="Google Shape;12191;p7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2192" name="Google Shape;12192;p75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7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197" name="Shape 1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8" name="Google Shape;12198;p76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2199" name="Google Shape;12199;p7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2200" name="Google Shape;12200;p76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76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76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76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4" name="Google Shape;12204;p7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2205" name="Google Shape;12205;p76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76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76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08" name="Google Shape;12208;p76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09" name="Google Shape;12209;p7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2210" name="Google Shape;12210;p76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76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2" name="Google Shape;12212;p7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2213" name="Google Shape;12213;p76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76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15" name="Google Shape;12215;p76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16" name="Google Shape;12216;p7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2217" name="Google Shape;12217;p76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76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76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20" name="Google Shape;12220;p76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21" name="Google Shape;12221;p76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22" name="Google Shape;12222;p76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23" name="Google Shape;12223;p76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24" name="Google Shape;12224;p7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2225" name="Google Shape;12225;p76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76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76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76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9" name="Google Shape;12229;p7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2230" name="Google Shape;12230;p76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76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2" name="Google Shape;12232;p7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2233" name="Google Shape;12233;p76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76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76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6" name="Google Shape;12236;p7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2237" name="Google Shape;12237;p76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76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39" name="Google Shape;12239;p76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40" name="Google Shape;12240;p7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2241" name="Google Shape;12241;p76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76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76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76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76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46" name="Google Shape;12246;p76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47" name="Google Shape;12247;p76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48" name="Google Shape;12248;p7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2249" name="Google Shape;12249;p76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76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76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76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3" name="Google Shape;12253;p7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2254" name="Google Shape;12254;p76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76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56" name="Google Shape;12256;p76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57" name="Google Shape;12257;p7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2258" name="Google Shape;12258;p76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76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76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76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62" name="Google Shape;12262;p76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63" name="Google Shape;12263;p76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64" name="Google Shape;12264;p76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65" name="Google Shape;12265;p7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2266" name="Google Shape;12266;p76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76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8" name="Google Shape;12268;p7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2269" name="Google Shape;12269;p76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76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76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72" name="Google Shape;12272;p76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73" name="Google Shape;12273;p7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2274" name="Google Shape;12274;p76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76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76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76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76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9" name="Google Shape;12279;p7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2280" name="Google Shape;12280;p76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76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76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76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4" name="Google Shape;12284;p7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2285" name="Google Shape;12285;p76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76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87" name="Google Shape;12287;p76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88" name="Google Shape;12288;p7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2289" name="Google Shape;12289;p76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76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76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2" name="Google Shape;12292;p7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2293" name="Google Shape;12293;p76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76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95" name="Google Shape;12295;p76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96" name="Google Shape;12296;p7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2297" name="Google Shape;12297;p76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76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76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76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76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76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76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76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05" name="Google Shape;12305;p76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06" name="Google Shape;12306;p7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2307" name="Google Shape;12307;p76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76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9" name="Google Shape;12309;p7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2310" name="Google Shape;12310;p76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76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76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76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4" name="Google Shape;12314;p7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2315" name="Google Shape;12315;p76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76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76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76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9" name="Google Shape;12319;p7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2320" name="Google Shape;12320;p76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76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2" name="Google Shape;12322;p7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2323" name="Google Shape;12323;p76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76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76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76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27" name="Google Shape;12327;p7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2328" name="Google Shape;12328;p76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76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76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76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2" name="Google Shape;12332;p7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2333" name="Google Shape;12333;p76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76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76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76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76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76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76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76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76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76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76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76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76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76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76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76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9" name="Google Shape;12349;p7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2350" name="Google Shape;12350;p76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76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76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53" name="Google Shape;12353;p76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54" name="Google Shape;12354;p7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2355" name="Google Shape;12355;p76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76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76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76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76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0" name="Google Shape;12360;p7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2361" name="Google Shape;12361;p76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76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63" name="Google Shape;12363;p76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64" name="Google Shape;12364;p7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2365" name="Google Shape;12365;p76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76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76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8" name="Google Shape;12368;p7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2369" name="Google Shape;12369;p76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76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76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76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76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4" name="Google Shape;12374;p7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2375" name="Google Shape;12375;p76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76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76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76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76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76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76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2" name="Google Shape;12382;p7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2383" name="Google Shape;12383;p76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76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76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6" name="Google Shape;12386;p7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2387" name="Google Shape;12387;p76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76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76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0" name="Google Shape;12390;p7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2391" name="Google Shape;12391;p76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76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76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76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5" name="Google Shape;12395;p7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2396" name="Google Shape;12396;p76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76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76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76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76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1" name="Google Shape;12401;p7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2402" name="Google Shape;12402;p76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76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4" name="Google Shape;12404;p7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2405" name="Google Shape;12405;p76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76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76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76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76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76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76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2" name="Google Shape;12412;p7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2413" name="Google Shape;12413;p76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76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76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76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76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76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76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0" name="Google Shape;12420;p7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2421" name="Google Shape;12421;p76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76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76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76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76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6" name="Google Shape;12426;p7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2427" name="Google Shape;12427;p76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76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76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76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76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76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3" name="Google Shape;12433;p7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2434" name="Google Shape;12434;p76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76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76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76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8" name="Google Shape;12438;p7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2439" name="Google Shape;12439;p76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76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76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76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76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76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76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76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7" name="Google Shape;12447;p7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2448" name="Google Shape;12448;p76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76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76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76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76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3" name="Google Shape;12453;p7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2454" name="Google Shape;12454;p76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76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76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76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8" name="Google Shape;12458;p7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2459" name="Google Shape;12459;p76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76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76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76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76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4" name="Google Shape;12464;p7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2465" name="Google Shape;12465;p76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76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76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76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76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76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76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76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76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76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76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76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7" name="Google Shape;12477;p7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2478" name="Google Shape;12478;p76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76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76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76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76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76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4" name="Google Shape;12484;p7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2485" name="Google Shape;12485;p76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76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76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76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76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76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76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2" name="Google Shape;12492;p7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2493" name="Google Shape;12493;p76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76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76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96" name="Google Shape;12496;p76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97" name="Google Shape;12497;p7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2498" name="Google Shape;12498;p76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76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76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76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02" name="Google Shape;12502;p7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2503" name="Google Shape;12503;p76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76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76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76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76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08" name="Google Shape;12508;p76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09" name="Google Shape;12509;p7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2510" name="Google Shape;12510;p76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76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76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3" name="Google Shape;12513;p7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2514" name="Google Shape;12514;p76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76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76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76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76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76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0" name="Google Shape;12520;p7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2521" name="Google Shape;12521;p76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76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76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76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76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76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76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8" name="Google Shape;12528;p7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2529" name="Google Shape;12529;p76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76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76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2" name="Google Shape;12532;p7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2533" name="Google Shape;12533;p76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76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76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76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76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76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39" name="Google Shape;12539;p7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2540" name="Google Shape;12540;p76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76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76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3" name="Google Shape;12543;p7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2544" name="Google Shape;12544;p76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76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76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7" name="Google Shape;12547;p7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2548" name="Google Shape;12548;p76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76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76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1" name="Google Shape;12551;p7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2552" name="Google Shape;12552;p76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76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76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76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76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76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76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76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0" name="Google Shape;12560;p7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2561" name="Google Shape;12561;p76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76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76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76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76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76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76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76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9" name="Google Shape;12569;p7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2570" name="Google Shape;12570;p76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76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76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3" name="Google Shape;12573;p7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2574" name="Google Shape;12574;p76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76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76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76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76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76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76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76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2" name="Google Shape;12582;p7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2583" name="Google Shape;12583;p76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76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76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76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76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76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76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76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1" name="Google Shape;12591;p7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2592" name="Google Shape;12592;p76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76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76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76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6" name="Google Shape;12596;p7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2597" name="Google Shape;12597;p76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76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76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76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76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76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76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04" name="Google Shape;12604;p7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2605" name="Google Shape;12605;p76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76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76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76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76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76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1" name="Google Shape;12611;p7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2612" name="Google Shape;12612;p76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76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76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76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76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7" name="Google Shape;12617;p7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2618" name="Google Shape;12618;p76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76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76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1" name="Google Shape;12621;p7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2622" name="Google Shape;12622;p76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76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76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76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76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76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76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9" name="Google Shape;12629;p7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2630" name="Google Shape;12630;p76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76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76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3" name="Google Shape;12633;p7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2634" name="Google Shape;12634;p76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76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76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76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76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9" name="Google Shape;12639;p7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2640" name="Google Shape;12640;p76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76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76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76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4" name="Google Shape;12644;p7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2645" name="Google Shape;12645;p76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76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76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76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76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0" name="Google Shape;12650;p7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2651" name="Google Shape;12651;p76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76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76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76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76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76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76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8" name="Google Shape;12658;p7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2659" name="Google Shape;12659;p76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76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76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76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76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76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2668" name="Shape 12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69" name="Google Shape;12669;p7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8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35"/>
          <p:cNvSpPr txBox="1"/>
          <p:nvPr>
            <p:ph type="title"/>
          </p:nvPr>
        </p:nvSpPr>
        <p:spPr>
          <a:xfrm>
            <a:off x="913825" y="1330800"/>
            <a:ext cx="3055500" cy="111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3000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This is a great </a:t>
            </a:r>
            <a:r>
              <a:rPr b="0" lang="es" sz="3000">
                <a:solidFill>
                  <a:srgbClr val="79D8B9"/>
                </a:solidFill>
                <a:latin typeface="Roboto"/>
                <a:ea typeface="Roboto"/>
                <a:cs typeface="Roboto"/>
                <a:sym typeface="Roboto"/>
              </a:rPr>
              <a:t>headline</a:t>
            </a:r>
            <a:endParaRPr b="0" sz="3000">
              <a:solidFill>
                <a:srgbClr val="79D8B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00" name="Google Shape;200;p35"/>
          <p:cNvSpPr txBox="1"/>
          <p:nvPr>
            <p:ph idx="1" type="subTitle"/>
          </p:nvPr>
        </p:nvSpPr>
        <p:spPr>
          <a:xfrm>
            <a:off x="913825" y="3191525"/>
            <a:ext cx="27702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EFEFEF"/>
                </a:solidFill>
              </a:rPr>
              <a:t>And this is the subtitle that makes it comprehensible</a:t>
            </a:r>
            <a:endParaRPr sz="1200">
              <a:solidFill>
                <a:srgbClr val="EFEFEF"/>
              </a:solidFill>
            </a:endParaRPr>
          </a:p>
        </p:txBody>
      </p:sp>
      <p:sp>
        <p:nvSpPr>
          <p:cNvPr id="201" name="Google Shape;201;p35"/>
          <p:cNvSpPr/>
          <p:nvPr/>
        </p:nvSpPr>
        <p:spPr>
          <a:xfrm>
            <a:off x="8344600" y="-57187"/>
            <a:ext cx="447600" cy="5257800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02" name="Google Shape;202;p35"/>
          <p:cNvPicPr preferRelativeResize="0"/>
          <p:nvPr/>
        </p:nvPicPr>
        <p:blipFill rotWithShape="1">
          <a:blip r:embed="rId3">
            <a:alphaModFix/>
          </a:blip>
          <a:srcRect b="622" l="0" r="11190" t="631"/>
          <a:stretch/>
        </p:blipFill>
        <p:spPr>
          <a:xfrm>
            <a:off x="4572000" y="-80800"/>
            <a:ext cx="3782126" cy="5257923"/>
          </a:xfrm>
          <a:prstGeom prst="rect">
            <a:avLst/>
          </a:prstGeom>
          <a:noFill/>
          <a:ln>
            <a:noFill/>
          </a:ln>
        </p:spPr>
      </p:pic>
      <p:sp>
        <p:nvSpPr>
          <p:cNvPr id="203" name="Google Shape;203;p35"/>
          <p:cNvSpPr/>
          <p:nvPr/>
        </p:nvSpPr>
        <p:spPr>
          <a:xfrm>
            <a:off x="8769650" y="-57125"/>
            <a:ext cx="418500" cy="5257800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7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36"/>
          <p:cNvSpPr txBox="1"/>
          <p:nvPr>
            <p:ph idx="1" type="body"/>
          </p:nvPr>
        </p:nvSpPr>
        <p:spPr>
          <a:xfrm>
            <a:off x="1597950" y="2215126"/>
            <a:ext cx="5948100" cy="168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Do you know what helps you make your point clear? Lists like this one:</a:t>
            </a:r>
            <a:br>
              <a:rPr lang="es"/>
            </a:b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79D8B9"/>
              </a:buClr>
              <a:buSzPts val="1200"/>
              <a:buChar char="●"/>
            </a:pPr>
            <a:r>
              <a:rPr lang="es"/>
              <a:t>Because they’re simple 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79D8B9"/>
              </a:buClr>
              <a:buSzPts val="1200"/>
              <a:buChar char="●"/>
            </a:pPr>
            <a:r>
              <a:rPr lang="es"/>
              <a:t>You can organize your ideas clearly</a:t>
            </a:r>
            <a:endParaRPr/>
          </a:p>
          <a:p>
            <a:pPr indent="-304800" lvl="0" marL="457200" rtl="0" algn="l">
              <a:spcBef>
                <a:spcPts val="0"/>
              </a:spcBef>
              <a:spcAft>
                <a:spcPts val="0"/>
              </a:spcAft>
              <a:buClr>
                <a:srgbClr val="79D8B9"/>
              </a:buClr>
              <a:buSzPts val="1200"/>
              <a:buChar char="●"/>
            </a:pPr>
            <a:r>
              <a:rPr lang="es"/>
              <a:t>And because you’ll never forget to buy milk!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And the most important thing: the audience won’t miss the point of your presentation</a:t>
            </a:r>
            <a:endParaRPr/>
          </a:p>
        </p:txBody>
      </p:sp>
      <p:sp>
        <p:nvSpPr>
          <p:cNvPr id="209" name="Google Shape;209;p36"/>
          <p:cNvSpPr txBox="1"/>
          <p:nvPr>
            <p:ph type="title"/>
          </p:nvPr>
        </p:nvSpPr>
        <p:spPr>
          <a:xfrm>
            <a:off x="1597950" y="1187304"/>
            <a:ext cx="59481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</a:rPr>
              <a:t>The </a:t>
            </a:r>
            <a:r>
              <a:rPr b="1" lang="es">
                <a:solidFill>
                  <a:srgbClr val="79D8B9"/>
                </a:solidFill>
              </a:rPr>
              <a:t>slide title </a:t>
            </a:r>
            <a:r>
              <a:rPr lang="es">
                <a:solidFill>
                  <a:srgbClr val="434343"/>
                </a:solidFill>
              </a:rPr>
              <a:t>goes here!</a:t>
            </a:r>
            <a:endParaRPr b="1">
              <a:solidFill>
                <a:srgbClr val="79D8B9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3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37"/>
          <p:cNvSpPr/>
          <p:nvPr/>
        </p:nvSpPr>
        <p:spPr>
          <a:xfrm>
            <a:off x="5028750" y="2257575"/>
            <a:ext cx="3640200" cy="2388000"/>
          </a:xfrm>
          <a:prstGeom prst="rect">
            <a:avLst/>
          </a:prstGeom>
          <a:solidFill>
            <a:srgbClr val="666666">
              <a:alpha val="4000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EFEFEF"/>
              </a:solidFill>
            </a:endParaRPr>
          </a:p>
        </p:txBody>
      </p:sp>
      <p:sp>
        <p:nvSpPr>
          <p:cNvPr id="215" name="Google Shape;215;p37"/>
          <p:cNvSpPr/>
          <p:nvPr/>
        </p:nvSpPr>
        <p:spPr>
          <a:xfrm>
            <a:off x="456710" y="2257575"/>
            <a:ext cx="3639900" cy="2388000"/>
          </a:xfrm>
          <a:prstGeom prst="rect">
            <a:avLst/>
          </a:prstGeom>
          <a:solidFill>
            <a:srgbClr val="EDEDEB">
              <a:alpha val="476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6" name="Google Shape;216;p37"/>
          <p:cNvSpPr txBox="1"/>
          <p:nvPr>
            <p:ph type="title"/>
          </p:nvPr>
        </p:nvSpPr>
        <p:spPr>
          <a:xfrm>
            <a:off x="5726475" y="557900"/>
            <a:ext cx="2780400" cy="8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Maybe you need</a:t>
            </a:r>
            <a:r>
              <a:rPr lang="es"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s">
                <a:solidFill>
                  <a:srgbClr val="79D8B9"/>
                </a:solidFill>
                <a:latin typeface="Roboto"/>
                <a:ea typeface="Roboto"/>
                <a:cs typeface="Roboto"/>
                <a:sym typeface="Roboto"/>
              </a:rPr>
              <a:t>to divide</a:t>
            </a:r>
            <a:r>
              <a:rPr lang="es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r>
              <a:rPr lang="es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t</a:t>
            </a:r>
            <a:r>
              <a:rPr lang="es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h</a:t>
            </a:r>
            <a:r>
              <a:rPr lang="es">
                <a:solidFill>
                  <a:srgbClr val="F3F3F3"/>
                </a:solidFill>
                <a:latin typeface="Roboto"/>
                <a:ea typeface="Roboto"/>
                <a:cs typeface="Roboto"/>
                <a:sym typeface="Roboto"/>
              </a:rPr>
              <a:t>e content</a:t>
            </a:r>
            <a:endParaRPr>
              <a:solidFill>
                <a:srgbClr val="F3F3F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7" name="Google Shape;217;p37"/>
          <p:cNvSpPr txBox="1"/>
          <p:nvPr>
            <p:ph idx="3" type="subTitle"/>
          </p:nvPr>
        </p:nvSpPr>
        <p:spPr>
          <a:xfrm>
            <a:off x="722700" y="3012675"/>
            <a:ext cx="31173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B7B7B7"/>
                </a:solidFill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>
              <a:solidFill>
                <a:srgbClr val="B7B7B7"/>
              </a:solidFill>
            </a:endParaRPr>
          </a:p>
        </p:txBody>
      </p:sp>
      <p:sp>
        <p:nvSpPr>
          <p:cNvPr id="218" name="Google Shape;218;p37"/>
          <p:cNvSpPr/>
          <p:nvPr/>
        </p:nvSpPr>
        <p:spPr>
          <a:xfrm>
            <a:off x="813600" y="2012975"/>
            <a:ext cx="548700" cy="475200"/>
          </a:xfrm>
          <a:prstGeom prst="hexagon">
            <a:avLst>
              <a:gd fmla="val 25000" name="adj"/>
              <a:gd fmla="val 115470" name="vf"/>
            </a:avLst>
          </a:prstGeom>
          <a:solidFill>
            <a:srgbClr val="434343"/>
          </a:solidFill>
          <a:ln cap="flat" cmpd="sng" w="9525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9" name="Google Shape;219;p37"/>
          <p:cNvGrpSpPr/>
          <p:nvPr/>
        </p:nvGrpSpPr>
        <p:grpSpPr>
          <a:xfrm>
            <a:off x="949106" y="2119816"/>
            <a:ext cx="276853" cy="278071"/>
            <a:chOff x="-49764975" y="3551225"/>
            <a:chExt cx="299300" cy="300650"/>
          </a:xfrm>
        </p:grpSpPr>
        <p:sp>
          <p:nvSpPr>
            <p:cNvPr id="220" name="Google Shape;220;p37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37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37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7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37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37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7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37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37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7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37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1" name="Google Shape;231;p37"/>
          <p:cNvSpPr/>
          <p:nvPr/>
        </p:nvSpPr>
        <p:spPr>
          <a:xfrm>
            <a:off x="5441487" y="2012975"/>
            <a:ext cx="548700" cy="475200"/>
          </a:xfrm>
          <a:prstGeom prst="hexagon">
            <a:avLst>
              <a:gd fmla="val 25000" name="adj"/>
              <a:gd fmla="val 115470" name="vf"/>
            </a:avLst>
          </a:pr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" name="Google Shape;232;p37"/>
          <p:cNvGrpSpPr/>
          <p:nvPr/>
        </p:nvGrpSpPr>
        <p:grpSpPr>
          <a:xfrm>
            <a:off x="5615110" y="2125244"/>
            <a:ext cx="228796" cy="250674"/>
            <a:chOff x="-47154800" y="3569100"/>
            <a:chExt cx="300100" cy="300100"/>
          </a:xfrm>
        </p:grpSpPr>
        <p:sp>
          <p:nvSpPr>
            <p:cNvPr id="233" name="Google Shape;233;p37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37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7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37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37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37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9" name="Google Shape;239;p37"/>
          <p:cNvSpPr/>
          <p:nvPr/>
        </p:nvSpPr>
        <p:spPr>
          <a:xfrm>
            <a:off x="-638187" y="-665625"/>
            <a:ext cx="475200" cy="475200"/>
          </a:xfrm>
          <a:prstGeom prst="rect">
            <a:avLst/>
          </a:prstGeom>
          <a:solidFill>
            <a:srgbClr val="98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240" name="Google Shape;240;p37"/>
          <p:cNvCxnSpPr/>
          <p:nvPr/>
        </p:nvCxnSpPr>
        <p:spPr>
          <a:xfrm flipH="1">
            <a:off x="8660400" y="457200"/>
            <a:ext cx="8400" cy="970200"/>
          </a:xfrm>
          <a:prstGeom prst="straightConnector1">
            <a:avLst/>
          </a:prstGeom>
          <a:noFill/>
          <a:ln cap="flat" cmpd="sng" w="9525">
            <a:solidFill>
              <a:srgbClr val="79D8B9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41" name="Google Shape;241;p37"/>
          <p:cNvSpPr txBox="1"/>
          <p:nvPr>
            <p:ph idx="4" type="subTitle"/>
          </p:nvPr>
        </p:nvSpPr>
        <p:spPr>
          <a:xfrm>
            <a:off x="5313900" y="3012675"/>
            <a:ext cx="3117300" cy="57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242" name="Google Shape;242;p37"/>
          <p:cNvSpPr txBox="1"/>
          <p:nvPr>
            <p:ph idx="1" type="subTitle"/>
          </p:nvPr>
        </p:nvSpPr>
        <p:spPr>
          <a:xfrm>
            <a:off x="722700" y="2685974"/>
            <a:ext cx="3117300" cy="32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latin typeface="Roboto Condensed"/>
                <a:ea typeface="Roboto Condensed"/>
                <a:cs typeface="Roboto Condensed"/>
                <a:sym typeface="Roboto Condensed"/>
              </a:rPr>
              <a:t>MERCURY</a:t>
            </a:r>
            <a:endParaRPr b="1">
              <a:latin typeface="Roboto Condensed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243" name="Google Shape;243;p37"/>
          <p:cNvSpPr txBox="1"/>
          <p:nvPr>
            <p:ph idx="2" type="subTitle"/>
          </p:nvPr>
        </p:nvSpPr>
        <p:spPr>
          <a:xfrm>
            <a:off x="5313900" y="2685974"/>
            <a:ext cx="3117300" cy="32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47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38"/>
          <p:cNvSpPr txBox="1"/>
          <p:nvPr>
            <p:ph type="title"/>
          </p:nvPr>
        </p:nvSpPr>
        <p:spPr>
          <a:xfrm>
            <a:off x="762000" y="928125"/>
            <a:ext cx="6684300" cy="48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Roboto"/>
                <a:ea typeface="Roboto"/>
                <a:cs typeface="Roboto"/>
                <a:sym typeface="Roboto"/>
              </a:rPr>
              <a:t>You could use </a:t>
            </a:r>
            <a:r>
              <a:rPr lang="es">
                <a:solidFill>
                  <a:srgbClr val="79D8B9"/>
                </a:solidFill>
                <a:latin typeface="Roboto"/>
                <a:ea typeface="Roboto"/>
                <a:cs typeface="Roboto"/>
                <a:sym typeface="Roboto"/>
              </a:rPr>
              <a:t>three columns</a:t>
            </a:r>
            <a:r>
              <a:rPr lang="es">
                <a:latin typeface="Roboto"/>
                <a:ea typeface="Roboto"/>
                <a:cs typeface="Roboto"/>
                <a:sym typeface="Roboto"/>
              </a:rPr>
              <a:t>, why not?</a:t>
            </a:r>
            <a:endParaRPr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49" name="Google Shape;249;p38"/>
          <p:cNvSpPr txBox="1"/>
          <p:nvPr>
            <p:ph idx="1" type="subTitle"/>
          </p:nvPr>
        </p:nvSpPr>
        <p:spPr>
          <a:xfrm>
            <a:off x="762000" y="1885600"/>
            <a:ext cx="20862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250" name="Google Shape;250;p38"/>
          <p:cNvSpPr txBox="1"/>
          <p:nvPr>
            <p:ph idx="2" type="subTitle"/>
          </p:nvPr>
        </p:nvSpPr>
        <p:spPr>
          <a:xfrm>
            <a:off x="3488700" y="1885600"/>
            <a:ext cx="21666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51" name="Google Shape;251;p38"/>
          <p:cNvSpPr txBox="1"/>
          <p:nvPr>
            <p:ph idx="3" type="subTitle"/>
          </p:nvPr>
        </p:nvSpPr>
        <p:spPr>
          <a:xfrm>
            <a:off x="6215400" y="1885600"/>
            <a:ext cx="2166600" cy="30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52" name="Google Shape;252;p38"/>
          <p:cNvSpPr/>
          <p:nvPr/>
        </p:nvSpPr>
        <p:spPr>
          <a:xfrm>
            <a:off x="838200" y="4618007"/>
            <a:ext cx="269700" cy="269700"/>
          </a:xfrm>
          <a:prstGeom prst="ellipse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135158"/>
              </a:solidFill>
            </a:endParaRPr>
          </a:p>
        </p:txBody>
      </p:sp>
      <p:grpSp>
        <p:nvGrpSpPr>
          <p:cNvPr id="253" name="Google Shape;253;p38"/>
          <p:cNvGrpSpPr/>
          <p:nvPr/>
        </p:nvGrpSpPr>
        <p:grpSpPr>
          <a:xfrm>
            <a:off x="915435" y="4695185"/>
            <a:ext cx="115445" cy="115445"/>
            <a:chOff x="5660400" y="238125"/>
            <a:chExt cx="481825" cy="481825"/>
          </a:xfrm>
        </p:grpSpPr>
        <p:sp>
          <p:nvSpPr>
            <p:cNvPr id="254" name="Google Shape;254;p38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" name="Google Shape;255;p38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6" name="Google Shape;256;p38"/>
          <p:cNvSpPr/>
          <p:nvPr/>
        </p:nvSpPr>
        <p:spPr>
          <a:xfrm>
            <a:off x="3576399" y="4618025"/>
            <a:ext cx="269700" cy="269700"/>
          </a:xfrm>
          <a:prstGeom prst="ellipse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7" name="Google Shape;257;p38"/>
          <p:cNvGrpSpPr/>
          <p:nvPr/>
        </p:nvGrpSpPr>
        <p:grpSpPr>
          <a:xfrm>
            <a:off x="3644139" y="4695167"/>
            <a:ext cx="131366" cy="115446"/>
            <a:chOff x="2085450" y="2057100"/>
            <a:chExt cx="481900" cy="423500"/>
          </a:xfrm>
        </p:grpSpPr>
        <p:sp>
          <p:nvSpPr>
            <p:cNvPr id="258" name="Google Shape;258;p38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" name="Google Shape;259;p38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" name="Google Shape;260;p38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61" name="Google Shape;261;p38"/>
          <p:cNvSpPr/>
          <p:nvPr/>
        </p:nvSpPr>
        <p:spPr>
          <a:xfrm>
            <a:off x="6314599" y="4618062"/>
            <a:ext cx="269700" cy="269700"/>
          </a:xfrm>
          <a:prstGeom prst="ellipse">
            <a:avLst/>
          </a:prstGeom>
          <a:noFill/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2" name="Google Shape;262;p38"/>
          <p:cNvGrpSpPr/>
          <p:nvPr/>
        </p:nvGrpSpPr>
        <p:grpSpPr>
          <a:xfrm>
            <a:off x="6390535" y="4701405"/>
            <a:ext cx="125822" cy="124109"/>
            <a:chOff x="2084100" y="4400250"/>
            <a:chExt cx="486550" cy="479925"/>
          </a:xfrm>
        </p:grpSpPr>
        <p:sp>
          <p:nvSpPr>
            <p:cNvPr id="263" name="Google Shape;263;p38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" name="Google Shape;264;p38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" name="Google Shape;265;p38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" name="Google Shape;266;p38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" name="Google Shape;267;p38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" name="Google Shape;268;p38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69" name="Google Shape;269;p38"/>
          <p:cNvSpPr txBox="1"/>
          <p:nvPr>
            <p:ph idx="4" type="subTitle"/>
          </p:nvPr>
        </p:nvSpPr>
        <p:spPr>
          <a:xfrm>
            <a:off x="7620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sp>
        <p:nvSpPr>
          <p:cNvPr id="270" name="Google Shape;270;p38"/>
          <p:cNvSpPr txBox="1"/>
          <p:nvPr>
            <p:ph idx="5" type="subTitle"/>
          </p:nvPr>
        </p:nvSpPr>
        <p:spPr>
          <a:xfrm>
            <a:off x="34887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 and the biggest planet in our Solar System. Jupiter is the fourth-brightest object in the sky</a:t>
            </a:r>
            <a:endParaRPr/>
          </a:p>
        </p:txBody>
      </p:sp>
      <p:sp>
        <p:nvSpPr>
          <p:cNvPr id="271" name="Google Shape;271;p38"/>
          <p:cNvSpPr txBox="1"/>
          <p:nvPr>
            <p:ph idx="6" type="subTitle"/>
          </p:nvPr>
        </p:nvSpPr>
        <p:spPr>
          <a:xfrm>
            <a:off x="6215400" y="2506300"/>
            <a:ext cx="2086200" cy="173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our Solar System—it’s only a bit larger than our Moon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5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39"/>
          <p:cNvSpPr/>
          <p:nvPr/>
        </p:nvSpPr>
        <p:spPr>
          <a:xfrm>
            <a:off x="949500" y="1864050"/>
            <a:ext cx="440400" cy="440400"/>
          </a:xfrm>
          <a:prstGeom prst="ellipse">
            <a:avLst/>
          </a:prstGeom>
          <a:noFill/>
          <a:ln cap="flat" cmpd="sng" w="19050">
            <a:solidFill>
              <a:srgbClr val="3E516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" name="Google Shape;277;p39"/>
          <p:cNvSpPr txBox="1"/>
          <p:nvPr>
            <p:ph idx="4294967295" type="title"/>
          </p:nvPr>
        </p:nvSpPr>
        <p:spPr>
          <a:xfrm>
            <a:off x="1229850" y="1053600"/>
            <a:ext cx="6684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could use </a:t>
            </a:r>
            <a:r>
              <a:rPr lang="es">
                <a:solidFill>
                  <a:srgbClr val="E9AA1B"/>
                </a:solidFill>
              </a:rPr>
              <a:t>three columns</a:t>
            </a:r>
            <a:r>
              <a:rPr lang="es"/>
              <a:t>, why not?</a:t>
            </a:r>
            <a:br>
              <a:rPr lang="es"/>
            </a:br>
            <a:endParaRPr/>
          </a:p>
        </p:txBody>
      </p:sp>
      <p:sp>
        <p:nvSpPr>
          <p:cNvPr id="278" name="Google Shape;278;p39"/>
          <p:cNvSpPr txBox="1"/>
          <p:nvPr>
            <p:ph idx="1" type="subTitle"/>
          </p:nvPr>
        </p:nvSpPr>
        <p:spPr>
          <a:xfrm>
            <a:off x="582775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135158"/>
                </a:solidFill>
              </a:rPr>
              <a:t>MARS</a:t>
            </a:r>
            <a:endParaRPr>
              <a:solidFill>
                <a:srgbClr val="135158"/>
              </a:solidFill>
            </a:endParaRPr>
          </a:p>
        </p:txBody>
      </p:sp>
      <p:sp>
        <p:nvSpPr>
          <p:cNvPr id="279" name="Google Shape;279;p39"/>
          <p:cNvSpPr txBox="1"/>
          <p:nvPr>
            <p:ph idx="2" type="subTitle"/>
          </p:nvPr>
        </p:nvSpPr>
        <p:spPr>
          <a:xfrm>
            <a:off x="3488700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14736A"/>
                </a:solidFill>
              </a:rPr>
              <a:t>MERCURY</a:t>
            </a:r>
            <a:endParaRPr>
              <a:solidFill>
                <a:srgbClr val="14736A"/>
              </a:solidFill>
            </a:endParaRPr>
          </a:p>
        </p:txBody>
      </p:sp>
      <p:sp>
        <p:nvSpPr>
          <p:cNvPr id="280" name="Google Shape;280;p39"/>
          <p:cNvSpPr txBox="1"/>
          <p:nvPr>
            <p:ph idx="3" type="subTitle"/>
          </p:nvPr>
        </p:nvSpPr>
        <p:spPr>
          <a:xfrm>
            <a:off x="6337900" y="3295200"/>
            <a:ext cx="2238300" cy="389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>
              <a:solidFill>
                <a:srgbClr val="23AA89"/>
              </a:solidFill>
            </a:endParaRPr>
          </a:p>
        </p:txBody>
      </p:sp>
      <p:sp>
        <p:nvSpPr>
          <p:cNvPr id="281" name="Google Shape;281;p39"/>
          <p:cNvSpPr/>
          <p:nvPr/>
        </p:nvSpPr>
        <p:spPr>
          <a:xfrm rot="10800000">
            <a:off x="1155507" y="1243020"/>
            <a:ext cx="94142" cy="194921"/>
          </a:xfrm>
          <a:custGeom>
            <a:rect b="b" l="l" r="r" t="t"/>
            <a:pathLst>
              <a:path extrusionOk="0" h="11493" w="9970">
                <a:moveTo>
                  <a:pt x="9969" y="1"/>
                </a:moveTo>
                <a:lnTo>
                  <a:pt x="1" y="5747"/>
                </a:lnTo>
                <a:lnTo>
                  <a:pt x="9969" y="11493"/>
                </a:lnTo>
                <a:lnTo>
                  <a:pt x="9969" y="1"/>
                </a:lnTo>
                <a:close/>
              </a:path>
            </a:pathLst>
          </a:custGeom>
          <a:solidFill>
            <a:srgbClr val="31425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282" name="Google Shape;282;p39"/>
          <p:cNvGrpSpPr/>
          <p:nvPr/>
        </p:nvGrpSpPr>
        <p:grpSpPr>
          <a:xfrm>
            <a:off x="1075479" y="1990029"/>
            <a:ext cx="188442" cy="188442"/>
            <a:chOff x="5660400" y="238125"/>
            <a:chExt cx="481825" cy="481825"/>
          </a:xfrm>
        </p:grpSpPr>
        <p:sp>
          <p:nvSpPr>
            <p:cNvPr id="283" name="Google Shape;283;p39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4" name="Google Shape;284;p39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5" name="Google Shape;285;p39"/>
          <p:cNvGrpSpPr/>
          <p:nvPr/>
        </p:nvGrpSpPr>
        <p:grpSpPr>
          <a:xfrm>
            <a:off x="3707232" y="1982136"/>
            <a:ext cx="214445" cy="188457"/>
            <a:chOff x="2085450" y="2057100"/>
            <a:chExt cx="481900" cy="423500"/>
          </a:xfrm>
        </p:grpSpPr>
        <p:sp>
          <p:nvSpPr>
            <p:cNvPr id="286" name="Google Shape;286;p39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" name="Google Shape;287;p39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8" name="Google Shape;288;p39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9" name="Google Shape;289;p39"/>
          <p:cNvGrpSpPr/>
          <p:nvPr/>
        </p:nvGrpSpPr>
        <p:grpSpPr>
          <a:xfrm>
            <a:off x="6243739" y="1992092"/>
            <a:ext cx="205373" cy="202576"/>
            <a:chOff x="2084100" y="4400250"/>
            <a:chExt cx="486550" cy="479925"/>
          </a:xfrm>
        </p:grpSpPr>
        <p:sp>
          <p:nvSpPr>
            <p:cNvPr id="290" name="Google Shape;290;p39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" name="Google Shape;291;p39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" name="Google Shape;292;p39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" name="Google Shape;293;p39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4" name="Google Shape;294;p39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5" name="Google Shape;295;p39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3E5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5D74"/>
                </a:solidFill>
              </a:endParaRPr>
            </a:p>
          </p:txBody>
        </p:sp>
      </p:grpSp>
      <p:pic>
        <p:nvPicPr>
          <p:cNvPr id="296" name="Google Shape;296;p39"/>
          <p:cNvPicPr preferRelativeResize="0"/>
          <p:nvPr/>
        </p:nvPicPr>
        <p:blipFill rotWithShape="1">
          <a:blip r:embed="rId3">
            <a:alphaModFix/>
          </a:blip>
          <a:srcRect b="4134" l="0" r="0" t="67740"/>
          <a:stretch/>
        </p:blipFill>
        <p:spPr>
          <a:xfrm>
            <a:off x="0" y="0"/>
            <a:ext cx="9144003" cy="2571807"/>
          </a:xfrm>
          <a:prstGeom prst="rect">
            <a:avLst/>
          </a:prstGeom>
          <a:noFill/>
          <a:ln>
            <a:noFill/>
          </a:ln>
        </p:spPr>
      </p:pic>
      <p:sp>
        <p:nvSpPr>
          <p:cNvPr id="297" name="Google Shape;297;p39"/>
          <p:cNvSpPr txBox="1"/>
          <p:nvPr>
            <p:ph idx="4" type="subTitle"/>
          </p:nvPr>
        </p:nvSpPr>
        <p:spPr>
          <a:xfrm>
            <a:off x="582775" y="3773875"/>
            <a:ext cx="23682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sp>
        <p:nvSpPr>
          <p:cNvPr id="298" name="Google Shape;298;p39"/>
          <p:cNvSpPr txBox="1"/>
          <p:nvPr>
            <p:ph idx="5" type="subTitle"/>
          </p:nvPr>
        </p:nvSpPr>
        <p:spPr>
          <a:xfrm>
            <a:off x="3488700" y="3773875"/>
            <a:ext cx="24261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our Solar System—it’s only a bit larger than our Moon</a:t>
            </a:r>
            <a:endParaRPr/>
          </a:p>
        </p:txBody>
      </p:sp>
      <p:sp>
        <p:nvSpPr>
          <p:cNvPr id="299" name="Google Shape;299;p39"/>
          <p:cNvSpPr txBox="1"/>
          <p:nvPr>
            <p:ph idx="6" type="subTitle"/>
          </p:nvPr>
        </p:nvSpPr>
        <p:spPr>
          <a:xfrm>
            <a:off x="6337900" y="3773875"/>
            <a:ext cx="2238300" cy="102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Green Botanica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