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4"/>
    <p:sldMasterId id="2147483687" r:id="rId5"/>
    <p:sldMasterId id="214748368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Lst>
  <p:sldSz cy="5143500" cx="9144000"/>
  <p:notesSz cx="6858000" cy="9144000"/>
  <p:embeddedFontLst>
    <p:embeddedFont>
      <p:font typeface="Roboto"/>
      <p:regular r:id="rId53"/>
      <p:bold r:id="rId54"/>
      <p:italic r:id="rId55"/>
      <p:boldItalic r:id="rId56"/>
    </p:embeddedFont>
    <p:embeddedFont>
      <p:font typeface="Proxima Nova"/>
      <p:regular r:id="rId57"/>
      <p:bold r:id="rId58"/>
      <p:italic r:id="rId59"/>
      <p:boldItalic r:id="rId60"/>
    </p:embeddedFont>
    <p:embeddedFont>
      <p:font typeface="Roboto Medium"/>
      <p:regular r:id="rId61"/>
      <p:bold r:id="rId62"/>
      <p:italic r:id="rId63"/>
      <p:boldItalic r:id="rId64"/>
    </p:embeddedFont>
    <p:embeddedFont>
      <p:font typeface="Amatic SC"/>
      <p:regular r:id="rId65"/>
      <p:bold r:id="rId66"/>
    </p:embeddedFont>
    <p:embeddedFont>
      <p:font typeface="Libre Baskerville"/>
      <p:regular r:id="rId67"/>
      <p:bold r:id="rId68"/>
      <p:italic r:id="rId69"/>
    </p:embeddedFont>
    <p:embeddedFont>
      <p:font typeface="Proxima Nova Semibold"/>
      <p:regular r:id="rId70"/>
      <p:bold r:id="rId71"/>
      <p:boldItalic r:id="rId72"/>
    </p:embeddedFont>
    <p:embeddedFont>
      <p:font typeface="Roboto Light"/>
      <p:regular r:id="rId73"/>
      <p:bold r:id="rId74"/>
      <p:italic r:id="rId75"/>
      <p:boldItalic r:id="rId76"/>
    </p:embeddedFont>
    <p:embeddedFont>
      <p:font typeface="Merriweather"/>
      <p:regular r:id="rId77"/>
      <p:bold r:id="rId78"/>
      <p:italic r:id="rId79"/>
      <p:boldItalic r:id="rId80"/>
    </p:embeddedFont>
    <p:embeddedFont>
      <p:font typeface="DM Sans"/>
      <p:regular r:id="rId81"/>
      <p:bold r:id="rId82"/>
      <p:italic r:id="rId83"/>
      <p:boldItalic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250767C-F2F0-48D1-8AEB-7F5A6391D286}">
  <a:tblStyle styleId="{5250767C-F2F0-48D1-8AEB-7F5A6391D28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DMSans-boldItalic.fntdata"/><Relationship Id="rId83" Type="http://schemas.openxmlformats.org/officeDocument/2006/relationships/font" Target="fonts/DMSans-italic.fntdata"/><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Merriweather-boldItalic.fntdata"/><Relationship Id="rId82" Type="http://schemas.openxmlformats.org/officeDocument/2006/relationships/font" Target="fonts/DMSans-bold.fntdata"/><Relationship Id="rId81" Type="http://schemas.openxmlformats.org/officeDocument/2006/relationships/font" Target="fonts/DMSans-regular.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Light-regular.fntdata"/><Relationship Id="rId72" Type="http://schemas.openxmlformats.org/officeDocument/2006/relationships/font" Target="fonts/ProximaNovaSemibold-boldItalic.fntdata"/><Relationship Id="rId31" Type="http://schemas.openxmlformats.org/officeDocument/2006/relationships/slide" Target="slides/slide24.xml"/><Relationship Id="rId75" Type="http://schemas.openxmlformats.org/officeDocument/2006/relationships/font" Target="fonts/RobotoLight-italic.fntdata"/><Relationship Id="rId30" Type="http://schemas.openxmlformats.org/officeDocument/2006/relationships/slide" Target="slides/slide23.xml"/><Relationship Id="rId74" Type="http://schemas.openxmlformats.org/officeDocument/2006/relationships/font" Target="fonts/RobotoLight-bold.fntdata"/><Relationship Id="rId33" Type="http://schemas.openxmlformats.org/officeDocument/2006/relationships/slide" Target="slides/slide26.xml"/><Relationship Id="rId77" Type="http://schemas.openxmlformats.org/officeDocument/2006/relationships/font" Target="fonts/Merriweather-regular.fntdata"/><Relationship Id="rId32" Type="http://schemas.openxmlformats.org/officeDocument/2006/relationships/slide" Target="slides/slide25.xml"/><Relationship Id="rId76" Type="http://schemas.openxmlformats.org/officeDocument/2006/relationships/font" Target="fonts/RobotoLight-boldItalic.fntdata"/><Relationship Id="rId35" Type="http://schemas.openxmlformats.org/officeDocument/2006/relationships/slide" Target="slides/slide28.xml"/><Relationship Id="rId79" Type="http://schemas.openxmlformats.org/officeDocument/2006/relationships/font" Target="fonts/Merriweather-italic.fntdata"/><Relationship Id="rId34" Type="http://schemas.openxmlformats.org/officeDocument/2006/relationships/slide" Target="slides/slide27.xml"/><Relationship Id="rId78" Type="http://schemas.openxmlformats.org/officeDocument/2006/relationships/font" Target="fonts/Merriweather-bold.fntdata"/><Relationship Id="rId71" Type="http://schemas.openxmlformats.org/officeDocument/2006/relationships/font" Target="fonts/ProximaNovaSemibold-bold.fntdata"/><Relationship Id="rId70" Type="http://schemas.openxmlformats.org/officeDocument/2006/relationships/font" Target="fonts/ProximaNovaSemibold-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RobotoMedium-bold.fntdata"/><Relationship Id="rId61" Type="http://schemas.openxmlformats.org/officeDocument/2006/relationships/font" Target="fonts/RobotoMedium-regular.fntdata"/><Relationship Id="rId20" Type="http://schemas.openxmlformats.org/officeDocument/2006/relationships/slide" Target="slides/slide13.xml"/><Relationship Id="rId64" Type="http://schemas.openxmlformats.org/officeDocument/2006/relationships/font" Target="fonts/RobotoMedium-boldItalic.fntdata"/><Relationship Id="rId63" Type="http://schemas.openxmlformats.org/officeDocument/2006/relationships/font" Target="fonts/RobotoMedium-italic.fntdata"/><Relationship Id="rId22" Type="http://schemas.openxmlformats.org/officeDocument/2006/relationships/slide" Target="slides/slide15.xml"/><Relationship Id="rId66" Type="http://schemas.openxmlformats.org/officeDocument/2006/relationships/font" Target="fonts/AmaticSC-bold.fntdata"/><Relationship Id="rId21" Type="http://schemas.openxmlformats.org/officeDocument/2006/relationships/slide" Target="slides/slide14.xml"/><Relationship Id="rId65" Type="http://schemas.openxmlformats.org/officeDocument/2006/relationships/font" Target="fonts/AmaticSC-regular.fntdata"/><Relationship Id="rId24" Type="http://schemas.openxmlformats.org/officeDocument/2006/relationships/slide" Target="slides/slide17.xml"/><Relationship Id="rId68" Type="http://schemas.openxmlformats.org/officeDocument/2006/relationships/font" Target="fonts/LibreBaskerville-bold.fntdata"/><Relationship Id="rId23" Type="http://schemas.openxmlformats.org/officeDocument/2006/relationships/slide" Target="slides/slide16.xml"/><Relationship Id="rId67" Type="http://schemas.openxmlformats.org/officeDocument/2006/relationships/font" Target="fonts/LibreBaskerville-regular.fntdata"/><Relationship Id="rId60" Type="http://schemas.openxmlformats.org/officeDocument/2006/relationships/font" Target="fonts/ProximaNova-bold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LibreBaskerville-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font" Target="fonts/Roboto-regular.fntdata"/><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font" Target="fonts/Roboto-italic.fntdata"/><Relationship Id="rId10" Type="http://schemas.openxmlformats.org/officeDocument/2006/relationships/slide" Target="slides/slide3.xml"/><Relationship Id="rId54" Type="http://schemas.openxmlformats.org/officeDocument/2006/relationships/font" Target="fonts/Roboto-bold.fntdata"/><Relationship Id="rId13" Type="http://schemas.openxmlformats.org/officeDocument/2006/relationships/slide" Target="slides/slide6.xml"/><Relationship Id="rId57" Type="http://schemas.openxmlformats.org/officeDocument/2006/relationships/font" Target="fonts/ProximaNova-regular.fntdata"/><Relationship Id="rId12" Type="http://schemas.openxmlformats.org/officeDocument/2006/relationships/slide" Target="slides/slide5.xml"/><Relationship Id="rId56" Type="http://schemas.openxmlformats.org/officeDocument/2006/relationships/font" Target="fonts/Roboto-boldItalic.fntdata"/><Relationship Id="rId15" Type="http://schemas.openxmlformats.org/officeDocument/2006/relationships/slide" Target="slides/slide8.xml"/><Relationship Id="rId59" Type="http://schemas.openxmlformats.org/officeDocument/2006/relationships/font" Target="fonts/ProximaNova-italic.fntdata"/><Relationship Id="rId14" Type="http://schemas.openxmlformats.org/officeDocument/2006/relationships/slide" Target="slides/slide7.xml"/><Relationship Id="rId58" Type="http://schemas.openxmlformats.org/officeDocument/2006/relationships/font" Target="fonts/ProximaNova-bold.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 name="Shape 438"/>
        <p:cNvGrpSpPr/>
        <p:nvPr/>
      </p:nvGrpSpPr>
      <p:grpSpPr>
        <a:xfrm>
          <a:off x="0" y="0"/>
          <a:ext cx="0" cy="0"/>
          <a:chOff x="0" y="0"/>
          <a:chExt cx="0" cy="0"/>
        </a:xfrm>
      </p:grpSpPr>
      <p:sp>
        <p:nvSpPr>
          <p:cNvPr id="439" name="Google Shape;43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440" name="Google Shape;44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8a1f552b24_0_1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8a1f552b24_0_1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9" name="Shape 769"/>
        <p:cNvGrpSpPr/>
        <p:nvPr/>
      </p:nvGrpSpPr>
      <p:grpSpPr>
        <a:xfrm>
          <a:off x="0" y="0"/>
          <a:ext cx="0" cy="0"/>
          <a:chOff x="0" y="0"/>
          <a:chExt cx="0" cy="0"/>
        </a:xfrm>
      </p:grpSpPr>
      <p:sp>
        <p:nvSpPr>
          <p:cNvPr id="770" name="Google Shape;770;g8a1f552b24_0_1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 name="Google Shape;771;g8a1f552b24_0_1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 name="Shape 802"/>
        <p:cNvGrpSpPr/>
        <p:nvPr/>
      </p:nvGrpSpPr>
      <p:grpSpPr>
        <a:xfrm>
          <a:off x="0" y="0"/>
          <a:ext cx="0" cy="0"/>
          <a:chOff x="0" y="0"/>
          <a:chExt cx="0" cy="0"/>
        </a:xfrm>
      </p:grpSpPr>
      <p:sp>
        <p:nvSpPr>
          <p:cNvPr id="803" name="Google Shape;803;g966b42add8_4_1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 name="Google Shape;804;g966b42add8_4_1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aa92d6a1c2_2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aa92d6a1c2_2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 name="Shape 824"/>
        <p:cNvGrpSpPr/>
        <p:nvPr/>
      </p:nvGrpSpPr>
      <p:grpSpPr>
        <a:xfrm>
          <a:off x="0" y="0"/>
          <a:ext cx="0" cy="0"/>
          <a:chOff x="0" y="0"/>
          <a:chExt cx="0" cy="0"/>
        </a:xfrm>
      </p:grpSpPr>
      <p:sp>
        <p:nvSpPr>
          <p:cNvPr id="825" name="Google Shape;825;g966b42add8_4_5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6" name="Google Shape;826;g966b42add8_4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 name="Shape 836"/>
        <p:cNvGrpSpPr/>
        <p:nvPr/>
      </p:nvGrpSpPr>
      <p:grpSpPr>
        <a:xfrm>
          <a:off x="0" y="0"/>
          <a:ext cx="0" cy="0"/>
          <a:chOff x="0" y="0"/>
          <a:chExt cx="0" cy="0"/>
        </a:xfrm>
      </p:grpSpPr>
      <p:sp>
        <p:nvSpPr>
          <p:cNvPr id="837" name="Google Shape;837;g8a1f552b24_0_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8" name="Google Shape;838;g8a1f552b24_0_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 name="Shape 841"/>
        <p:cNvGrpSpPr/>
        <p:nvPr/>
      </p:nvGrpSpPr>
      <p:grpSpPr>
        <a:xfrm>
          <a:off x="0" y="0"/>
          <a:ext cx="0" cy="0"/>
          <a:chOff x="0" y="0"/>
          <a:chExt cx="0" cy="0"/>
        </a:xfrm>
      </p:grpSpPr>
      <p:sp>
        <p:nvSpPr>
          <p:cNvPr id="842" name="Google Shape;842;g8a1f552b24_0_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 name="Google Shape;843;g8a1f552b24_0_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0" name="Shape 870"/>
        <p:cNvGrpSpPr/>
        <p:nvPr/>
      </p:nvGrpSpPr>
      <p:grpSpPr>
        <a:xfrm>
          <a:off x="0" y="0"/>
          <a:ext cx="0" cy="0"/>
          <a:chOff x="0" y="0"/>
          <a:chExt cx="0" cy="0"/>
        </a:xfrm>
      </p:grpSpPr>
      <p:sp>
        <p:nvSpPr>
          <p:cNvPr id="871" name="Google Shape;871;g8a1f552b24_0_2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2" name="Google Shape;872;g8a1f552b24_0_2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6" name="Shape 876"/>
        <p:cNvGrpSpPr/>
        <p:nvPr/>
      </p:nvGrpSpPr>
      <p:grpSpPr>
        <a:xfrm>
          <a:off x="0" y="0"/>
          <a:ext cx="0" cy="0"/>
          <a:chOff x="0" y="0"/>
          <a:chExt cx="0" cy="0"/>
        </a:xfrm>
      </p:grpSpPr>
      <p:sp>
        <p:nvSpPr>
          <p:cNvPr id="877" name="Google Shape;877;g8a1f552b24_0_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 name="Google Shape;878;g8a1f552b24_0_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 name="Shape 898"/>
        <p:cNvGrpSpPr/>
        <p:nvPr/>
      </p:nvGrpSpPr>
      <p:grpSpPr>
        <a:xfrm>
          <a:off x="0" y="0"/>
          <a:ext cx="0" cy="0"/>
          <a:chOff x="0" y="0"/>
          <a:chExt cx="0" cy="0"/>
        </a:xfrm>
      </p:grpSpPr>
      <p:sp>
        <p:nvSpPr>
          <p:cNvPr id="899" name="Google Shape;899;g966b42add8_4_8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 name="Google Shape;900;g966b42add8_4_8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 name="Shape 497"/>
        <p:cNvGrpSpPr/>
        <p:nvPr/>
      </p:nvGrpSpPr>
      <p:grpSpPr>
        <a:xfrm>
          <a:off x="0" y="0"/>
          <a:ext cx="0" cy="0"/>
          <a:chOff x="0" y="0"/>
          <a:chExt cx="0" cy="0"/>
        </a:xfrm>
      </p:grpSpPr>
      <p:sp>
        <p:nvSpPr>
          <p:cNvPr id="498" name="Google Shape;498;g8a1f552b24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9" name="Google Shape;499;g8a1f552b24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 name="Shape 916"/>
        <p:cNvGrpSpPr/>
        <p:nvPr/>
      </p:nvGrpSpPr>
      <p:grpSpPr>
        <a:xfrm>
          <a:off x="0" y="0"/>
          <a:ext cx="0" cy="0"/>
          <a:chOff x="0" y="0"/>
          <a:chExt cx="0" cy="0"/>
        </a:xfrm>
      </p:grpSpPr>
      <p:sp>
        <p:nvSpPr>
          <p:cNvPr id="917" name="Google Shape;917;g8c33945b1a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 name="Google Shape;918;g8c33945b1a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g966b42add8_4_1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6" name="Google Shape;926;g966b42add8_4_1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 name="Shape 935"/>
        <p:cNvGrpSpPr/>
        <p:nvPr/>
      </p:nvGrpSpPr>
      <p:grpSpPr>
        <a:xfrm>
          <a:off x="0" y="0"/>
          <a:ext cx="0" cy="0"/>
          <a:chOff x="0" y="0"/>
          <a:chExt cx="0" cy="0"/>
        </a:xfrm>
      </p:grpSpPr>
      <p:sp>
        <p:nvSpPr>
          <p:cNvPr id="936" name="Google Shape;936;g966b42add8_4_9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7" name="Google Shape;937;g966b42add8_4_9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 name="Shape 954"/>
        <p:cNvGrpSpPr/>
        <p:nvPr/>
      </p:nvGrpSpPr>
      <p:grpSpPr>
        <a:xfrm>
          <a:off x="0" y="0"/>
          <a:ext cx="0" cy="0"/>
          <a:chOff x="0" y="0"/>
          <a:chExt cx="0" cy="0"/>
        </a:xfrm>
      </p:grpSpPr>
      <p:sp>
        <p:nvSpPr>
          <p:cNvPr id="955" name="Google Shape;955;g8a1f552b24_0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6" name="Google Shape;956;g8a1f552b24_0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 name="Shape 961"/>
        <p:cNvGrpSpPr/>
        <p:nvPr/>
      </p:nvGrpSpPr>
      <p:grpSpPr>
        <a:xfrm>
          <a:off x="0" y="0"/>
          <a:ext cx="0" cy="0"/>
          <a:chOff x="0" y="0"/>
          <a:chExt cx="0" cy="0"/>
        </a:xfrm>
      </p:grpSpPr>
      <p:sp>
        <p:nvSpPr>
          <p:cNvPr id="962" name="Google Shape;962;g8a1f552b24_0_16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3" name="Google Shape;963;g8a1f552b24_0_16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 name="Shape 1027"/>
        <p:cNvGrpSpPr/>
        <p:nvPr/>
      </p:nvGrpSpPr>
      <p:grpSpPr>
        <a:xfrm>
          <a:off x="0" y="0"/>
          <a:ext cx="0" cy="0"/>
          <a:chOff x="0" y="0"/>
          <a:chExt cx="0" cy="0"/>
        </a:xfrm>
      </p:grpSpPr>
      <p:sp>
        <p:nvSpPr>
          <p:cNvPr id="1028" name="Google Shape;1028;g8a1f552b24_0_19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 name="Google Shape;1029;g8a1f552b24_0_19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 name="Shape 1051"/>
        <p:cNvGrpSpPr/>
        <p:nvPr/>
      </p:nvGrpSpPr>
      <p:grpSpPr>
        <a:xfrm>
          <a:off x="0" y="0"/>
          <a:ext cx="0" cy="0"/>
          <a:chOff x="0" y="0"/>
          <a:chExt cx="0" cy="0"/>
        </a:xfrm>
      </p:grpSpPr>
      <p:sp>
        <p:nvSpPr>
          <p:cNvPr id="1052" name="Google Shape;1052;g8a1f552b24_0_2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3" name="Google Shape;1053;g8a1f552b24_0_2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7" name="Shape 1057"/>
        <p:cNvGrpSpPr/>
        <p:nvPr/>
      </p:nvGrpSpPr>
      <p:grpSpPr>
        <a:xfrm>
          <a:off x="0" y="0"/>
          <a:ext cx="0" cy="0"/>
          <a:chOff x="0" y="0"/>
          <a:chExt cx="0" cy="0"/>
        </a:xfrm>
      </p:grpSpPr>
      <p:sp>
        <p:nvSpPr>
          <p:cNvPr id="1058" name="Google Shape;1058;g8a1f552b24_0_22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9" name="Google Shape;1059;g8a1f552b24_0_22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SLIDES_API1893867799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5" name="Google Shape;1065;SLIDES_API1893867799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0" name="Shape 1070"/>
        <p:cNvGrpSpPr/>
        <p:nvPr/>
      </p:nvGrpSpPr>
      <p:grpSpPr>
        <a:xfrm>
          <a:off x="0" y="0"/>
          <a:ext cx="0" cy="0"/>
          <a:chOff x="0" y="0"/>
          <a:chExt cx="0" cy="0"/>
        </a:xfrm>
      </p:grpSpPr>
      <p:sp>
        <p:nvSpPr>
          <p:cNvPr id="1071" name="Google Shape;1071;SLIDES_API1893867799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2" name="Google Shape;1072;SLIDES_API1893867799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 name="Shape 504"/>
        <p:cNvGrpSpPr/>
        <p:nvPr/>
      </p:nvGrpSpPr>
      <p:grpSpPr>
        <a:xfrm>
          <a:off x="0" y="0"/>
          <a:ext cx="0" cy="0"/>
          <a:chOff x="0" y="0"/>
          <a:chExt cx="0" cy="0"/>
        </a:xfrm>
      </p:grpSpPr>
      <p:sp>
        <p:nvSpPr>
          <p:cNvPr id="505" name="Google Shape;505;g8a1f552b24_0_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 name="Google Shape;506;g8a1f552b24_0_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 name="Shape 1077"/>
        <p:cNvGrpSpPr/>
        <p:nvPr/>
      </p:nvGrpSpPr>
      <p:grpSpPr>
        <a:xfrm>
          <a:off x="0" y="0"/>
          <a:ext cx="0" cy="0"/>
          <a:chOff x="0" y="0"/>
          <a:chExt cx="0" cy="0"/>
        </a:xfrm>
      </p:grpSpPr>
      <p:sp>
        <p:nvSpPr>
          <p:cNvPr id="1078" name="Google Shape;1078;g8a1f552b24_0_49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9" name="Google Shape;1079;g8a1f552b24_0_49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 name="Shape 1100"/>
        <p:cNvGrpSpPr/>
        <p:nvPr/>
      </p:nvGrpSpPr>
      <p:grpSpPr>
        <a:xfrm>
          <a:off x="0" y="0"/>
          <a:ext cx="0" cy="0"/>
          <a:chOff x="0" y="0"/>
          <a:chExt cx="0" cy="0"/>
        </a:xfrm>
      </p:grpSpPr>
      <p:sp>
        <p:nvSpPr>
          <p:cNvPr id="1101" name="Google Shape;1101;g966b42add8_2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2" name="Google Shape;1102;g966b42add8_2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6" name="Shape 1116"/>
        <p:cNvGrpSpPr/>
        <p:nvPr/>
      </p:nvGrpSpPr>
      <p:grpSpPr>
        <a:xfrm>
          <a:off x="0" y="0"/>
          <a:ext cx="0" cy="0"/>
          <a:chOff x="0" y="0"/>
          <a:chExt cx="0" cy="0"/>
        </a:xfrm>
      </p:grpSpPr>
      <p:sp>
        <p:nvSpPr>
          <p:cNvPr id="1117" name="Google Shape;1117;gb178d4b5f5_0_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8" name="Google Shape;1118;gb178d4b5f5_0_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 name="Shape 1453"/>
        <p:cNvGrpSpPr/>
        <p:nvPr/>
      </p:nvGrpSpPr>
      <p:grpSpPr>
        <a:xfrm>
          <a:off x="0" y="0"/>
          <a:ext cx="0" cy="0"/>
          <a:chOff x="0" y="0"/>
          <a:chExt cx="0" cy="0"/>
        </a:xfrm>
      </p:grpSpPr>
      <p:sp>
        <p:nvSpPr>
          <p:cNvPr id="1454" name="Google Shape;1454;gb178d4b5f5_0_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5" name="Google Shape;1455;gb178d4b5f5_0_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0" name="Shape 4240"/>
        <p:cNvGrpSpPr/>
        <p:nvPr/>
      </p:nvGrpSpPr>
      <p:grpSpPr>
        <a:xfrm>
          <a:off x="0" y="0"/>
          <a:ext cx="0" cy="0"/>
          <a:chOff x="0" y="0"/>
          <a:chExt cx="0" cy="0"/>
        </a:xfrm>
      </p:grpSpPr>
      <p:sp>
        <p:nvSpPr>
          <p:cNvPr id="4241" name="Google Shape;4241;gb178d4b5f5_0_34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2" name="Google Shape;4242;gb178d4b5f5_0_34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59" name="Shape 4659"/>
        <p:cNvGrpSpPr/>
        <p:nvPr/>
      </p:nvGrpSpPr>
      <p:grpSpPr>
        <a:xfrm>
          <a:off x="0" y="0"/>
          <a:ext cx="0" cy="0"/>
          <a:chOff x="0" y="0"/>
          <a:chExt cx="0" cy="0"/>
        </a:xfrm>
      </p:grpSpPr>
      <p:sp>
        <p:nvSpPr>
          <p:cNvPr id="4660" name="Google Shape;4660;gb178d4b5f5_0_3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61" name="Google Shape;4661;gb178d4b5f5_0_3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9" name="Shape 4829"/>
        <p:cNvGrpSpPr/>
        <p:nvPr/>
      </p:nvGrpSpPr>
      <p:grpSpPr>
        <a:xfrm>
          <a:off x="0" y="0"/>
          <a:ext cx="0" cy="0"/>
          <a:chOff x="0" y="0"/>
          <a:chExt cx="0" cy="0"/>
        </a:xfrm>
      </p:grpSpPr>
      <p:sp>
        <p:nvSpPr>
          <p:cNvPr id="4830" name="Google Shape;4830;gb178d4b5f5_0_4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1" name="Google Shape;4831;gb178d4b5f5_0_4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4" name="Shape 5234"/>
        <p:cNvGrpSpPr/>
        <p:nvPr/>
      </p:nvGrpSpPr>
      <p:grpSpPr>
        <a:xfrm>
          <a:off x="0" y="0"/>
          <a:ext cx="0" cy="0"/>
          <a:chOff x="0" y="0"/>
          <a:chExt cx="0" cy="0"/>
        </a:xfrm>
      </p:grpSpPr>
      <p:sp>
        <p:nvSpPr>
          <p:cNvPr id="5235" name="Google Shape;5235;gb178d4b5f5_0_44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6" name="Google Shape;5236;gb178d4b5f5_0_44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4" name="Shape 5614"/>
        <p:cNvGrpSpPr/>
        <p:nvPr/>
      </p:nvGrpSpPr>
      <p:grpSpPr>
        <a:xfrm>
          <a:off x="0" y="0"/>
          <a:ext cx="0" cy="0"/>
          <a:chOff x="0" y="0"/>
          <a:chExt cx="0" cy="0"/>
        </a:xfrm>
      </p:grpSpPr>
      <p:sp>
        <p:nvSpPr>
          <p:cNvPr id="5615" name="Google Shape;5615;gb178d4b5f5_0_48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6" name="Google Shape;5616;gb178d4b5f5_0_48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2" name="Shape 6382"/>
        <p:cNvGrpSpPr/>
        <p:nvPr/>
      </p:nvGrpSpPr>
      <p:grpSpPr>
        <a:xfrm>
          <a:off x="0" y="0"/>
          <a:ext cx="0" cy="0"/>
          <a:chOff x="0" y="0"/>
          <a:chExt cx="0" cy="0"/>
        </a:xfrm>
      </p:grpSpPr>
      <p:sp>
        <p:nvSpPr>
          <p:cNvPr id="6383" name="Google Shape;6383;gb178d4b5f5_0_55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84" name="Google Shape;6384;gb178d4b5f5_0_55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1" name="Shape 521"/>
        <p:cNvGrpSpPr/>
        <p:nvPr/>
      </p:nvGrpSpPr>
      <p:grpSpPr>
        <a:xfrm>
          <a:off x="0" y="0"/>
          <a:ext cx="0" cy="0"/>
          <a:chOff x="0" y="0"/>
          <a:chExt cx="0" cy="0"/>
        </a:xfrm>
      </p:grpSpPr>
      <p:sp>
        <p:nvSpPr>
          <p:cNvPr id="522" name="Google Shape;522;g966b42add8_4_1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 name="Google Shape;523;g966b42add8_4_1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9" name="Shape 7789"/>
        <p:cNvGrpSpPr/>
        <p:nvPr/>
      </p:nvGrpSpPr>
      <p:grpSpPr>
        <a:xfrm>
          <a:off x="0" y="0"/>
          <a:ext cx="0" cy="0"/>
          <a:chOff x="0" y="0"/>
          <a:chExt cx="0" cy="0"/>
        </a:xfrm>
      </p:grpSpPr>
      <p:sp>
        <p:nvSpPr>
          <p:cNvPr id="7790" name="Google Shape;7790;gb178d4b5f5_0_69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1" name="Google Shape;7791;gb178d4b5f5_0_69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3" name="Shape 10183"/>
        <p:cNvGrpSpPr/>
        <p:nvPr/>
      </p:nvGrpSpPr>
      <p:grpSpPr>
        <a:xfrm>
          <a:off x="0" y="0"/>
          <a:ext cx="0" cy="0"/>
          <a:chOff x="0" y="0"/>
          <a:chExt cx="0" cy="0"/>
        </a:xfrm>
      </p:grpSpPr>
      <p:sp>
        <p:nvSpPr>
          <p:cNvPr id="10184" name="Google Shape;10184;gb178d4b5f5_0_93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5" name="Google Shape;10185;gb178d4b5f5_0_93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97" name="Shape 12197"/>
        <p:cNvGrpSpPr/>
        <p:nvPr/>
      </p:nvGrpSpPr>
      <p:grpSpPr>
        <a:xfrm>
          <a:off x="0" y="0"/>
          <a:ext cx="0" cy="0"/>
          <a:chOff x="0" y="0"/>
          <a:chExt cx="0" cy="0"/>
        </a:xfrm>
      </p:grpSpPr>
      <p:sp>
        <p:nvSpPr>
          <p:cNvPr id="12198" name="Google Shape;12198;gb178d4b5f5_0_11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99" name="Google Shape;12199;gb178d4b5f5_0_11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33" name="Shape 13833"/>
        <p:cNvGrpSpPr/>
        <p:nvPr/>
      </p:nvGrpSpPr>
      <p:grpSpPr>
        <a:xfrm>
          <a:off x="0" y="0"/>
          <a:ext cx="0" cy="0"/>
          <a:chOff x="0" y="0"/>
          <a:chExt cx="0" cy="0"/>
        </a:xfrm>
      </p:grpSpPr>
      <p:sp>
        <p:nvSpPr>
          <p:cNvPr id="13834" name="Google Shape;13834;gb178d4b5f5_0_130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35" name="Google Shape;13835;gb178d4b5f5_0_130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5" name="Shape 14875"/>
        <p:cNvGrpSpPr/>
        <p:nvPr/>
      </p:nvGrpSpPr>
      <p:grpSpPr>
        <a:xfrm>
          <a:off x="0" y="0"/>
          <a:ext cx="0" cy="0"/>
          <a:chOff x="0" y="0"/>
          <a:chExt cx="0" cy="0"/>
        </a:xfrm>
      </p:grpSpPr>
      <p:sp>
        <p:nvSpPr>
          <p:cNvPr id="14876" name="Google Shape;14876;gb178d4b5f5_0_14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77" name="Google Shape;14877;gb178d4b5f5_0_14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18" name="Shape 16418"/>
        <p:cNvGrpSpPr/>
        <p:nvPr/>
      </p:nvGrpSpPr>
      <p:grpSpPr>
        <a:xfrm>
          <a:off x="0" y="0"/>
          <a:ext cx="0" cy="0"/>
          <a:chOff x="0" y="0"/>
          <a:chExt cx="0" cy="0"/>
        </a:xfrm>
      </p:grpSpPr>
      <p:sp>
        <p:nvSpPr>
          <p:cNvPr id="16419" name="Google Shape;16419;gb178d4b5f5_0_156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20" name="Google Shape;16420;gb178d4b5f5_0_156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8a1f552b24_0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8a1f552b24_0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 name="Shape 608"/>
        <p:cNvGrpSpPr/>
        <p:nvPr/>
      </p:nvGrpSpPr>
      <p:grpSpPr>
        <a:xfrm>
          <a:off x="0" y="0"/>
          <a:ext cx="0" cy="0"/>
          <a:chOff x="0" y="0"/>
          <a:chExt cx="0" cy="0"/>
        </a:xfrm>
      </p:grpSpPr>
      <p:sp>
        <p:nvSpPr>
          <p:cNvPr id="609" name="Google Shape;609;g8a1f552b24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0" name="Google Shape;610;g8a1f552b24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 name="Shape 614"/>
        <p:cNvGrpSpPr/>
        <p:nvPr/>
      </p:nvGrpSpPr>
      <p:grpSpPr>
        <a:xfrm>
          <a:off x="0" y="0"/>
          <a:ext cx="0" cy="0"/>
          <a:chOff x="0" y="0"/>
          <a:chExt cx="0" cy="0"/>
        </a:xfrm>
      </p:grpSpPr>
      <p:sp>
        <p:nvSpPr>
          <p:cNvPr id="615" name="Google Shape;615;g8a1f552b24_0_10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 name="Google Shape;616;g8a1f552b24_0_10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6" name="Shape 656"/>
        <p:cNvGrpSpPr/>
        <p:nvPr/>
      </p:nvGrpSpPr>
      <p:grpSpPr>
        <a:xfrm>
          <a:off x="0" y="0"/>
          <a:ext cx="0" cy="0"/>
          <a:chOff x="0" y="0"/>
          <a:chExt cx="0" cy="0"/>
        </a:xfrm>
      </p:grpSpPr>
      <p:sp>
        <p:nvSpPr>
          <p:cNvPr id="657" name="Google Shape;657;g8a1f552b24_0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8" name="Google Shape;658;g8a1f552b24_0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 name="Shape 722"/>
        <p:cNvGrpSpPr/>
        <p:nvPr/>
      </p:nvGrpSpPr>
      <p:grpSpPr>
        <a:xfrm>
          <a:off x="0" y="0"/>
          <a:ext cx="0" cy="0"/>
          <a:chOff x="0" y="0"/>
          <a:chExt cx="0" cy="0"/>
        </a:xfrm>
      </p:grpSpPr>
      <p:sp>
        <p:nvSpPr>
          <p:cNvPr id="723" name="Google Shape;723;g966b42add8_4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 name="Google Shape;724;g966b42add8_4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 Id="rId4" Type="http://schemas.openxmlformats.org/officeDocument/2006/relationships/hyperlink" Target="https://slidesgo.com/" TargetMode="External"/><Relationship Id="rId5" Type="http://schemas.openxmlformats.org/officeDocument/2006/relationships/hyperlink" Target="https://www.flaticon.com/" TargetMode="External"/><Relationship Id="rId6" Type="http://schemas.openxmlformats.org/officeDocument/2006/relationships/hyperlink" Target="https://www.freepik.com/"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2"/>
        </a:solidFill>
      </p:bgPr>
    </p:bg>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pic>
        <p:nvPicPr>
          <p:cNvPr id="10" name="Google Shape;10;p2"/>
          <p:cNvPicPr preferRelativeResize="0"/>
          <p:nvPr/>
        </p:nvPicPr>
        <p:blipFill>
          <a:blip r:embed="rId3">
            <a:alphaModFix amt="55000"/>
          </a:blip>
          <a:stretch>
            <a:fillRect/>
          </a:stretch>
        </p:blipFill>
        <p:spPr>
          <a:xfrm>
            <a:off x="-3" y="0"/>
            <a:ext cx="3227225" cy="3330400"/>
          </a:xfrm>
          <a:prstGeom prst="rect">
            <a:avLst/>
          </a:prstGeom>
          <a:noFill/>
          <a:ln>
            <a:noFill/>
          </a:ln>
        </p:spPr>
      </p:pic>
      <p:sp>
        <p:nvSpPr>
          <p:cNvPr id="11" name="Google Shape;11;p2"/>
          <p:cNvSpPr txBox="1"/>
          <p:nvPr>
            <p:ph type="ctrTitle"/>
          </p:nvPr>
        </p:nvSpPr>
        <p:spPr>
          <a:xfrm>
            <a:off x="4228725" y="1288138"/>
            <a:ext cx="4200900" cy="1850700"/>
          </a:xfrm>
          <a:prstGeom prst="rect">
            <a:avLst/>
          </a:prstGeom>
        </p:spPr>
        <p:txBody>
          <a:bodyPr anchorCtr="0" anchor="ctr" bIns="91425" lIns="91425" spcFirstLastPara="1" rIns="91425" wrap="square" tIns="91425">
            <a:noAutofit/>
          </a:bodyPr>
          <a:lstStyle>
            <a:lvl1pPr lvl="0" algn="r">
              <a:spcBef>
                <a:spcPts val="0"/>
              </a:spcBef>
              <a:spcAft>
                <a:spcPts val="0"/>
              </a:spcAft>
              <a:buSzPts val="4800"/>
              <a:buNone/>
              <a:defRPr sz="6100">
                <a:latin typeface="Libre Baskerville"/>
                <a:ea typeface="Libre Baskerville"/>
                <a:cs typeface="Libre Baskerville"/>
                <a:sym typeface="Libre Baskervill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txBox="1"/>
          <p:nvPr>
            <p:ph idx="1" type="subTitle"/>
          </p:nvPr>
        </p:nvSpPr>
        <p:spPr>
          <a:xfrm>
            <a:off x="5562775" y="3062763"/>
            <a:ext cx="2867100" cy="7926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Clr>
                <a:schemeClr val="accent2"/>
              </a:buClr>
              <a:buSzPts val="1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3" name="Google Shape;13;p2"/>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2"/>
        </a:solidFill>
      </p:bgPr>
    </p:bg>
    <p:spTree>
      <p:nvGrpSpPr>
        <p:cNvPr id="57" name="Shape 57"/>
        <p:cNvGrpSpPr/>
        <p:nvPr/>
      </p:nvGrpSpPr>
      <p:grpSpPr>
        <a:xfrm>
          <a:off x="0" y="0"/>
          <a:ext cx="0" cy="0"/>
          <a:chOff x="0" y="0"/>
          <a:chExt cx="0" cy="0"/>
        </a:xfrm>
      </p:grpSpPr>
      <p:pic>
        <p:nvPicPr>
          <p:cNvPr id="58" name="Google Shape;58;p11"/>
          <p:cNvPicPr preferRelativeResize="0"/>
          <p:nvPr/>
        </p:nvPicPr>
        <p:blipFill>
          <a:blip r:embed="rId2">
            <a:alphaModFix amt="35000"/>
          </a:blip>
          <a:stretch>
            <a:fillRect/>
          </a:stretch>
        </p:blipFill>
        <p:spPr>
          <a:xfrm>
            <a:off x="1176338" y="1157288"/>
            <a:ext cx="6791325" cy="2828925"/>
          </a:xfrm>
          <a:prstGeom prst="rect">
            <a:avLst/>
          </a:prstGeom>
          <a:noFill/>
          <a:ln>
            <a:noFill/>
          </a:ln>
        </p:spPr>
      </p:pic>
      <p:sp>
        <p:nvSpPr>
          <p:cNvPr id="59" name="Google Shape;59;p11"/>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1"/>
          <p:cNvSpPr txBox="1"/>
          <p:nvPr>
            <p:ph idx="1" type="body"/>
          </p:nvPr>
        </p:nvSpPr>
        <p:spPr>
          <a:xfrm>
            <a:off x="714150" y="3285213"/>
            <a:ext cx="7715700" cy="363900"/>
          </a:xfrm>
          <a:prstGeom prst="rect">
            <a:avLst/>
          </a:prstGeom>
        </p:spPr>
        <p:txBody>
          <a:bodyPr anchorCtr="0" anchor="t" bIns="91425" lIns="91425" spcFirstLastPara="1" rIns="91425" wrap="square" tIns="91425">
            <a:noAutofit/>
          </a:bodyPr>
          <a:lstStyle>
            <a:lvl1pPr indent="-342900" lvl="0" marL="457200" rtl="0" algn="ctr">
              <a:lnSpc>
                <a:spcPct val="100000"/>
              </a:lnSpc>
              <a:spcBef>
                <a:spcPts val="0"/>
              </a:spcBef>
              <a:spcAft>
                <a:spcPts val="0"/>
              </a:spcAft>
              <a:buSzPts val="1800"/>
              <a:buChar char="●"/>
              <a:defRPr sz="1700"/>
            </a:lvl1pPr>
            <a:lvl2pPr indent="-342900" lvl="1" marL="914400" rtl="0" algn="ctr">
              <a:spcBef>
                <a:spcPts val="0"/>
              </a:spcBef>
              <a:spcAft>
                <a:spcPts val="0"/>
              </a:spcAft>
              <a:buSzPts val="1800"/>
              <a:buChar char="○"/>
              <a:defRPr/>
            </a:lvl2pPr>
            <a:lvl3pPr indent="-342900" lvl="2" marL="1371600" rtl="0" algn="ctr">
              <a:spcBef>
                <a:spcPts val="1600"/>
              </a:spcBef>
              <a:spcAft>
                <a:spcPts val="0"/>
              </a:spcAft>
              <a:buSzPts val="1800"/>
              <a:buChar char="■"/>
              <a:defRPr/>
            </a:lvl3pPr>
            <a:lvl4pPr indent="-342900" lvl="3" marL="1828800" rtl="0" algn="ctr">
              <a:spcBef>
                <a:spcPts val="1600"/>
              </a:spcBef>
              <a:spcAft>
                <a:spcPts val="0"/>
              </a:spcAft>
              <a:buSzPts val="1800"/>
              <a:buChar char="●"/>
              <a:defRPr/>
            </a:lvl4pPr>
            <a:lvl5pPr indent="-342900" lvl="4" marL="2286000" rtl="0" algn="ctr">
              <a:spcBef>
                <a:spcPts val="1600"/>
              </a:spcBef>
              <a:spcAft>
                <a:spcPts val="0"/>
              </a:spcAft>
              <a:buSzPts val="1800"/>
              <a:buChar char="○"/>
              <a:defRPr/>
            </a:lvl5pPr>
            <a:lvl6pPr indent="-342900" lvl="5" marL="2743200" rtl="0" algn="ctr">
              <a:spcBef>
                <a:spcPts val="1600"/>
              </a:spcBef>
              <a:spcAft>
                <a:spcPts val="0"/>
              </a:spcAft>
              <a:buSzPts val="1800"/>
              <a:buChar char="■"/>
              <a:defRPr/>
            </a:lvl6pPr>
            <a:lvl7pPr indent="-342900" lvl="6" marL="3200400" rtl="0" algn="ctr">
              <a:spcBef>
                <a:spcPts val="1600"/>
              </a:spcBef>
              <a:spcAft>
                <a:spcPts val="0"/>
              </a:spcAft>
              <a:buSzPts val="1800"/>
              <a:buChar char="●"/>
              <a:defRPr/>
            </a:lvl7pPr>
            <a:lvl8pPr indent="-342900" lvl="7" marL="3657600" rtl="0" algn="ctr">
              <a:spcBef>
                <a:spcPts val="1600"/>
              </a:spcBef>
              <a:spcAft>
                <a:spcPts val="0"/>
              </a:spcAft>
              <a:buSzPts val="1800"/>
              <a:buChar char="○"/>
              <a:defRPr/>
            </a:lvl8pPr>
            <a:lvl9pPr indent="-342900" lvl="8" marL="4114800" rtl="0" algn="ctr">
              <a:spcBef>
                <a:spcPts val="1600"/>
              </a:spcBef>
              <a:spcAft>
                <a:spcPts val="1600"/>
              </a:spcAft>
              <a:buSzPts val="1800"/>
              <a:buChar char="■"/>
              <a:defRPr/>
            </a:lvl9pPr>
          </a:lstStyle>
          <a:p/>
        </p:txBody>
      </p:sp>
      <p:sp>
        <p:nvSpPr>
          <p:cNvPr id="61" name="Google Shape;61;p11"/>
          <p:cNvSpPr txBox="1"/>
          <p:nvPr>
            <p:ph hasCustomPrompt="1" type="title"/>
          </p:nvPr>
        </p:nvSpPr>
        <p:spPr>
          <a:xfrm>
            <a:off x="714150" y="1646788"/>
            <a:ext cx="7715700" cy="1645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9600"/>
              <a:buNone/>
              <a:defRPr sz="9600"/>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62" name="Shape 6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SECTION_TITLE_AND_DESCRIPTION_1">
    <p:bg>
      <p:bgPr>
        <a:solidFill>
          <a:schemeClr val="lt2"/>
        </a:solidFill>
      </p:bgPr>
    </p:bg>
    <p:spTree>
      <p:nvGrpSpPr>
        <p:cNvPr id="63" name="Shape 63"/>
        <p:cNvGrpSpPr/>
        <p:nvPr/>
      </p:nvGrpSpPr>
      <p:grpSpPr>
        <a:xfrm>
          <a:off x="0" y="0"/>
          <a:ext cx="0" cy="0"/>
          <a:chOff x="0" y="0"/>
          <a:chExt cx="0" cy="0"/>
        </a:xfrm>
      </p:grpSpPr>
      <p:pic>
        <p:nvPicPr>
          <p:cNvPr id="64" name="Google Shape;64;p13"/>
          <p:cNvPicPr preferRelativeResize="0"/>
          <p:nvPr/>
        </p:nvPicPr>
        <p:blipFill>
          <a:blip r:embed="rId2">
            <a:alphaModFix amt="55000"/>
          </a:blip>
          <a:stretch>
            <a:fillRect/>
          </a:stretch>
        </p:blipFill>
        <p:spPr>
          <a:xfrm flipH="1">
            <a:off x="5563410" y="758425"/>
            <a:ext cx="3227225" cy="3330400"/>
          </a:xfrm>
          <a:prstGeom prst="rect">
            <a:avLst/>
          </a:prstGeom>
          <a:noFill/>
          <a:ln>
            <a:noFill/>
          </a:ln>
        </p:spPr>
      </p:pic>
      <p:sp>
        <p:nvSpPr>
          <p:cNvPr id="65" name="Google Shape;65;p13"/>
          <p:cNvSpPr txBox="1"/>
          <p:nvPr>
            <p:ph type="title"/>
          </p:nvPr>
        </p:nvSpPr>
        <p:spPr>
          <a:xfrm>
            <a:off x="714120" y="2110294"/>
            <a:ext cx="3060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20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66" name="Google Shape;66;p13"/>
          <p:cNvSpPr txBox="1"/>
          <p:nvPr>
            <p:ph idx="2" type="title"/>
          </p:nvPr>
        </p:nvSpPr>
        <p:spPr>
          <a:xfrm>
            <a:off x="714125" y="570900"/>
            <a:ext cx="5384400" cy="761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67" name="Google Shape;67;p13"/>
          <p:cNvSpPr txBox="1"/>
          <p:nvPr>
            <p:ph idx="1" type="subTitle"/>
          </p:nvPr>
        </p:nvSpPr>
        <p:spPr>
          <a:xfrm>
            <a:off x="714125" y="2178149"/>
            <a:ext cx="2650200" cy="901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p:txBody>
      </p:sp>
      <p:sp>
        <p:nvSpPr>
          <p:cNvPr id="68" name="Google Shape;68;p13"/>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columns">
  <p:cSld name="SECTION_HEADER_1_2">
    <p:bg>
      <p:bgPr>
        <a:solidFill>
          <a:schemeClr val="lt2"/>
        </a:solidFill>
      </p:bgPr>
    </p:bg>
    <p:spTree>
      <p:nvGrpSpPr>
        <p:cNvPr id="69" name="Shape 69"/>
        <p:cNvGrpSpPr/>
        <p:nvPr/>
      </p:nvGrpSpPr>
      <p:grpSpPr>
        <a:xfrm>
          <a:off x="0" y="0"/>
          <a:ext cx="0" cy="0"/>
          <a:chOff x="0" y="0"/>
          <a:chExt cx="0" cy="0"/>
        </a:xfrm>
      </p:grpSpPr>
      <p:pic>
        <p:nvPicPr>
          <p:cNvPr id="70" name="Google Shape;70;p14"/>
          <p:cNvPicPr preferRelativeResize="0"/>
          <p:nvPr/>
        </p:nvPicPr>
        <p:blipFill>
          <a:blip r:embed="rId2">
            <a:alphaModFix amt="75000"/>
          </a:blip>
          <a:stretch>
            <a:fillRect/>
          </a:stretch>
        </p:blipFill>
        <p:spPr>
          <a:xfrm>
            <a:off x="0" y="0"/>
            <a:ext cx="2060450" cy="1984276"/>
          </a:xfrm>
          <a:prstGeom prst="rect">
            <a:avLst/>
          </a:prstGeom>
          <a:noFill/>
          <a:ln>
            <a:noFill/>
          </a:ln>
        </p:spPr>
      </p:pic>
      <p:pic>
        <p:nvPicPr>
          <p:cNvPr id="71" name="Google Shape;71;p14"/>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sp>
        <p:nvSpPr>
          <p:cNvPr id="72" name="Google Shape;72;p14"/>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txBox="1"/>
          <p:nvPr>
            <p:ph type="title"/>
          </p:nvPr>
        </p:nvSpPr>
        <p:spPr>
          <a:xfrm>
            <a:off x="714125" y="544231"/>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74" name="Google Shape;74;p14"/>
          <p:cNvSpPr txBox="1"/>
          <p:nvPr>
            <p:ph idx="1" type="subTitle"/>
          </p:nvPr>
        </p:nvSpPr>
        <p:spPr>
          <a:xfrm>
            <a:off x="3685926" y="1821469"/>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75" name="Google Shape;75;p14"/>
          <p:cNvSpPr txBox="1"/>
          <p:nvPr>
            <p:ph idx="2" type="title"/>
          </p:nvPr>
        </p:nvSpPr>
        <p:spPr>
          <a:xfrm>
            <a:off x="3739626" y="1329681"/>
            <a:ext cx="19116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1800"/>
              <a:buNone/>
              <a:defRPr sz="2000">
                <a:solidFill>
                  <a:schemeClr val="dk2"/>
                </a:solidFill>
              </a:defRPr>
            </a:lvl1pPr>
            <a:lvl2pPr lvl="1" rtl="0" algn="r">
              <a:spcBef>
                <a:spcPts val="0"/>
              </a:spcBef>
              <a:spcAft>
                <a:spcPts val="0"/>
              </a:spcAft>
              <a:buClr>
                <a:schemeClr val="lt1"/>
              </a:buClr>
              <a:buSzPts val="3600"/>
              <a:buNone/>
              <a:defRPr sz="3600">
                <a:solidFill>
                  <a:schemeClr val="lt1"/>
                </a:solidFill>
              </a:defRPr>
            </a:lvl2pPr>
            <a:lvl3pPr lvl="2" rtl="0" algn="r">
              <a:spcBef>
                <a:spcPts val="0"/>
              </a:spcBef>
              <a:spcAft>
                <a:spcPts val="0"/>
              </a:spcAft>
              <a:buClr>
                <a:schemeClr val="lt1"/>
              </a:buClr>
              <a:buSzPts val="3600"/>
              <a:buNone/>
              <a:defRPr sz="3600">
                <a:solidFill>
                  <a:schemeClr val="lt1"/>
                </a:solidFill>
              </a:defRPr>
            </a:lvl3pPr>
            <a:lvl4pPr lvl="3" rtl="0" algn="r">
              <a:spcBef>
                <a:spcPts val="0"/>
              </a:spcBef>
              <a:spcAft>
                <a:spcPts val="0"/>
              </a:spcAft>
              <a:buClr>
                <a:schemeClr val="lt1"/>
              </a:buClr>
              <a:buSzPts val="3600"/>
              <a:buNone/>
              <a:defRPr sz="3600">
                <a:solidFill>
                  <a:schemeClr val="lt1"/>
                </a:solidFill>
              </a:defRPr>
            </a:lvl4pPr>
            <a:lvl5pPr lvl="4" rtl="0" algn="r">
              <a:spcBef>
                <a:spcPts val="0"/>
              </a:spcBef>
              <a:spcAft>
                <a:spcPts val="0"/>
              </a:spcAft>
              <a:buClr>
                <a:schemeClr val="lt1"/>
              </a:buClr>
              <a:buSzPts val="3600"/>
              <a:buNone/>
              <a:defRPr sz="3600">
                <a:solidFill>
                  <a:schemeClr val="lt1"/>
                </a:solidFill>
              </a:defRPr>
            </a:lvl5pPr>
            <a:lvl6pPr lvl="5" rtl="0" algn="r">
              <a:spcBef>
                <a:spcPts val="0"/>
              </a:spcBef>
              <a:spcAft>
                <a:spcPts val="0"/>
              </a:spcAft>
              <a:buClr>
                <a:schemeClr val="lt1"/>
              </a:buClr>
              <a:buSzPts val="3600"/>
              <a:buNone/>
              <a:defRPr sz="3600">
                <a:solidFill>
                  <a:schemeClr val="lt1"/>
                </a:solidFill>
              </a:defRPr>
            </a:lvl6pPr>
            <a:lvl7pPr lvl="6" rtl="0" algn="r">
              <a:spcBef>
                <a:spcPts val="0"/>
              </a:spcBef>
              <a:spcAft>
                <a:spcPts val="0"/>
              </a:spcAft>
              <a:buClr>
                <a:schemeClr val="lt1"/>
              </a:buClr>
              <a:buSzPts val="3600"/>
              <a:buNone/>
              <a:defRPr sz="3600">
                <a:solidFill>
                  <a:schemeClr val="lt1"/>
                </a:solidFill>
              </a:defRPr>
            </a:lvl7pPr>
            <a:lvl8pPr lvl="7" rtl="0" algn="r">
              <a:spcBef>
                <a:spcPts val="0"/>
              </a:spcBef>
              <a:spcAft>
                <a:spcPts val="0"/>
              </a:spcAft>
              <a:buClr>
                <a:schemeClr val="lt1"/>
              </a:buClr>
              <a:buSzPts val="3600"/>
              <a:buNone/>
              <a:defRPr sz="3600">
                <a:solidFill>
                  <a:schemeClr val="lt1"/>
                </a:solidFill>
              </a:defRPr>
            </a:lvl8pPr>
            <a:lvl9pPr lvl="8" rtl="0" algn="r">
              <a:spcBef>
                <a:spcPts val="0"/>
              </a:spcBef>
              <a:spcAft>
                <a:spcPts val="0"/>
              </a:spcAft>
              <a:buClr>
                <a:schemeClr val="lt1"/>
              </a:buClr>
              <a:buSzPts val="3600"/>
              <a:buNone/>
              <a:defRPr sz="3600">
                <a:solidFill>
                  <a:schemeClr val="lt1"/>
                </a:solidFill>
              </a:defRPr>
            </a:lvl9pPr>
          </a:lstStyle>
          <a:p/>
        </p:txBody>
      </p:sp>
      <p:sp>
        <p:nvSpPr>
          <p:cNvPr id="76" name="Google Shape;76;p14"/>
          <p:cNvSpPr txBox="1"/>
          <p:nvPr>
            <p:ph idx="3" type="subTitle"/>
          </p:nvPr>
        </p:nvSpPr>
        <p:spPr>
          <a:xfrm>
            <a:off x="3685926" y="3752919"/>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77" name="Google Shape;77;p14"/>
          <p:cNvSpPr txBox="1"/>
          <p:nvPr>
            <p:ph idx="4" type="title"/>
          </p:nvPr>
        </p:nvSpPr>
        <p:spPr>
          <a:xfrm>
            <a:off x="3739626" y="3257056"/>
            <a:ext cx="19116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1800"/>
              <a:buNone/>
              <a:defRPr sz="2000">
                <a:solidFill>
                  <a:schemeClr val="dk2"/>
                </a:solidFill>
              </a:defRPr>
            </a:lvl1pPr>
            <a:lvl2pPr lvl="1" rtl="0" algn="r">
              <a:spcBef>
                <a:spcPts val="0"/>
              </a:spcBef>
              <a:spcAft>
                <a:spcPts val="0"/>
              </a:spcAft>
              <a:buClr>
                <a:schemeClr val="lt1"/>
              </a:buClr>
              <a:buSzPts val="3600"/>
              <a:buNone/>
              <a:defRPr sz="3600">
                <a:solidFill>
                  <a:schemeClr val="lt1"/>
                </a:solidFill>
              </a:defRPr>
            </a:lvl2pPr>
            <a:lvl3pPr lvl="2" rtl="0" algn="r">
              <a:spcBef>
                <a:spcPts val="0"/>
              </a:spcBef>
              <a:spcAft>
                <a:spcPts val="0"/>
              </a:spcAft>
              <a:buClr>
                <a:schemeClr val="lt1"/>
              </a:buClr>
              <a:buSzPts val="3600"/>
              <a:buNone/>
              <a:defRPr sz="3600">
                <a:solidFill>
                  <a:schemeClr val="lt1"/>
                </a:solidFill>
              </a:defRPr>
            </a:lvl3pPr>
            <a:lvl4pPr lvl="3" rtl="0" algn="r">
              <a:spcBef>
                <a:spcPts val="0"/>
              </a:spcBef>
              <a:spcAft>
                <a:spcPts val="0"/>
              </a:spcAft>
              <a:buClr>
                <a:schemeClr val="lt1"/>
              </a:buClr>
              <a:buSzPts val="3600"/>
              <a:buNone/>
              <a:defRPr sz="3600">
                <a:solidFill>
                  <a:schemeClr val="lt1"/>
                </a:solidFill>
              </a:defRPr>
            </a:lvl4pPr>
            <a:lvl5pPr lvl="4" rtl="0" algn="r">
              <a:spcBef>
                <a:spcPts val="0"/>
              </a:spcBef>
              <a:spcAft>
                <a:spcPts val="0"/>
              </a:spcAft>
              <a:buClr>
                <a:schemeClr val="lt1"/>
              </a:buClr>
              <a:buSzPts val="3600"/>
              <a:buNone/>
              <a:defRPr sz="3600">
                <a:solidFill>
                  <a:schemeClr val="lt1"/>
                </a:solidFill>
              </a:defRPr>
            </a:lvl5pPr>
            <a:lvl6pPr lvl="5" rtl="0" algn="r">
              <a:spcBef>
                <a:spcPts val="0"/>
              </a:spcBef>
              <a:spcAft>
                <a:spcPts val="0"/>
              </a:spcAft>
              <a:buClr>
                <a:schemeClr val="lt1"/>
              </a:buClr>
              <a:buSzPts val="3600"/>
              <a:buNone/>
              <a:defRPr sz="3600">
                <a:solidFill>
                  <a:schemeClr val="lt1"/>
                </a:solidFill>
              </a:defRPr>
            </a:lvl6pPr>
            <a:lvl7pPr lvl="6" rtl="0" algn="r">
              <a:spcBef>
                <a:spcPts val="0"/>
              </a:spcBef>
              <a:spcAft>
                <a:spcPts val="0"/>
              </a:spcAft>
              <a:buClr>
                <a:schemeClr val="lt1"/>
              </a:buClr>
              <a:buSzPts val="3600"/>
              <a:buNone/>
              <a:defRPr sz="3600">
                <a:solidFill>
                  <a:schemeClr val="lt1"/>
                </a:solidFill>
              </a:defRPr>
            </a:lvl7pPr>
            <a:lvl8pPr lvl="7" rtl="0" algn="r">
              <a:spcBef>
                <a:spcPts val="0"/>
              </a:spcBef>
              <a:spcAft>
                <a:spcPts val="0"/>
              </a:spcAft>
              <a:buClr>
                <a:schemeClr val="lt1"/>
              </a:buClr>
              <a:buSzPts val="3600"/>
              <a:buNone/>
              <a:defRPr sz="3600">
                <a:solidFill>
                  <a:schemeClr val="lt1"/>
                </a:solidFill>
              </a:defRPr>
            </a:lvl8pPr>
            <a:lvl9pPr lvl="8" rtl="0" algn="r">
              <a:spcBef>
                <a:spcPts val="0"/>
              </a:spcBef>
              <a:spcAft>
                <a:spcPts val="0"/>
              </a:spcAft>
              <a:buClr>
                <a:schemeClr val="lt1"/>
              </a:buClr>
              <a:buSzPts val="3600"/>
              <a:buNone/>
              <a:defRPr sz="3600">
                <a:solidFill>
                  <a:schemeClr val="lt1"/>
                </a:solidFill>
              </a:defRPr>
            </a:lvl9pPr>
          </a:lstStyle>
          <a:p/>
        </p:txBody>
      </p:sp>
      <p:sp>
        <p:nvSpPr>
          <p:cNvPr id="78" name="Google Shape;78;p14"/>
          <p:cNvSpPr txBox="1"/>
          <p:nvPr>
            <p:ph idx="5" type="subTitle"/>
          </p:nvPr>
        </p:nvSpPr>
        <p:spPr>
          <a:xfrm>
            <a:off x="6132949" y="1821469"/>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79" name="Google Shape;79;p14"/>
          <p:cNvSpPr txBox="1"/>
          <p:nvPr>
            <p:ph idx="6" type="title"/>
          </p:nvPr>
        </p:nvSpPr>
        <p:spPr>
          <a:xfrm>
            <a:off x="6186649" y="1329681"/>
            <a:ext cx="19116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1800"/>
              <a:buNone/>
              <a:defRPr sz="20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80" name="Google Shape;80;p14"/>
          <p:cNvSpPr txBox="1"/>
          <p:nvPr>
            <p:ph idx="7" type="subTitle"/>
          </p:nvPr>
        </p:nvSpPr>
        <p:spPr>
          <a:xfrm>
            <a:off x="6132949" y="3752919"/>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81" name="Google Shape;81;p14"/>
          <p:cNvSpPr txBox="1"/>
          <p:nvPr>
            <p:ph idx="8" type="title"/>
          </p:nvPr>
        </p:nvSpPr>
        <p:spPr>
          <a:xfrm>
            <a:off x="6186649" y="3257056"/>
            <a:ext cx="19116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1800"/>
              <a:buNone/>
              <a:defRPr sz="20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HEADER_1_3">
    <p:bg>
      <p:bgPr>
        <a:solidFill>
          <a:schemeClr val="lt2"/>
        </a:solidFill>
      </p:bgPr>
    </p:bg>
    <p:spTree>
      <p:nvGrpSpPr>
        <p:cNvPr id="82" name="Shape 82"/>
        <p:cNvGrpSpPr/>
        <p:nvPr/>
      </p:nvGrpSpPr>
      <p:grpSpPr>
        <a:xfrm>
          <a:off x="0" y="0"/>
          <a:ext cx="0" cy="0"/>
          <a:chOff x="0" y="0"/>
          <a:chExt cx="0" cy="0"/>
        </a:xfrm>
      </p:grpSpPr>
      <p:pic>
        <p:nvPicPr>
          <p:cNvPr id="83" name="Google Shape;83;p15"/>
          <p:cNvPicPr preferRelativeResize="0"/>
          <p:nvPr/>
        </p:nvPicPr>
        <p:blipFill>
          <a:blip r:embed="rId2">
            <a:alphaModFix amt="35000"/>
          </a:blip>
          <a:stretch>
            <a:fillRect/>
          </a:stretch>
        </p:blipFill>
        <p:spPr>
          <a:xfrm>
            <a:off x="1176338" y="1157288"/>
            <a:ext cx="6791325" cy="2828925"/>
          </a:xfrm>
          <a:prstGeom prst="rect">
            <a:avLst/>
          </a:prstGeom>
          <a:noFill/>
          <a:ln>
            <a:noFill/>
          </a:ln>
        </p:spPr>
      </p:pic>
      <p:sp>
        <p:nvSpPr>
          <p:cNvPr id="84" name="Google Shape;84;p15"/>
          <p:cNvSpPr txBox="1"/>
          <p:nvPr>
            <p:ph idx="1" type="subTitle"/>
          </p:nvPr>
        </p:nvSpPr>
        <p:spPr>
          <a:xfrm>
            <a:off x="1660113" y="2083138"/>
            <a:ext cx="23400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85" name="Google Shape;85;p15"/>
          <p:cNvSpPr txBox="1"/>
          <p:nvPr>
            <p:ph type="title"/>
          </p:nvPr>
        </p:nvSpPr>
        <p:spPr>
          <a:xfrm>
            <a:off x="1660127" y="1591375"/>
            <a:ext cx="2169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b="1" sz="20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86" name="Google Shape;86;p15"/>
          <p:cNvSpPr txBox="1"/>
          <p:nvPr>
            <p:ph hasCustomPrompt="1" idx="2" type="title"/>
          </p:nvPr>
        </p:nvSpPr>
        <p:spPr>
          <a:xfrm>
            <a:off x="820488" y="1525213"/>
            <a:ext cx="9126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b="1" sz="34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87" name="Google Shape;87;p15"/>
          <p:cNvSpPr txBox="1"/>
          <p:nvPr>
            <p:ph idx="3" type="subTitle"/>
          </p:nvPr>
        </p:nvSpPr>
        <p:spPr>
          <a:xfrm>
            <a:off x="1660113" y="3785988"/>
            <a:ext cx="23400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88" name="Google Shape;88;p15"/>
          <p:cNvSpPr txBox="1"/>
          <p:nvPr>
            <p:ph idx="4" type="title"/>
          </p:nvPr>
        </p:nvSpPr>
        <p:spPr>
          <a:xfrm>
            <a:off x="1660127" y="3290150"/>
            <a:ext cx="2169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b="1" sz="20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89" name="Google Shape;89;p15"/>
          <p:cNvSpPr txBox="1"/>
          <p:nvPr>
            <p:ph hasCustomPrompt="1" idx="5" type="title"/>
          </p:nvPr>
        </p:nvSpPr>
        <p:spPr>
          <a:xfrm>
            <a:off x="818688" y="3223988"/>
            <a:ext cx="9144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b="1" sz="34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90" name="Google Shape;90;p15"/>
          <p:cNvSpPr txBox="1"/>
          <p:nvPr>
            <p:ph idx="6" type="subTitle"/>
          </p:nvPr>
        </p:nvSpPr>
        <p:spPr>
          <a:xfrm>
            <a:off x="5985313" y="2083138"/>
            <a:ext cx="23400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91" name="Google Shape;91;p15"/>
          <p:cNvSpPr txBox="1"/>
          <p:nvPr>
            <p:ph idx="7" type="title"/>
          </p:nvPr>
        </p:nvSpPr>
        <p:spPr>
          <a:xfrm>
            <a:off x="5985327" y="1591375"/>
            <a:ext cx="2169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b="1" sz="20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92" name="Google Shape;92;p15"/>
          <p:cNvSpPr txBox="1"/>
          <p:nvPr>
            <p:ph hasCustomPrompt="1" idx="8" type="title"/>
          </p:nvPr>
        </p:nvSpPr>
        <p:spPr>
          <a:xfrm>
            <a:off x="5130913" y="1525213"/>
            <a:ext cx="9144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b="1" sz="34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93" name="Google Shape;93;p15"/>
          <p:cNvSpPr txBox="1"/>
          <p:nvPr>
            <p:ph idx="9" type="subTitle"/>
          </p:nvPr>
        </p:nvSpPr>
        <p:spPr>
          <a:xfrm>
            <a:off x="5985313" y="3785988"/>
            <a:ext cx="23400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94" name="Google Shape;94;p15"/>
          <p:cNvSpPr txBox="1"/>
          <p:nvPr>
            <p:ph idx="13" type="title"/>
          </p:nvPr>
        </p:nvSpPr>
        <p:spPr>
          <a:xfrm>
            <a:off x="5985327" y="3290150"/>
            <a:ext cx="2169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b="1" sz="20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95" name="Google Shape;95;p15"/>
          <p:cNvSpPr txBox="1"/>
          <p:nvPr>
            <p:ph hasCustomPrompt="1" idx="14" type="title"/>
          </p:nvPr>
        </p:nvSpPr>
        <p:spPr>
          <a:xfrm>
            <a:off x="5130913" y="3223988"/>
            <a:ext cx="9144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b="1" sz="3400">
                <a:solidFill>
                  <a:schemeClr val="dk2"/>
                </a:solidFill>
                <a:latin typeface="Libre Baskerville"/>
                <a:ea typeface="Libre Baskerville"/>
                <a:cs typeface="Libre Baskerville"/>
                <a:sym typeface="Libre Baskerville"/>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96" name="Google Shape;96;p15"/>
          <p:cNvSpPr txBox="1"/>
          <p:nvPr>
            <p:ph idx="15" type="title"/>
          </p:nvPr>
        </p:nvSpPr>
        <p:spPr>
          <a:xfrm>
            <a:off x="714125" y="546825"/>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400"/>
              <a:buNone/>
              <a:defRPr b="1" sz="3000">
                <a:latin typeface="Libre Baskerville"/>
                <a:ea typeface="Libre Baskerville"/>
                <a:cs typeface="Libre Baskerville"/>
                <a:sym typeface="Libre Baskerville"/>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97" name="Google Shape;97;p15"/>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3 columns">
  <p:cSld name="SECTION_HEADER_1_1_1_1">
    <p:bg>
      <p:bgPr>
        <a:solidFill>
          <a:schemeClr val="lt2"/>
        </a:solidFill>
      </p:bgPr>
    </p:bg>
    <p:spTree>
      <p:nvGrpSpPr>
        <p:cNvPr id="98" name="Shape 98"/>
        <p:cNvGrpSpPr/>
        <p:nvPr/>
      </p:nvGrpSpPr>
      <p:grpSpPr>
        <a:xfrm>
          <a:off x="0" y="0"/>
          <a:ext cx="0" cy="0"/>
          <a:chOff x="0" y="0"/>
          <a:chExt cx="0" cy="0"/>
        </a:xfrm>
      </p:grpSpPr>
      <p:pic>
        <p:nvPicPr>
          <p:cNvPr id="99" name="Google Shape;99;p16"/>
          <p:cNvPicPr preferRelativeResize="0"/>
          <p:nvPr/>
        </p:nvPicPr>
        <p:blipFill>
          <a:blip r:embed="rId2">
            <a:alphaModFix amt="75000"/>
          </a:blip>
          <a:stretch>
            <a:fillRect/>
          </a:stretch>
        </p:blipFill>
        <p:spPr>
          <a:xfrm>
            <a:off x="0" y="0"/>
            <a:ext cx="2060450" cy="1984276"/>
          </a:xfrm>
          <a:prstGeom prst="rect">
            <a:avLst/>
          </a:prstGeom>
          <a:noFill/>
          <a:ln>
            <a:noFill/>
          </a:ln>
        </p:spPr>
      </p:pic>
      <p:pic>
        <p:nvPicPr>
          <p:cNvPr id="100" name="Google Shape;100;p16"/>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sp>
        <p:nvSpPr>
          <p:cNvPr id="101" name="Google Shape;101;p16"/>
          <p:cNvSpPr txBox="1"/>
          <p:nvPr>
            <p:ph idx="1" type="subTitle"/>
          </p:nvPr>
        </p:nvSpPr>
        <p:spPr>
          <a:xfrm>
            <a:off x="624575" y="2908099"/>
            <a:ext cx="2377500" cy="7146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02" name="Google Shape;102;p16"/>
          <p:cNvSpPr txBox="1"/>
          <p:nvPr>
            <p:ph idx="2" type="subTitle"/>
          </p:nvPr>
        </p:nvSpPr>
        <p:spPr>
          <a:xfrm>
            <a:off x="6141950" y="2908099"/>
            <a:ext cx="2377500" cy="7146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03" name="Google Shape;103;p16"/>
          <p:cNvSpPr txBox="1"/>
          <p:nvPr>
            <p:ph idx="3" type="subTitle"/>
          </p:nvPr>
        </p:nvSpPr>
        <p:spPr>
          <a:xfrm>
            <a:off x="3383250" y="2908099"/>
            <a:ext cx="2377500" cy="7146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04" name="Google Shape;104;p16"/>
          <p:cNvSpPr txBox="1"/>
          <p:nvPr>
            <p:ph type="title"/>
          </p:nvPr>
        </p:nvSpPr>
        <p:spPr>
          <a:xfrm>
            <a:off x="913325" y="2472427"/>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05" name="Google Shape;105;p16"/>
          <p:cNvSpPr txBox="1"/>
          <p:nvPr>
            <p:ph idx="4" type="title"/>
          </p:nvPr>
        </p:nvSpPr>
        <p:spPr>
          <a:xfrm>
            <a:off x="6430700" y="2472427"/>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06" name="Google Shape;106;p16"/>
          <p:cNvSpPr txBox="1"/>
          <p:nvPr>
            <p:ph idx="5" type="title"/>
          </p:nvPr>
        </p:nvSpPr>
        <p:spPr>
          <a:xfrm>
            <a:off x="3672000" y="2472427"/>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07" name="Google Shape;107;p16"/>
          <p:cNvSpPr txBox="1"/>
          <p:nvPr>
            <p:ph idx="6" type="title"/>
          </p:nvPr>
        </p:nvSpPr>
        <p:spPr>
          <a:xfrm>
            <a:off x="714125" y="544075"/>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3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08" name="Google Shape;108;p16"/>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4 columns 1">
  <p:cSld name="SECTION_HEADER_1_2_1">
    <p:bg>
      <p:bgPr>
        <a:solidFill>
          <a:schemeClr val="lt2"/>
        </a:solidFill>
      </p:bgPr>
    </p:bg>
    <p:spTree>
      <p:nvGrpSpPr>
        <p:cNvPr id="109" name="Shape 109"/>
        <p:cNvGrpSpPr/>
        <p:nvPr/>
      </p:nvGrpSpPr>
      <p:grpSpPr>
        <a:xfrm>
          <a:off x="0" y="0"/>
          <a:ext cx="0" cy="0"/>
          <a:chOff x="0" y="0"/>
          <a:chExt cx="0" cy="0"/>
        </a:xfrm>
      </p:grpSpPr>
      <p:pic>
        <p:nvPicPr>
          <p:cNvPr id="110" name="Google Shape;110;p17"/>
          <p:cNvPicPr preferRelativeResize="0"/>
          <p:nvPr/>
        </p:nvPicPr>
        <p:blipFill>
          <a:blip r:embed="rId2">
            <a:alphaModFix amt="75000"/>
          </a:blip>
          <a:stretch>
            <a:fillRect/>
          </a:stretch>
        </p:blipFill>
        <p:spPr>
          <a:xfrm flipH="1">
            <a:off x="7083550" y="0"/>
            <a:ext cx="2060450" cy="1984276"/>
          </a:xfrm>
          <a:prstGeom prst="rect">
            <a:avLst/>
          </a:prstGeom>
          <a:noFill/>
          <a:ln>
            <a:noFill/>
          </a:ln>
        </p:spPr>
      </p:pic>
      <p:pic>
        <p:nvPicPr>
          <p:cNvPr id="111" name="Google Shape;111;p17"/>
          <p:cNvPicPr preferRelativeResize="0"/>
          <p:nvPr/>
        </p:nvPicPr>
        <p:blipFill>
          <a:blip r:embed="rId2">
            <a:alphaModFix amt="75000"/>
          </a:blip>
          <a:stretch>
            <a:fillRect/>
          </a:stretch>
        </p:blipFill>
        <p:spPr>
          <a:xfrm flipH="1" rot="10800000">
            <a:off x="0" y="3159225"/>
            <a:ext cx="2060450" cy="1984276"/>
          </a:xfrm>
          <a:prstGeom prst="rect">
            <a:avLst/>
          </a:prstGeom>
          <a:noFill/>
          <a:ln>
            <a:noFill/>
          </a:ln>
        </p:spPr>
      </p:pic>
      <p:sp>
        <p:nvSpPr>
          <p:cNvPr id="112" name="Google Shape;112;p17"/>
          <p:cNvSpPr txBox="1"/>
          <p:nvPr>
            <p:ph type="title"/>
          </p:nvPr>
        </p:nvSpPr>
        <p:spPr>
          <a:xfrm>
            <a:off x="714125" y="546825"/>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113" name="Google Shape;113;p17"/>
          <p:cNvSpPr txBox="1"/>
          <p:nvPr>
            <p:ph idx="1" type="subTitle"/>
          </p:nvPr>
        </p:nvSpPr>
        <p:spPr>
          <a:xfrm>
            <a:off x="1426756" y="2043225"/>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114" name="Google Shape;114;p17"/>
          <p:cNvSpPr txBox="1"/>
          <p:nvPr>
            <p:ph idx="2" type="title"/>
          </p:nvPr>
        </p:nvSpPr>
        <p:spPr>
          <a:xfrm>
            <a:off x="714125" y="1551450"/>
            <a:ext cx="26778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15" name="Google Shape;115;p17"/>
          <p:cNvSpPr txBox="1"/>
          <p:nvPr>
            <p:ph idx="3" type="subTitle"/>
          </p:nvPr>
        </p:nvSpPr>
        <p:spPr>
          <a:xfrm>
            <a:off x="1426756" y="3683563"/>
            <a:ext cx="19653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None/>
              <a:defRPr sz="1400"/>
            </a:lvl1pPr>
            <a:lvl2pPr lvl="1" rtl="0" algn="r">
              <a:spcBef>
                <a:spcPts val="0"/>
              </a:spcBef>
              <a:spcAft>
                <a:spcPts val="0"/>
              </a:spcAft>
              <a:buNone/>
              <a:defRPr sz="1400"/>
            </a:lvl2pPr>
            <a:lvl3pPr lvl="2" rtl="0" algn="r">
              <a:spcBef>
                <a:spcPts val="0"/>
              </a:spcBef>
              <a:spcAft>
                <a:spcPts val="0"/>
              </a:spcAft>
              <a:buNone/>
              <a:defRPr sz="1400"/>
            </a:lvl3pPr>
            <a:lvl4pPr lvl="3" rtl="0" algn="r">
              <a:spcBef>
                <a:spcPts val="0"/>
              </a:spcBef>
              <a:spcAft>
                <a:spcPts val="0"/>
              </a:spcAft>
              <a:buNone/>
              <a:defRPr sz="1400"/>
            </a:lvl4pPr>
            <a:lvl5pPr lvl="4" rtl="0" algn="r">
              <a:spcBef>
                <a:spcPts val="0"/>
              </a:spcBef>
              <a:spcAft>
                <a:spcPts val="0"/>
              </a:spcAft>
              <a:buNone/>
              <a:defRPr sz="1400"/>
            </a:lvl5pPr>
            <a:lvl6pPr lvl="5" rtl="0" algn="r">
              <a:spcBef>
                <a:spcPts val="0"/>
              </a:spcBef>
              <a:spcAft>
                <a:spcPts val="0"/>
              </a:spcAft>
              <a:buNone/>
              <a:defRPr sz="1400"/>
            </a:lvl6pPr>
            <a:lvl7pPr lvl="6" rtl="0" algn="r">
              <a:spcBef>
                <a:spcPts val="0"/>
              </a:spcBef>
              <a:spcAft>
                <a:spcPts val="0"/>
              </a:spcAft>
              <a:buNone/>
              <a:defRPr sz="1400"/>
            </a:lvl7pPr>
            <a:lvl8pPr lvl="7" rtl="0" algn="r">
              <a:spcBef>
                <a:spcPts val="0"/>
              </a:spcBef>
              <a:spcAft>
                <a:spcPts val="0"/>
              </a:spcAft>
              <a:buNone/>
              <a:defRPr sz="1400"/>
            </a:lvl8pPr>
            <a:lvl9pPr lvl="8" rtl="0" algn="r">
              <a:spcBef>
                <a:spcPts val="0"/>
              </a:spcBef>
              <a:spcAft>
                <a:spcPts val="0"/>
              </a:spcAft>
              <a:buNone/>
              <a:defRPr sz="1400"/>
            </a:lvl9pPr>
          </a:lstStyle>
          <a:p/>
        </p:txBody>
      </p:sp>
      <p:sp>
        <p:nvSpPr>
          <p:cNvPr id="116" name="Google Shape;116;p17"/>
          <p:cNvSpPr txBox="1"/>
          <p:nvPr>
            <p:ph idx="4" type="title"/>
          </p:nvPr>
        </p:nvSpPr>
        <p:spPr>
          <a:xfrm>
            <a:off x="714125" y="3187700"/>
            <a:ext cx="2677800" cy="3657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17" name="Google Shape;117;p17"/>
          <p:cNvSpPr txBox="1"/>
          <p:nvPr>
            <p:ph idx="5" type="subTitle"/>
          </p:nvPr>
        </p:nvSpPr>
        <p:spPr>
          <a:xfrm>
            <a:off x="5751944" y="2043225"/>
            <a:ext cx="19653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118" name="Google Shape;118;p17"/>
          <p:cNvSpPr txBox="1"/>
          <p:nvPr>
            <p:ph idx="6" type="title"/>
          </p:nvPr>
        </p:nvSpPr>
        <p:spPr>
          <a:xfrm>
            <a:off x="5751952" y="1551450"/>
            <a:ext cx="26778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19" name="Google Shape;119;p17"/>
          <p:cNvSpPr txBox="1"/>
          <p:nvPr>
            <p:ph idx="7" type="subTitle"/>
          </p:nvPr>
        </p:nvSpPr>
        <p:spPr>
          <a:xfrm>
            <a:off x="5751944" y="3683563"/>
            <a:ext cx="1965300" cy="3657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120" name="Google Shape;120;p17"/>
          <p:cNvSpPr txBox="1"/>
          <p:nvPr>
            <p:ph idx="8" type="title"/>
          </p:nvPr>
        </p:nvSpPr>
        <p:spPr>
          <a:xfrm>
            <a:off x="5751952" y="3187702"/>
            <a:ext cx="26778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21" name="Google Shape;121;p17"/>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SECTION_HEADER_1_2_2">
    <p:bg>
      <p:bgPr>
        <a:solidFill>
          <a:schemeClr val="lt2"/>
        </a:solidFill>
      </p:bgPr>
    </p:bg>
    <p:spTree>
      <p:nvGrpSpPr>
        <p:cNvPr id="122" name="Shape 122"/>
        <p:cNvGrpSpPr/>
        <p:nvPr/>
      </p:nvGrpSpPr>
      <p:grpSpPr>
        <a:xfrm>
          <a:off x="0" y="0"/>
          <a:ext cx="0" cy="0"/>
          <a:chOff x="0" y="0"/>
          <a:chExt cx="0" cy="0"/>
        </a:xfrm>
      </p:grpSpPr>
      <p:pic>
        <p:nvPicPr>
          <p:cNvPr id="123" name="Google Shape;123;p18"/>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pic>
        <p:nvPicPr>
          <p:cNvPr id="124" name="Google Shape;124;p18"/>
          <p:cNvPicPr preferRelativeResize="0"/>
          <p:nvPr/>
        </p:nvPicPr>
        <p:blipFill>
          <a:blip r:embed="rId3">
            <a:alphaModFix amt="55000"/>
          </a:blip>
          <a:stretch>
            <a:fillRect/>
          </a:stretch>
        </p:blipFill>
        <p:spPr>
          <a:xfrm>
            <a:off x="-3" y="0"/>
            <a:ext cx="3227225" cy="3330400"/>
          </a:xfrm>
          <a:prstGeom prst="rect">
            <a:avLst/>
          </a:prstGeom>
          <a:noFill/>
          <a:ln>
            <a:noFill/>
          </a:ln>
        </p:spPr>
      </p:pic>
      <p:sp>
        <p:nvSpPr>
          <p:cNvPr id="125" name="Google Shape;125;p18"/>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8"/>
          <p:cNvSpPr txBox="1"/>
          <p:nvPr>
            <p:ph type="title"/>
          </p:nvPr>
        </p:nvSpPr>
        <p:spPr>
          <a:xfrm>
            <a:off x="3045000" y="543950"/>
            <a:ext cx="3054000" cy="9063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4000"/>
              <a:buNone/>
              <a:defRPr sz="56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27" name="Google Shape;127;p18"/>
          <p:cNvSpPr txBox="1"/>
          <p:nvPr>
            <p:ph idx="1" type="subTitle"/>
          </p:nvPr>
        </p:nvSpPr>
        <p:spPr>
          <a:xfrm>
            <a:off x="3289500" y="2085975"/>
            <a:ext cx="2565000" cy="1219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28" name="Google Shape;128;p18"/>
          <p:cNvSpPr txBox="1"/>
          <p:nvPr/>
        </p:nvSpPr>
        <p:spPr>
          <a:xfrm>
            <a:off x="2660700" y="3251975"/>
            <a:ext cx="3822600" cy="959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2"/>
                </a:solidFill>
                <a:latin typeface="Roboto"/>
                <a:ea typeface="Roboto"/>
                <a:cs typeface="Roboto"/>
                <a:sym typeface="Roboto"/>
              </a:rPr>
              <a:t>CREDITS: This presentation template was created by </a:t>
            </a:r>
            <a:r>
              <a:rPr b="1" lang="en">
                <a:solidFill>
                  <a:schemeClr val="dk2"/>
                </a:solidFill>
                <a:uFill>
                  <a:noFill/>
                </a:uFill>
                <a:latin typeface="Roboto"/>
                <a:ea typeface="Roboto"/>
                <a:cs typeface="Roboto"/>
                <a:sym typeface="Roboto"/>
                <a:hlinkClick r:id="rId4">
                  <a:extLst>
                    <a:ext uri="{A12FA001-AC4F-418D-AE19-62706E023703}">
                      <ahyp:hlinkClr val="tx"/>
                    </a:ext>
                  </a:extLst>
                </a:hlinkClick>
              </a:rPr>
              <a:t>Slidesgo</a:t>
            </a:r>
            <a:r>
              <a:rPr lang="en">
                <a:solidFill>
                  <a:schemeClr val="dk2"/>
                </a:solidFill>
                <a:latin typeface="Roboto"/>
                <a:ea typeface="Roboto"/>
                <a:cs typeface="Roboto"/>
                <a:sym typeface="Roboto"/>
              </a:rPr>
              <a:t>, including icons by </a:t>
            </a:r>
            <a:r>
              <a:rPr b="1" lang="en">
                <a:solidFill>
                  <a:schemeClr val="dk2"/>
                </a:solidFill>
                <a:uFill>
                  <a:noFill/>
                </a:uFill>
                <a:latin typeface="Roboto"/>
                <a:ea typeface="Roboto"/>
                <a:cs typeface="Roboto"/>
                <a:sym typeface="Roboto"/>
                <a:hlinkClick r:id="rId5">
                  <a:extLst>
                    <a:ext uri="{A12FA001-AC4F-418D-AE19-62706E023703}">
                      <ahyp:hlinkClr val="tx"/>
                    </a:ext>
                  </a:extLst>
                </a:hlinkClick>
              </a:rPr>
              <a:t>Flaticon</a:t>
            </a:r>
            <a:r>
              <a:rPr lang="en">
                <a:solidFill>
                  <a:schemeClr val="dk2"/>
                </a:solidFill>
                <a:latin typeface="Roboto"/>
                <a:ea typeface="Roboto"/>
                <a:cs typeface="Roboto"/>
                <a:sym typeface="Roboto"/>
              </a:rPr>
              <a:t>, infographics &amp; images by </a:t>
            </a:r>
            <a:r>
              <a:rPr b="1" lang="en">
                <a:solidFill>
                  <a:schemeClr val="dk2"/>
                </a:solidFill>
                <a:uFill>
                  <a:noFill/>
                </a:uFill>
                <a:latin typeface="Roboto"/>
                <a:ea typeface="Roboto"/>
                <a:cs typeface="Roboto"/>
                <a:sym typeface="Roboto"/>
                <a:hlinkClick r:id="rId6">
                  <a:extLst>
                    <a:ext uri="{A12FA001-AC4F-418D-AE19-62706E023703}">
                      <ahyp:hlinkClr val="tx"/>
                    </a:ext>
                  </a:extLst>
                </a:hlinkClick>
              </a:rPr>
              <a:t>Freepik</a:t>
            </a:r>
            <a:endParaRPr>
              <a:solidFill>
                <a:schemeClr val="dk2"/>
              </a:solidFill>
              <a:latin typeface="Roboto"/>
              <a:ea typeface="Roboto"/>
              <a:cs typeface="Roboto"/>
              <a:sym typeface="Roboto"/>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6 columns">
  <p:cSld name="SECTION_HEADER_1_1_1_1_1">
    <p:bg>
      <p:bgPr>
        <a:solidFill>
          <a:schemeClr val="lt2"/>
        </a:solidFill>
      </p:bgPr>
    </p:bg>
    <p:spTree>
      <p:nvGrpSpPr>
        <p:cNvPr id="129" name="Shape 129"/>
        <p:cNvGrpSpPr/>
        <p:nvPr/>
      </p:nvGrpSpPr>
      <p:grpSpPr>
        <a:xfrm>
          <a:off x="0" y="0"/>
          <a:ext cx="0" cy="0"/>
          <a:chOff x="0" y="0"/>
          <a:chExt cx="0" cy="0"/>
        </a:xfrm>
      </p:grpSpPr>
      <p:pic>
        <p:nvPicPr>
          <p:cNvPr id="130" name="Google Shape;130;p19"/>
          <p:cNvPicPr preferRelativeResize="0"/>
          <p:nvPr/>
        </p:nvPicPr>
        <p:blipFill>
          <a:blip r:embed="rId2">
            <a:alphaModFix amt="75000"/>
          </a:blip>
          <a:stretch>
            <a:fillRect/>
          </a:stretch>
        </p:blipFill>
        <p:spPr>
          <a:xfrm flipH="1">
            <a:off x="7083550" y="0"/>
            <a:ext cx="2060450" cy="1984276"/>
          </a:xfrm>
          <a:prstGeom prst="rect">
            <a:avLst/>
          </a:prstGeom>
          <a:noFill/>
          <a:ln>
            <a:noFill/>
          </a:ln>
        </p:spPr>
      </p:pic>
      <p:pic>
        <p:nvPicPr>
          <p:cNvPr id="131" name="Google Shape;131;p19"/>
          <p:cNvPicPr preferRelativeResize="0"/>
          <p:nvPr/>
        </p:nvPicPr>
        <p:blipFill>
          <a:blip r:embed="rId2">
            <a:alphaModFix amt="75000"/>
          </a:blip>
          <a:stretch>
            <a:fillRect/>
          </a:stretch>
        </p:blipFill>
        <p:spPr>
          <a:xfrm flipH="1" rot="10800000">
            <a:off x="0" y="3159225"/>
            <a:ext cx="2060450" cy="1984276"/>
          </a:xfrm>
          <a:prstGeom prst="rect">
            <a:avLst/>
          </a:prstGeom>
          <a:noFill/>
          <a:ln>
            <a:noFill/>
          </a:ln>
        </p:spPr>
      </p:pic>
      <p:sp>
        <p:nvSpPr>
          <p:cNvPr id="132" name="Google Shape;132;p19"/>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9"/>
          <p:cNvSpPr txBox="1"/>
          <p:nvPr>
            <p:ph idx="1" type="subTitle"/>
          </p:nvPr>
        </p:nvSpPr>
        <p:spPr>
          <a:xfrm>
            <a:off x="548363" y="2037113"/>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34" name="Google Shape;134;p19"/>
          <p:cNvSpPr txBox="1"/>
          <p:nvPr>
            <p:ph idx="2" type="subTitle"/>
          </p:nvPr>
        </p:nvSpPr>
        <p:spPr>
          <a:xfrm>
            <a:off x="6218138" y="2037113"/>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35" name="Google Shape;135;p19"/>
          <p:cNvSpPr txBox="1"/>
          <p:nvPr>
            <p:ph idx="3" type="subTitle"/>
          </p:nvPr>
        </p:nvSpPr>
        <p:spPr>
          <a:xfrm>
            <a:off x="3383250" y="2037113"/>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36" name="Google Shape;136;p19"/>
          <p:cNvSpPr txBox="1"/>
          <p:nvPr>
            <p:ph type="title"/>
          </p:nvPr>
        </p:nvSpPr>
        <p:spPr>
          <a:xfrm>
            <a:off x="837113" y="1601438"/>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37" name="Google Shape;137;p19"/>
          <p:cNvSpPr txBox="1"/>
          <p:nvPr>
            <p:ph idx="4" type="title"/>
          </p:nvPr>
        </p:nvSpPr>
        <p:spPr>
          <a:xfrm>
            <a:off x="6506888" y="1601438"/>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38" name="Google Shape;138;p19"/>
          <p:cNvSpPr txBox="1"/>
          <p:nvPr>
            <p:ph idx="5" type="title"/>
          </p:nvPr>
        </p:nvSpPr>
        <p:spPr>
          <a:xfrm>
            <a:off x="3672000" y="1601438"/>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39" name="Google Shape;139;p19"/>
          <p:cNvSpPr txBox="1"/>
          <p:nvPr>
            <p:ph idx="6" type="title"/>
          </p:nvPr>
        </p:nvSpPr>
        <p:spPr>
          <a:xfrm>
            <a:off x="714125" y="544075"/>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3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40" name="Google Shape;140;p19"/>
          <p:cNvSpPr txBox="1"/>
          <p:nvPr>
            <p:ph idx="7" type="subTitle"/>
          </p:nvPr>
        </p:nvSpPr>
        <p:spPr>
          <a:xfrm>
            <a:off x="548363" y="3780188"/>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41" name="Google Shape;141;p19"/>
          <p:cNvSpPr txBox="1"/>
          <p:nvPr>
            <p:ph idx="8" type="subTitle"/>
          </p:nvPr>
        </p:nvSpPr>
        <p:spPr>
          <a:xfrm>
            <a:off x="6218138" y="3780188"/>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42" name="Google Shape;142;p19"/>
          <p:cNvSpPr txBox="1"/>
          <p:nvPr>
            <p:ph idx="9" type="subTitle"/>
          </p:nvPr>
        </p:nvSpPr>
        <p:spPr>
          <a:xfrm>
            <a:off x="3383250" y="3780188"/>
            <a:ext cx="2377500" cy="4572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143" name="Google Shape;143;p19"/>
          <p:cNvSpPr txBox="1"/>
          <p:nvPr>
            <p:ph idx="13" type="title"/>
          </p:nvPr>
        </p:nvSpPr>
        <p:spPr>
          <a:xfrm>
            <a:off x="837113" y="3344513"/>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44" name="Google Shape;144;p19"/>
          <p:cNvSpPr txBox="1"/>
          <p:nvPr>
            <p:ph idx="14" type="title"/>
          </p:nvPr>
        </p:nvSpPr>
        <p:spPr>
          <a:xfrm>
            <a:off x="6506888" y="3344513"/>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45" name="Google Shape;145;p19"/>
          <p:cNvSpPr txBox="1"/>
          <p:nvPr>
            <p:ph idx="15" type="title"/>
          </p:nvPr>
        </p:nvSpPr>
        <p:spPr>
          <a:xfrm>
            <a:off x="3672000" y="3344513"/>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SECTION_HEADER_1_3_1">
    <p:bg>
      <p:bgPr>
        <a:solidFill>
          <a:schemeClr val="lt2"/>
        </a:solidFill>
      </p:bgPr>
    </p:bg>
    <p:spTree>
      <p:nvGrpSpPr>
        <p:cNvPr id="146" name="Shape 146"/>
        <p:cNvGrpSpPr/>
        <p:nvPr/>
      </p:nvGrpSpPr>
      <p:grpSpPr>
        <a:xfrm>
          <a:off x="0" y="0"/>
          <a:ext cx="0" cy="0"/>
          <a:chOff x="0" y="0"/>
          <a:chExt cx="0" cy="0"/>
        </a:xfrm>
      </p:grpSpPr>
      <p:pic>
        <p:nvPicPr>
          <p:cNvPr id="147" name="Google Shape;147;p20"/>
          <p:cNvPicPr preferRelativeResize="0"/>
          <p:nvPr/>
        </p:nvPicPr>
        <p:blipFill>
          <a:blip r:embed="rId2">
            <a:alphaModFix amt="75000"/>
          </a:blip>
          <a:stretch>
            <a:fillRect/>
          </a:stretch>
        </p:blipFill>
        <p:spPr>
          <a:xfrm flipH="1">
            <a:off x="7083550" y="0"/>
            <a:ext cx="2060450" cy="1984276"/>
          </a:xfrm>
          <a:prstGeom prst="rect">
            <a:avLst/>
          </a:prstGeom>
          <a:noFill/>
          <a:ln>
            <a:noFill/>
          </a:ln>
        </p:spPr>
      </p:pic>
      <p:pic>
        <p:nvPicPr>
          <p:cNvPr id="148" name="Google Shape;148;p20"/>
          <p:cNvPicPr preferRelativeResize="0"/>
          <p:nvPr/>
        </p:nvPicPr>
        <p:blipFill>
          <a:blip r:embed="rId2">
            <a:alphaModFix amt="75000"/>
          </a:blip>
          <a:stretch>
            <a:fillRect/>
          </a:stretch>
        </p:blipFill>
        <p:spPr>
          <a:xfrm flipH="1" rot="10800000">
            <a:off x="0" y="3159225"/>
            <a:ext cx="2060450" cy="1984276"/>
          </a:xfrm>
          <a:prstGeom prst="rect">
            <a:avLst/>
          </a:prstGeom>
          <a:noFill/>
          <a:ln>
            <a:noFill/>
          </a:ln>
        </p:spPr>
      </p:pic>
      <p:sp>
        <p:nvSpPr>
          <p:cNvPr id="149" name="Google Shape;149;p20"/>
          <p:cNvSpPr txBox="1"/>
          <p:nvPr>
            <p:ph idx="1" type="subTitle"/>
          </p:nvPr>
        </p:nvSpPr>
        <p:spPr>
          <a:xfrm>
            <a:off x="2390700" y="1772513"/>
            <a:ext cx="43626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50" name="Google Shape;150;p20"/>
          <p:cNvSpPr txBox="1"/>
          <p:nvPr>
            <p:ph hasCustomPrompt="1" type="title"/>
          </p:nvPr>
        </p:nvSpPr>
        <p:spPr>
          <a:xfrm>
            <a:off x="2643000" y="1224113"/>
            <a:ext cx="3858000" cy="498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3600"/>
              <a:buNone/>
              <a:defRPr sz="3800"/>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151" name="Google Shape;151;p20"/>
          <p:cNvSpPr txBox="1"/>
          <p:nvPr>
            <p:ph idx="2" type="subTitle"/>
          </p:nvPr>
        </p:nvSpPr>
        <p:spPr>
          <a:xfrm>
            <a:off x="2390700" y="2999057"/>
            <a:ext cx="4362600" cy="365700"/>
          </a:xfrm>
          <a:prstGeom prst="rect">
            <a:avLst/>
          </a:prstGeom>
        </p:spPr>
        <p:txBody>
          <a:bodyPr anchorCtr="0" anchor="ctr" bIns="91425" lIns="91425" spcFirstLastPara="1" rIns="91425" wrap="square" tIns="91425">
            <a:noAutofit/>
          </a:bodyPr>
          <a:lstStyle>
            <a:lvl1pPr lvl="0" rtl="0" algn="ctr">
              <a:lnSpc>
                <a:spcPct val="150000"/>
              </a:lnSpc>
              <a:spcBef>
                <a:spcPts val="0"/>
              </a:spcBef>
              <a:spcAft>
                <a:spcPts val="0"/>
              </a:spcAft>
              <a:buNone/>
              <a:defRPr sz="1600"/>
            </a:lvl1pPr>
            <a:lvl2pPr lvl="1" rtl="0" algn="ctr">
              <a:lnSpc>
                <a:spcPct val="150000"/>
              </a:lnSpc>
              <a:spcBef>
                <a:spcPts val="0"/>
              </a:spcBef>
              <a:spcAft>
                <a:spcPts val="0"/>
              </a:spcAft>
              <a:buNone/>
              <a:defRPr sz="1600"/>
            </a:lvl2pPr>
            <a:lvl3pPr lvl="2" rtl="0" algn="ctr">
              <a:lnSpc>
                <a:spcPct val="150000"/>
              </a:lnSpc>
              <a:spcBef>
                <a:spcPts val="0"/>
              </a:spcBef>
              <a:spcAft>
                <a:spcPts val="0"/>
              </a:spcAft>
              <a:buNone/>
              <a:defRPr sz="1600"/>
            </a:lvl3pPr>
            <a:lvl4pPr lvl="3" rtl="0" algn="ctr">
              <a:lnSpc>
                <a:spcPct val="150000"/>
              </a:lnSpc>
              <a:spcBef>
                <a:spcPts val="0"/>
              </a:spcBef>
              <a:spcAft>
                <a:spcPts val="0"/>
              </a:spcAft>
              <a:buNone/>
              <a:defRPr sz="1600"/>
            </a:lvl4pPr>
            <a:lvl5pPr lvl="4" rtl="0" algn="ctr">
              <a:lnSpc>
                <a:spcPct val="150000"/>
              </a:lnSpc>
              <a:spcBef>
                <a:spcPts val="0"/>
              </a:spcBef>
              <a:spcAft>
                <a:spcPts val="0"/>
              </a:spcAft>
              <a:buNone/>
              <a:defRPr sz="1600"/>
            </a:lvl5pPr>
            <a:lvl6pPr lvl="5" rtl="0" algn="ctr">
              <a:lnSpc>
                <a:spcPct val="150000"/>
              </a:lnSpc>
              <a:spcBef>
                <a:spcPts val="0"/>
              </a:spcBef>
              <a:spcAft>
                <a:spcPts val="0"/>
              </a:spcAft>
              <a:buNone/>
              <a:defRPr sz="1600"/>
            </a:lvl6pPr>
            <a:lvl7pPr lvl="6" rtl="0" algn="ctr">
              <a:lnSpc>
                <a:spcPct val="150000"/>
              </a:lnSpc>
              <a:spcBef>
                <a:spcPts val="0"/>
              </a:spcBef>
              <a:spcAft>
                <a:spcPts val="0"/>
              </a:spcAft>
              <a:buNone/>
              <a:defRPr sz="1600"/>
            </a:lvl7pPr>
            <a:lvl8pPr lvl="7" rtl="0" algn="ctr">
              <a:lnSpc>
                <a:spcPct val="150000"/>
              </a:lnSpc>
              <a:spcBef>
                <a:spcPts val="0"/>
              </a:spcBef>
              <a:spcAft>
                <a:spcPts val="0"/>
              </a:spcAft>
              <a:buNone/>
              <a:defRPr sz="1600"/>
            </a:lvl8pPr>
            <a:lvl9pPr lvl="8" rtl="0" algn="ctr">
              <a:lnSpc>
                <a:spcPct val="150000"/>
              </a:lnSpc>
              <a:spcBef>
                <a:spcPts val="0"/>
              </a:spcBef>
              <a:spcAft>
                <a:spcPts val="0"/>
              </a:spcAft>
              <a:buNone/>
              <a:defRPr sz="1600"/>
            </a:lvl9pPr>
          </a:lstStyle>
          <a:p/>
        </p:txBody>
      </p:sp>
      <p:sp>
        <p:nvSpPr>
          <p:cNvPr id="152" name="Google Shape;152;p20"/>
          <p:cNvSpPr txBox="1"/>
          <p:nvPr>
            <p:ph hasCustomPrompt="1" idx="3" type="title"/>
          </p:nvPr>
        </p:nvSpPr>
        <p:spPr>
          <a:xfrm>
            <a:off x="2643000" y="2451059"/>
            <a:ext cx="3858000" cy="498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3600"/>
              <a:buNone/>
              <a:defRPr sz="3800"/>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153" name="Google Shape;153;p20"/>
          <p:cNvSpPr txBox="1"/>
          <p:nvPr>
            <p:ph idx="4" type="subTitle"/>
          </p:nvPr>
        </p:nvSpPr>
        <p:spPr>
          <a:xfrm>
            <a:off x="2390700" y="4225602"/>
            <a:ext cx="4362600" cy="365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600"/>
            </a:lvl1pPr>
            <a:lvl2pPr lvl="1" rtl="0" algn="ctr">
              <a:lnSpc>
                <a:spcPct val="100000"/>
              </a:lnSpc>
              <a:spcBef>
                <a:spcPts val="0"/>
              </a:spcBef>
              <a:spcAft>
                <a:spcPts val="0"/>
              </a:spcAft>
              <a:buNone/>
              <a:defRPr sz="1600"/>
            </a:lvl2pPr>
            <a:lvl3pPr lvl="2" rtl="0" algn="ctr">
              <a:lnSpc>
                <a:spcPct val="100000"/>
              </a:lnSpc>
              <a:spcBef>
                <a:spcPts val="0"/>
              </a:spcBef>
              <a:spcAft>
                <a:spcPts val="0"/>
              </a:spcAft>
              <a:buNone/>
              <a:defRPr sz="1600"/>
            </a:lvl3pPr>
            <a:lvl4pPr lvl="3" rtl="0" algn="ctr">
              <a:lnSpc>
                <a:spcPct val="100000"/>
              </a:lnSpc>
              <a:spcBef>
                <a:spcPts val="0"/>
              </a:spcBef>
              <a:spcAft>
                <a:spcPts val="0"/>
              </a:spcAft>
              <a:buNone/>
              <a:defRPr sz="1600"/>
            </a:lvl4pPr>
            <a:lvl5pPr lvl="4" rtl="0" algn="ctr">
              <a:lnSpc>
                <a:spcPct val="100000"/>
              </a:lnSpc>
              <a:spcBef>
                <a:spcPts val="0"/>
              </a:spcBef>
              <a:spcAft>
                <a:spcPts val="0"/>
              </a:spcAft>
              <a:buNone/>
              <a:defRPr sz="1600"/>
            </a:lvl5pPr>
            <a:lvl6pPr lvl="5" rtl="0" algn="ctr">
              <a:lnSpc>
                <a:spcPct val="100000"/>
              </a:lnSpc>
              <a:spcBef>
                <a:spcPts val="0"/>
              </a:spcBef>
              <a:spcAft>
                <a:spcPts val="0"/>
              </a:spcAft>
              <a:buNone/>
              <a:defRPr sz="1600"/>
            </a:lvl6pPr>
            <a:lvl7pPr lvl="6" rtl="0" algn="ctr">
              <a:lnSpc>
                <a:spcPct val="100000"/>
              </a:lnSpc>
              <a:spcBef>
                <a:spcPts val="0"/>
              </a:spcBef>
              <a:spcAft>
                <a:spcPts val="0"/>
              </a:spcAft>
              <a:buNone/>
              <a:defRPr sz="1600"/>
            </a:lvl7pPr>
            <a:lvl8pPr lvl="7" rtl="0" algn="ctr">
              <a:lnSpc>
                <a:spcPct val="100000"/>
              </a:lnSpc>
              <a:spcBef>
                <a:spcPts val="0"/>
              </a:spcBef>
              <a:spcAft>
                <a:spcPts val="0"/>
              </a:spcAft>
              <a:buNone/>
              <a:defRPr sz="1600"/>
            </a:lvl8pPr>
            <a:lvl9pPr lvl="8" rtl="0" algn="ctr">
              <a:lnSpc>
                <a:spcPct val="100000"/>
              </a:lnSpc>
              <a:spcBef>
                <a:spcPts val="0"/>
              </a:spcBef>
              <a:spcAft>
                <a:spcPts val="0"/>
              </a:spcAft>
              <a:buNone/>
              <a:defRPr sz="1600"/>
            </a:lvl9pPr>
          </a:lstStyle>
          <a:p/>
        </p:txBody>
      </p:sp>
      <p:sp>
        <p:nvSpPr>
          <p:cNvPr id="154" name="Google Shape;154;p20"/>
          <p:cNvSpPr txBox="1"/>
          <p:nvPr>
            <p:ph hasCustomPrompt="1" idx="5" type="title"/>
          </p:nvPr>
        </p:nvSpPr>
        <p:spPr>
          <a:xfrm>
            <a:off x="2643000" y="3678005"/>
            <a:ext cx="3858000" cy="498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5"/>
              </a:buClr>
              <a:buSzPts val="3600"/>
              <a:buNone/>
              <a:defRPr sz="3800"/>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155" name="Google Shape;155;p20"/>
          <p:cNvSpPr txBox="1"/>
          <p:nvPr>
            <p:ph idx="6" type="title"/>
          </p:nvPr>
        </p:nvSpPr>
        <p:spPr>
          <a:xfrm>
            <a:off x="714125" y="546825"/>
            <a:ext cx="76605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156" name="Google Shape;156;p20"/>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14" name="Shape 14"/>
        <p:cNvGrpSpPr/>
        <p:nvPr/>
      </p:nvGrpSpPr>
      <p:grpSpPr>
        <a:xfrm>
          <a:off x="0" y="0"/>
          <a:ext cx="0" cy="0"/>
          <a:chOff x="0" y="0"/>
          <a:chExt cx="0" cy="0"/>
        </a:xfrm>
      </p:grpSpPr>
      <p:pic>
        <p:nvPicPr>
          <p:cNvPr id="15" name="Google Shape;15;p3"/>
          <p:cNvPicPr preferRelativeResize="0"/>
          <p:nvPr/>
        </p:nvPicPr>
        <p:blipFill>
          <a:blip r:embed="rId2">
            <a:alphaModFix amt="55000"/>
          </a:blip>
          <a:stretch>
            <a:fillRect/>
          </a:stretch>
        </p:blipFill>
        <p:spPr>
          <a:xfrm>
            <a:off x="5916772" y="0"/>
            <a:ext cx="3227225" cy="3330400"/>
          </a:xfrm>
          <a:prstGeom prst="rect">
            <a:avLst/>
          </a:prstGeom>
          <a:noFill/>
          <a:ln>
            <a:noFill/>
          </a:ln>
        </p:spPr>
      </p:pic>
      <p:sp>
        <p:nvSpPr>
          <p:cNvPr id="16" name="Google Shape;16;p3"/>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3"/>
          <p:cNvSpPr txBox="1"/>
          <p:nvPr>
            <p:ph type="title"/>
          </p:nvPr>
        </p:nvSpPr>
        <p:spPr>
          <a:xfrm>
            <a:off x="714125" y="1572350"/>
            <a:ext cx="3248400" cy="16806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38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18" name="Google Shape;18;p3"/>
          <p:cNvSpPr txBox="1"/>
          <p:nvPr>
            <p:ph idx="2" type="title"/>
          </p:nvPr>
        </p:nvSpPr>
        <p:spPr>
          <a:xfrm>
            <a:off x="714125" y="543950"/>
            <a:ext cx="1429200" cy="876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2400"/>
              <a:buNone/>
              <a:defRPr sz="60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19" name="Google Shape;19;p3"/>
          <p:cNvSpPr txBox="1"/>
          <p:nvPr>
            <p:ph idx="1" type="subTitle"/>
          </p:nvPr>
        </p:nvSpPr>
        <p:spPr>
          <a:xfrm>
            <a:off x="714125" y="3331275"/>
            <a:ext cx="2610300" cy="622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SECTION_HEADER_1">
    <p:bg>
      <p:bgPr>
        <a:solidFill>
          <a:schemeClr val="lt2"/>
        </a:solidFill>
      </p:bgPr>
    </p:bg>
    <p:spTree>
      <p:nvGrpSpPr>
        <p:cNvPr id="157" name="Shape 157"/>
        <p:cNvGrpSpPr/>
        <p:nvPr/>
      </p:nvGrpSpPr>
      <p:grpSpPr>
        <a:xfrm>
          <a:off x="0" y="0"/>
          <a:ext cx="0" cy="0"/>
          <a:chOff x="0" y="0"/>
          <a:chExt cx="0" cy="0"/>
        </a:xfrm>
      </p:grpSpPr>
      <p:pic>
        <p:nvPicPr>
          <p:cNvPr id="158" name="Google Shape;158;p21"/>
          <p:cNvPicPr preferRelativeResize="0"/>
          <p:nvPr/>
        </p:nvPicPr>
        <p:blipFill>
          <a:blip r:embed="rId2">
            <a:alphaModFix amt="35000"/>
          </a:blip>
          <a:stretch>
            <a:fillRect/>
          </a:stretch>
        </p:blipFill>
        <p:spPr>
          <a:xfrm>
            <a:off x="1176338" y="1157288"/>
            <a:ext cx="6791325" cy="2828925"/>
          </a:xfrm>
          <a:prstGeom prst="rect">
            <a:avLst/>
          </a:prstGeom>
          <a:noFill/>
          <a:ln>
            <a:noFill/>
          </a:ln>
        </p:spPr>
      </p:pic>
      <p:sp>
        <p:nvSpPr>
          <p:cNvPr id="159" name="Google Shape;159;p21"/>
          <p:cNvSpPr txBox="1"/>
          <p:nvPr>
            <p:ph idx="1" type="subTitle"/>
          </p:nvPr>
        </p:nvSpPr>
        <p:spPr>
          <a:xfrm>
            <a:off x="2863350" y="3448131"/>
            <a:ext cx="3417300" cy="41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p:txBody>
      </p:sp>
      <p:sp>
        <p:nvSpPr>
          <p:cNvPr id="160" name="Google Shape;160;p21"/>
          <p:cNvSpPr txBox="1"/>
          <p:nvPr>
            <p:ph type="title"/>
          </p:nvPr>
        </p:nvSpPr>
        <p:spPr>
          <a:xfrm>
            <a:off x="1345800" y="1284969"/>
            <a:ext cx="6452400" cy="20673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Clr>
                <a:schemeClr val="accent2"/>
              </a:buClr>
              <a:buSzPts val="2400"/>
              <a:buNone/>
              <a:defRPr sz="2900">
                <a:solidFill>
                  <a:schemeClr val="dk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161" name="Google Shape;161;p21"/>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SECTION_HEADER_1_3_1_1">
    <p:bg>
      <p:bgPr>
        <a:solidFill>
          <a:schemeClr val="lt2"/>
        </a:solidFill>
      </p:bgPr>
    </p:bg>
    <p:spTree>
      <p:nvGrpSpPr>
        <p:cNvPr id="162" name="Shape 162"/>
        <p:cNvGrpSpPr/>
        <p:nvPr/>
      </p:nvGrpSpPr>
      <p:grpSpPr>
        <a:xfrm>
          <a:off x="0" y="0"/>
          <a:ext cx="0" cy="0"/>
          <a:chOff x="0" y="0"/>
          <a:chExt cx="0" cy="0"/>
        </a:xfrm>
      </p:grpSpPr>
      <p:pic>
        <p:nvPicPr>
          <p:cNvPr id="163" name="Google Shape;163;p22"/>
          <p:cNvPicPr preferRelativeResize="0"/>
          <p:nvPr/>
        </p:nvPicPr>
        <p:blipFill>
          <a:blip r:embed="rId2">
            <a:alphaModFix amt="75000"/>
          </a:blip>
          <a:stretch>
            <a:fillRect/>
          </a:stretch>
        </p:blipFill>
        <p:spPr>
          <a:xfrm>
            <a:off x="0" y="1519237"/>
            <a:ext cx="2060450" cy="1984276"/>
          </a:xfrm>
          <a:prstGeom prst="rect">
            <a:avLst/>
          </a:prstGeom>
          <a:noFill/>
          <a:ln>
            <a:noFill/>
          </a:ln>
        </p:spPr>
      </p:pic>
      <p:pic>
        <p:nvPicPr>
          <p:cNvPr id="164" name="Google Shape;164;p22"/>
          <p:cNvPicPr preferRelativeResize="0"/>
          <p:nvPr/>
        </p:nvPicPr>
        <p:blipFill>
          <a:blip r:embed="rId2">
            <a:alphaModFix amt="75000"/>
          </a:blip>
          <a:stretch>
            <a:fillRect/>
          </a:stretch>
        </p:blipFill>
        <p:spPr>
          <a:xfrm rot="10800000">
            <a:off x="7083550" y="1639987"/>
            <a:ext cx="2060450" cy="1984276"/>
          </a:xfrm>
          <a:prstGeom prst="rect">
            <a:avLst/>
          </a:prstGeom>
          <a:noFill/>
          <a:ln>
            <a:noFill/>
          </a:ln>
        </p:spPr>
      </p:pic>
      <p:sp>
        <p:nvSpPr>
          <p:cNvPr id="165" name="Google Shape;165;p22"/>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SECTION_HEADER_1_3_1_1_1">
    <p:bg>
      <p:bgPr>
        <a:solidFill>
          <a:schemeClr val="lt2"/>
        </a:solidFill>
      </p:bgPr>
    </p:bg>
    <p:spTree>
      <p:nvGrpSpPr>
        <p:cNvPr id="166" name="Shape 166"/>
        <p:cNvGrpSpPr/>
        <p:nvPr/>
      </p:nvGrpSpPr>
      <p:grpSpPr>
        <a:xfrm>
          <a:off x="0" y="0"/>
          <a:ext cx="0" cy="0"/>
          <a:chOff x="0" y="0"/>
          <a:chExt cx="0" cy="0"/>
        </a:xfrm>
      </p:grpSpPr>
      <p:sp>
        <p:nvSpPr>
          <p:cNvPr id="167" name="Google Shape;167;p23"/>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8" name="Google Shape;168;p23"/>
          <p:cNvPicPr preferRelativeResize="0"/>
          <p:nvPr/>
        </p:nvPicPr>
        <p:blipFill>
          <a:blip r:embed="rId2">
            <a:alphaModFix amt="55000"/>
          </a:blip>
          <a:stretch>
            <a:fillRect/>
          </a:stretch>
        </p:blipFill>
        <p:spPr>
          <a:xfrm>
            <a:off x="2209800" y="0"/>
            <a:ext cx="2105025" cy="2172326"/>
          </a:xfrm>
          <a:prstGeom prst="rect">
            <a:avLst/>
          </a:prstGeom>
          <a:noFill/>
          <a:ln>
            <a:noFill/>
          </a:ln>
        </p:spPr>
      </p:pic>
      <p:pic>
        <p:nvPicPr>
          <p:cNvPr id="169" name="Google Shape;169;p23"/>
          <p:cNvPicPr preferRelativeResize="0"/>
          <p:nvPr/>
        </p:nvPicPr>
        <p:blipFill>
          <a:blip r:embed="rId2">
            <a:alphaModFix amt="55000"/>
          </a:blip>
          <a:stretch>
            <a:fillRect/>
          </a:stretch>
        </p:blipFill>
        <p:spPr>
          <a:xfrm flipH="1" rot="10800000">
            <a:off x="4829175" y="2971175"/>
            <a:ext cx="2105025" cy="2172326"/>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type="title">
  <p:cSld name="TITLE">
    <p:bg>
      <p:bgPr>
        <a:solidFill>
          <a:schemeClr val="lt2"/>
        </a:solidFill>
      </p:bgPr>
    </p:bg>
    <p:spTree>
      <p:nvGrpSpPr>
        <p:cNvPr id="173" name="Shape 173"/>
        <p:cNvGrpSpPr/>
        <p:nvPr/>
      </p:nvGrpSpPr>
      <p:grpSpPr>
        <a:xfrm>
          <a:off x="0" y="0"/>
          <a:ext cx="0" cy="0"/>
          <a:chOff x="0" y="0"/>
          <a:chExt cx="0" cy="0"/>
        </a:xfrm>
      </p:grpSpPr>
      <p:grpSp>
        <p:nvGrpSpPr>
          <p:cNvPr id="174" name="Google Shape;174;p25"/>
          <p:cNvGrpSpPr/>
          <p:nvPr/>
        </p:nvGrpSpPr>
        <p:grpSpPr>
          <a:xfrm>
            <a:off x="-9600" y="-33300"/>
            <a:ext cx="9153775" cy="5210100"/>
            <a:chOff x="-9600" y="-33300"/>
            <a:chExt cx="9153775" cy="5210100"/>
          </a:xfrm>
        </p:grpSpPr>
        <p:grpSp>
          <p:nvGrpSpPr>
            <p:cNvPr id="175" name="Google Shape;175;p25"/>
            <p:cNvGrpSpPr/>
            <p:nvPr/>
          </p:nvGrpSpPr>
          <p:grpSpPr>
            <a:xfrm>
              <a:off x="-9600" y="0"/>
              <a:ext cx="9153775" cy="5143507"/>
              <a:chOff x="-9600" y="0"/>
              <a:chExt cx="9153775" cy="5143507"/>
            </a:xfrm>
          </p:grpSpPr>
          <p:sp>
            <p:nvSpPr>
              <p:cNvPr id="176" name="Google Shape;176;p25"/>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5"/>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5"/>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5"/>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5"/>
              <p:cNvSpPr/>
              <p:nvPr/>
            </p:nvSpPr>
            <p:spPr>
              <a:xfrm>
                <a:off x="-9525" y="0"/>
                <a:ext cx="1332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5"/>
              <p:cNvSpPr/>
              <p:nvPr/>
            </p:nvSpPr>
            <p:spPr>
              <a:xfrm rot="5400000">
                <a:off x="3529050" y="1471650"/>
                <a:ext cx="133200" cy="7210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5"/>
              <p:cNvSpPr/>
              <p:nvPr/>
            </p:nvSpPr>
            <p:spPr>
              <a:xfrm rot="-5400000">
                <a:off x="4506475" y="-4418625"/>
                <a:ext cx="219000" cy="9056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5"/>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 name="Google Shape;184;p25"/>
            <p:cNvSpPr/>
            <p:nvPr/>
          </p:nvSpPr>
          <p:spPr>
            <a:xfrm>
              <a:off x="3834000" y="-33300"/>
              <a:ext cx="231300" cy="5210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 name="Google Shape;185;p25"/>
          <p:cNvSpPr txBox="1"/>
          <p:nvPr>
            <p:ph type="ctrTitle"/>
          </p:nvPr>
        </p:nvSpPr>
        <p:spPr>
          <a:xfrm>
            <a:off x="4162225" y="1459650"/>
            <a:ext cx="4441800" cy="1462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2"/>
              </a:buClr>
              <a:buSzPts val="4800"/>
              <a:buNone/>
              <a:defRPr sz="4800">
                <a:solidFill>
                  <a:schemeClr val="accen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86" name="Google Shape;186;p25"/>
          <p:cNvSpPr txBox="1"/>
          <p:nvPr>
            <p:ph idx="1" type="subTitle"/>
          </p:nvPr>
        </p:nvSpPr>
        <p:spPr>
          <a:xfrm>
            <a:off x="5479375" y="3470425"/>
            <a:ext cx="3124500" cy="6483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accent2"/>
              </a:buClr>
              <a:buSzPts val="1800"/>
              <a:buNone/>
              <a:defRPr sz="1800">
                <a:solidFill>
                  <a:schemeClr val="accent2"/>
                </a:solidFill>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Tree>
  </p:cSld>
  <p:clrMapOvr>
    <a:masterClrMapping/>
  </p:clrMapOvr>
  <p:extLst>
    <p:ext uri="{DCECCB84-F9BA-43D5-87BE-67443E8EF086}">
      <p15:sldGuideLst>
        <p15:guide id="1" pos="1610">
          <p15:clr>
            <a:srgbClr val="FA7B17"/>
          </p15:clr>
        </p15:guide>
        <p15:guide id="2" pos="4139">
          <p15:clr>
            <a:srgbClr val="FA7B17"/>
          </p15:clr>
        </p15:guide>
      </p15:sldGuideLst>
    </p:ext>
  </p:extLst>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type="secHead">
  <p:cSld name="SECTION_HEADER">
    <p:bg>
      <p:bgPr>
        <a:solidFill>
          <a:schemeClr val="lt2"/>
        </a:solidFill>
      </p:bgPr>
    </p:bg>
    <p:spTree>
      <p:nvGrpSpPr>
        <p:cNvPr id="187" name="Shape 187"/>
        <p:cNvGrpSpPr/>
        <p:nvPr/>
      </p:nvGrpSpPr>
      <p:grpSpPr>
        <a:xfrm>
          <a:off x="0" y="0"/>
          <a:ext cx="0" cy="0"/>
          <a:chOff x="0" y="0"/>
          <a:chExt cx="0" cy="0"/>
        </a:xfrm>
      </p:grpSpPr>
      <p:grpSp>
        <p:nvGrpSpPr>
          <p:cNvPr id="188" name="Google Shape;188;p26"/>
          <p:cNvGrpSpPr/>
          <p:nvPr/>
        </p:nvGrpSpPr>
        <p:grpSpPr>
          <a:xfrm>
            <a:off x="-9600" y="0"/>
            <a:ext cx="9153675" cy="5143507"/>
            <a:chOff x="-9600" y="0"/>
            <a:chExt cx="9153675" cy="5143507"/>
          </a:xfrm>
        </p:grpSpPr>
        <p:sp>
          <p:nvSpPr>
            <p:cNvPr id="189" name="Google Shape;189;p26"/>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6"/>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6"/>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6"/>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6"/>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6"/>
            <p:cNvSpPr/>
            <p:nvPr/>
          </p:nvSpPr>
          <p:spPr>
            <a:xfrm flipH="1" rot="5400000">
              <a:off x="1433661"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6"/>
            <p:cNvSpPr/>
            <p:nvPr/>
          </p:nvSpPr>
          <p:spPr>
            <a:xfrm flipH="1" rot="5400000">
              <a:off x="911547"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6"/>
            <p:cNvSpPr/>
            <p:nvPr/>
          </p:nvSpPr>
          <p:spPr>
            <a:xfrm flipH="1" rot="5400000">
              <a:off x="454452"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6"/>
            <p:cNvSpPr/>
            <p:nvPr/>
          </p:nvSpPr>
          <p:spPr>
            <a:xfrm flipH="1" rot="5400000">
              <a:off x="286250"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 name="Google Shape;198;p26"/>
            <p:cNvGrpSpPr/>
            <p:nvPr/>
          </p:nvGrpSpPr>
          <p:grpSpPr>
            <a:xfrm>
              <a:off x="-9600" y="0"/>
              <a:ext cx="9153675" cy="5143500"/>
              <a:chOff x="-9600" y="0"/>
              <a:chExt cx="9153675" cy="5143500"/>
            </a:xfrm>
          </p:grpSpPr>
          <p:sp>
            <p:nvSpPr>
              <p:cNvPr id="199" name="Google Shape;199;p26"/>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6"/>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6"/>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6"/>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3" name="Google Shape;203;p26"/>
          <p:cNvSpPr txBox="1"/>
          <p:nvPr>
            <p:ph idx="1" type="body"/>
          </p:nvPr>
        </p:nvSpPr>
        <p:spPr>
          <a:xfrm>
            <a:off x="313650" y="680300"/>
            <a:ext cx="8059500" cy="34383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Clr>
                <a:schemeClr val="accent2"/>
              </a:buClr>
              <a:buSzPts val="1300"/>
              <a:buChar char="●"/>
              <a:defRPr sz="1300">
                <a:solidFill>
                  <a:schemeClr val="accent2"/>
                </a:solidFill>
              </a:defRPr>
            </a:lvl1pPr>
            <a:lvl2pPr indent="-311150" lvl="1" marL="914400" rtl="0">
              <a:spcBef>
                <a:spcPts val="1600"/>
              </a:spcBef>
              <a:spcAft>
                <a:spcPts val="0"/>
              </a:spcAft>
              <a:buClr>
                <a:schemeClr val="accent2"/>
              </a:buClr>
              <a:buSzPts val="1300"/>
              <a:buChar char="○"/>
              <a:defRPr sz="1300">
                <a:solidFill>
                  <a:schemeClr val="accent2"/>
                </a:solidFill>
              </a:defRPr>
            </a:lvl2pPr>
            <a:lvl3pPr indent="-311150" lvl="2" marL="1371600" rtl="0">
              <a:spcBef>
                <a:spcPts val="1600"/>
              </a:spcBef>
              <a:spcAft>
                <a:spcPts val="0"/>
              </a:spcAft>
              <a:buClr>
                <a:schemeClr val="accent2"/>
              </a:buClr>
              <a:buSzPts val="1300"/>
              <a:buChar char="■"/>
              <a:defRPr sz="1300">
                <a:solidFill>
                  <a:schemeClr val="accent2"/>
                </a:solidFill>
              </a:defRPr>
            </a:lvl3pPr>
            <a:lvl4pPr indent="-311150" lvl="3" marL="1828800" rtl="0">
              <a:spcBef>
                <a:spcPts val="1600"/>
              </a:spcBef>
              <a:spcAft>
                <a:spcPts val="0"/>
              </a:spcAft>
              <a:buClr>
                <a:schemeClr val="accent2"/>
              </a:buClr>
              <a:buSzPts val="1300"/>
              <a:buChar char="●"/>
              <a:defRPr sz="1300">
                <a:solidFill>
                  <a:schemeClr val="accent2"/>
                </a:solidFill>
              </a:defRPr>
            </a:lvl4pPr>
            <a:lvl5pPr indent="-311150" lvl="4" marL="2286000" rtl="0">
              <a:spcBef>
                <a:spcPts val="1600"/>
              </a:spcBef>
              <a:spcAft>
                <a:spcPts val="0"/>
              </a:spcAft>
              <a:buClr>
                <a:schemeClr val="accent2"/>
              </a:buClr>
              <a:buSzPts val="1300"/>
              <a:buChar char="○"/>
              <a:defRPr sz="1300">
                <a:solidFill>
                  <a:schemeClr val="accent2"/>
                </a:solidFill>
              </a:defRPr>
            </a:lvl5pPr>
            <a:lvl6pPr indent="-311150" lvl="5" marL="2743200" rtl="0">
              <a:spcBef>
                <a:spcPts val="1600"/>
              </a:spcBef>
              <a:spcAft>
                <a:spcPts val="0"/>
              </a:spcAft>
              <a:buClr>
                <a:schemeClr val="accent2"/>
              </a:buClr>
              <a:buSzPts val="1300"/>
              <a:buChar char="■"/>
              <a:defRPr sz="1300">
                <a:solidFill>
                  <a:schemeClr val="accent2"/>
                </a:solidFill>
              </a:defRPr>
            </a:lvl6pPr>
            <a:lvl7pPr indent="-311150" lvl="6" marL="3200400" rtl="0">
              <a:spcBef>
                <a:spcPts val="1600"/>
              </a:spcBef>
              <a:spcAft>
                <a:spcPts val="0"/>
              </a:spcAft>
              <a:buClr>
                <a:schemeClr val="accent2"/>
              </a:buClr>
              <a:buSzPts val="1300"/>
              <a:buChar char="●"/>
              <a:defRPr sz="1300">
                <a:solidFill>
                  <a:schemeClr val="accent2"/>
                </a:solidFill>
              </a:defRPr>
            </a:lvl7pPr>
            <a:lvl8pPr indent="-311150" lvl="7" marL="3657600" rtl="0">
              <a:spcBef>
                <a:spcPts val="1600"/>
              </a:spcBef>
              <a:spcAft>
                <a:spcPts val="0"/>
              </a:spcAft>
              <a:buClr>
                <a:schemeClr val="accent2"/>
              </a:buClr>
              <a:buSzPts val="1300"/>
              <a:buChar char="○"/>
              <a:defRPr sz="1300">
                <a:solidFill>
                  <a:schemeClr val="accent2"/>
                </a:solidFill>
              </a:defRPr>
            </a:lvl8pPr>
            <a:lvl9pPr indent="-311150" lvl="8" marL="4114800" rtl="0">
              <a:spcBef>
                <a:spcPts val="1600"/>
              </a:spcBef>
              <a:spcAft>
                <a:spcPts val="1600"/>
              </a:spcAft>
              <a:buClr>
                <a:schemeClr val="accent2"/>
              </a:buClr>
              <a:buSzPts val="1300"/>
              <a:buChar char="■"/>
              <a:defRPr sz="1300">
                <a:solidFill>
                  <a:schemeClr val="accent2"/>
                </a:solidFill>
              </a:defRPr>
            </a:lvl9pPr>
          </a:lstStyle>
          <a:p/>
        </p:txBody>
      </p:sp>
      <p:sp>
        <p:nvSpPr>
          <p:cNvPr id="204" name="Google Shape;204;p26"/>
          <p:cNvSpPr txBox="1"/>
          <p:nvPr>
            <p:ph type="title"/>
          </p:nvPr>
        </p:nvSpPr>
        <p:spPr>
          <a:xfrm>
            <a:off x="3118950" y="447675"/>
            <a:ext cx="5482800" cy="727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SECTION_HEADER_2">
    <p:bg>
      <p:bgPr>
        <a:solidFill>
          <a:schemeClr val="lt2"/>
        </a:solidFill>
      </p:bgPr>
    </p:bg>
    <p:spTree>
      <p:nvGrpSpPr>
        <p:cNvPr id="205" name="Shape 205"/>
        <p:cNvGrpSpPr/>
        <p:nvPr/>
      </p:nvGrpSpPr>
      <p:grpSpPr>
        <a:xfrm>
          <a:off x="0" y="0"/>
          <a:ext cx="0" cy="0"/>
          <a:chOff x="0" y="0"/>
          <a:chExt cx="0" cy="0"/>
        </a:xfrm>
      </p:grpSpPr>
      <p:grpSp>
        <p:nvGrpSpPr>
          <p:cNvPr id="206" name="Google Shape;206;p27"/>
          <p:cNvGrpSpPr/>
          <p:nvPr/>
        </p:nvGrpSpPr>
        <p:grpSpPr>
          <a:xfrm>
            <a:off x="-9525" y="0"/>
            <a:ext cx="9153600" cy="5143507"/>
            <a:chOff x="-9525" y="0"/>
            <a:chExt cx="9153600" cy="5143507"/>
          </a:xfrm>
        </p:grpSpPr>
        <p:sp>
          <p:nvSpPr>
            <p:cNvPr id="207" name="Google Shape;207;p27"/>
            <p:cNvSpPr/>
            <p:nvPr/>
          </p:nvSpPr>
          <p:spPr>
            <a:xfrm rot="5400000">
              <a:off x="4943427"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7"/>
            <p:cNvSpPr/>
            <p:nvPr/>
          </p:nvSpPr>
          <p:spPr>
            <a:xfrm rot="5400000">
              <a:off x="4421313"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7"/>
            <p:cNvSpPr/>
            <p:nvPr/>
          </p:nvSpPr>
          <p:spPr>
            <a:xfrm rot="5400000">
              <a:off x="396421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7"/>
            <p:cNvSpPr/>
            <p:nvPr/>
          </p:nvSpPr>
          <p:spPr>
            <a:xfrm rot="5400000">
              <a:off x="3796016"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7"/>
            <p:cNvSpPr/>
            <p:nvPr/>
          </p:nvSpPr>
          <p:spPr>
            <a:xfrm flipH="1" rot="5400000">
              <a:off x="4943427"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7"/>
            <p:cNvSpPr/>
            <p:nvPr/>
          </p:nvSpPr>
          <p:spPr>
            <a:xfrm flipH="1" rot="5400000">
              <a:off x="4421313"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7"/>
            <p:cNvSpPr/>
            <p:nvPr/>
          </p:nvSpPr>
          <p:spPr>
            <a:xfrm flipH="1" rot="5400000">
              <a:off x="3964218"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7"/>
            <p:cNvSpPr/>
            <p:nvPr/>
          </p:nvSpPr>
          <p:spPr>
            <a:xfrm flipH="1" rot="5400000">
              <a:off x="3796016"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7"/>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7"/>
            <p:cNvSpPr/>
            <p:nvPr/>
          </p:nvSpPr>
          <p:spPr>
            <a:xfrm rot="-5400000">
              <a:off x="7143825" y="-1781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7"/>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7"/>
            <p:cNvSpPr/>
            <p:nvPr/>
          </p:nvSpPr>
          <p:spPr>
            <a:xfrm rot="5400000">
              <a:off x="1771725" y="-17812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7"/>
            <p:cNvSpPr/>
            <p:nvPr/>
          </p:nvSpPr>
          <p:spPr>
            <a:xfrm rot="-5400000">
              <a:off x="7143825" y="3143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7"/>
            <p:cNvSpPr/>
            <p:nvPr/>
          </p:nvSpPr>
          <p:spPr>
            <a:xfrm rot="5400000">
              <a:off x="1771725" y="32290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 name="Google Shape;221;p27"/>
          <p:cNvSpPr txBox="1"/>
          <p:nvPr>
            <p:ph idx="1" type="subTitle"/>
          </p:nvPr>
        </p:nvSpPr>
        <p:spPr>
          <a:xfrm>
            <a:off x="540000" y="3661950"/>
            <a:ext cx="8064000" cy="410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800">
                <a:solidFill>
                  <a:schemeClr val="accent2"/>
                </a:solidFill>
                <a:latin typeface="Merriweather"/>
                <a:ea typeface="Merriweather"/>
                <a:cs typeface="Merriweather"/>
                <a:sym typeface="Merriweather"/>
              </a:defRPr>
            </a:lvl1pPr>
            <a:lvl2pPr lvl="1" rtl="0">
              <a:spcBef>
                <a:spcPts val="1600"/>
              </a:spcBef>
              <a:spcAft>
                <a:spcPts val="0"/>
              </a:spcAft>
              <a:buNone/>
              <a:defRPr>
                <a:solidFill>
                  <a:schemeClr val="accent2"/>
                </a:solidFill>
              </a:defRPr>
            </a:lvl2pPr>
            <a:lvl3pPr lvl="2" rtl="0">
              <a:spcBef>
                <a:spcPts val="1600"/>
              </a:spcBef>
              <a:spcAft>
                <a:spcPts val="0"/>
              </a:spcAft>
              <a:buNone/>
              <a:defRPr>
                <a:solidFill>
                  <a:schemeClr val="accent2"/>
                </a:solidFill>
              </a:defRPr>
            </a:lvl3pPr>
            <a:lvl4pPr lvl="3" rtl="0">
              <a:spcBef>
                <a:spcPts val="1600"/>
              </a:spcBef>
              <a:spcAft>
                <a:spcPts val="0"/>
              </a:spcAft>
              <a:buNone/>
              <a:defRPr>
                <a:solidFill>
                  <a:schemeClr val="accent2"/>
                </a:solidFill>
              </a:defRPr>
            </a:lvl4pPr>
            <a:lvl5pPr lvl="4" rtl="0">
              <a:spcBef>
                <a:spcPts val="1600"/>
              </a:spcBef>
              <a:spcAft>
                <a:spcPts val="0"/>
              </a:spcAft>
              <a:buNone/>
              <a:defRPr>
                <a:solidFill>
                  <a:schemeClr val="accent2"/>
                </a:solidFill>
              </a:defRPr>
            </a:lvl5pPr>
            <a:lvl6pPr lvl="5" rtl="0">
              <a:spcBef>
                <a:spcPts val="1600"/>
              </a:spcBef>
              <a:spcAft>
                <a:spcPts val="0"/>
              </a:spcAft>
              <a:buNone/>
              <a:defRPr>
                <a:solidFill>
                  <a:schemeClr val="accent2"/>
                </a:solidFill>
              </a:defRPr>
            </a:lvl6pPr>
            <a:lvl7pPr lvl="6" rtl="0">
              <a:spcBef>
                <a:spcPts val="1600"/>
              </a:spcBef>
              <a:spcAft>
                <a:spcPts val="0"/>
              </a:spcAft>
              <a:buNone/>
              <a:defRPr>
                <a:solidFill>
                  <a:schemeClr val="accent2"/>
                </a:solidFill>
              </a:defRPr>
            </a:lvl7pPr>
            <a:lvl8pPr lvl="7" rtl="0">
              <a:spcBef>
                <a:spcPts val="1600"/>
              </a:spcBef>
              <a:spcAft>
                <a:spcPts val="0"/>
              </a:spcAft>
              <a:buNone/>
              <a:defRPr>
                <a:solidFill>
                  <a:schemeClr val="accent2"/>
                </a:solidFill>
              </a:defRPr>
            </a:lvl8pPr>
            <a:lvl9pPr lvl="8" rtl="0">
              <a:spcBef>
                <a:spcPts val="1600"/>
              </a:spcBef>
              <a:spcAft>
                <a:spcPts val="1600"/>
              </a:spcAft>
              <a:buNone/>
              <a:defRPr>
                <a:solidFill>
                  <a:schemeClr val="accent2"/>
                </a:solidFill>
              </a:defRPr>
            </a:lvl9pPr>
          </a:lstStyle>
          <a:p/>
        </p:txBody>
      </p:sp>
      <p:sp>
        <p:nvSpPr>
          <p:cNvPr id="222" name="Google Shape;222;p27"/>
          <p:cNvSpPr txBox="1"/>
          <p:nvPr>
            <p:ph type="title"/>
          </p:nvPr>
        </p:nvSpPr>
        <p:spPr>
          <a:xfrm>
            <a:off x="1262100" y="2211750"/>
            <a:ext cx="66198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HEADER_1">
    <p:bg>
      <p:bgPr>
        <a:solidFill>
          <a:schemeClr val="accent2"/>
        </a:solidFill>
      </p:bgPr>
    </p:bg>
    <p:spTree>
      <p:nvGrpSpPr>
        <p:cNvPr id="223" name="Shape 223"/>
        <p:cNvGrpSpPr/>
        <p:nvPr/>
      </p:nvGrpSpPr>
      <p:grpSpPr>
        <a:xfrm>
          <a:off x="0" y="0"/>
          <a:ext cx="0" cy="0"/>
          <a:chOff x="0" y="0"/>
          <a:chExt cx="0" cy="0"/>
        </a:xfrm>
      </p:grpSpPr>
      <p:sp>
        <p:nvSpPr>
          <p:cNvPr id="224" name="Google Shape;224;p28"/>
          <p:cNvSpPr txBox="1"/>
          <p:nvPr>
            <p:ph idx="1" type="subTitle"/>
          </p:nvPr>
        </p:nvSpPr>
        <p:spPr>
          <a:xfrm>
            <a:off x="1243800" y="1548000"/>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25" name="Google Shape;225;p28"/>
          <p:cNvSpPr txBox="1"/>
          <p:nvPr>
            <p:ph type="title"/>
          </p:nvPr>
        </p:nvSpPr>
        <p:spPr>
          <a:xfrm>
            <a:off x="1243800" y="1030175"/>
            <a:ext cx="252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26" name="Google Shape;226;p28"/>
          <p:cNvSpPr txBox="1"/>
          <p:nvPr>
            <p:ph hasCustomPrompt="1" idx="2" type="title"/>
          </p:nvPr>
        </p:nvSpPr>
        <p:spPr>
          <a:xfrm>
            <a:off x="314700" y="1141175"/>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27" name="Google Shape;227;p28"/>
          <p:cNvSpPr txBox="1"/>
          <p:nvPr>
            <p:ph idx="3" type="subTitle"/>
          </p:nvPr>
        </p:nvSpPr>
        <p:spPr>
          <a:xfrm>
            <a:off x="1243800" y="3475375"/>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28" name="Google Shape;228;p28"/>
          <p:cNvSpPr txBox="1"/>
          <p:nvPr>
            <p:ph idx="4" type="title"/>
          </p:nvPr>
        </p:nvSpPr>
        <p:spPr>
          <a:xfrm>
            <a:off x="1243800" y="2957550"/>
            <a:ext cx="252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29" name="Google Shape;229;p28"/>
          <p:cNvSpPr txBox="1"/>
          <p:nvPr>
            <p:ph hasCustomPrompt="1" idx="5" type="title"/>
          </p:nvPr>
        </p:nvSpPr>
        <p:spPr>
          <a:xfrm>
            <a:off x="314700" y="3068550"/>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30" name="Google Shape;230;p28"/>
          <p:cNvSpPr txBox="1"/>
          <p:nvPr>
            <p:ph idx="6" type="subTitle"/>
          </p:nvPr>
        </p:nvSpPr>
        <p:spPr>
          <a:xfrm>
            <a:off x="5769300" y="1548000"/>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31" name="Google Shape;231;p28"/>
          <p:cNvSpPr txBox="1"/>
          <p:nvPr>
            <p:ph idx="7" type="title"/>
          </p:nvPr>
        </p:nvSpPr>
        <p:spPr>
          <a:xfrm>
            <a:off x="5769300" y="1030175"/>
            <a:ext cx="252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32" name="Google Shape;232;p28"/>
          <p:cNvSpPr txBox="1"/>
          <p:nvPr>
            <p:ph hasCustomPrompt="1" idx="8" type="title"/>
          </p:nvPr>
        </p:nvSpPr>
        <p:spPr>
          <a:xfrm>
            <a:off x="4840200" y="1141175"/>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33" name="Google Shape;233;p28"/>
          <p:cNvSpPr txBox="1"/>
          <p:nvPr>
            <p:ph idx="9" type="subTitle"/>
          </p:nvPr>
        </p:nvSpPr>
        <p:spPr>
          <a:xfrm>
            <a:off x="5769300" y="3475375"/>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34" name="Google Shape;234;p28"/>
          <p:cNvSpPr txBox="1"/>
          <p:nvPr>
            <p:ph idx="13" type="title"/>
          </p:nvPr>
        </p:nvSpPr>
        <p:spPr>
          <a:xfrm>
            <a:off x="5769300" y="2957550"/>
            <a:ext cx="252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grpSp>
        <p:nvGrpSpPr>
          <p:cNvPr id="235" name="Google Shape;235;p28"/>
          <p:cNvGrpSpPr/>
          <p:nvPr/>
        </p:nvGrpSpPr>
        <p:grpSpPr>
          <a:xfrm>
            <a:off x="-9600" y="0"/>
            <a:ext cx="9153675" cy="5143507"/>
            <a:chOff x="-9600" y="0"/>
            <a:chExt cx="9153675" cy="5143507"/>
          </a:xfrm>
        </p:grpSpPr>
        <p:sp>
          <p:nvSpPr>
            <p:cNvPr id="236" name="Google Shape;236;p28"/>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8"/>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8"/>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8"/>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8"/>
            <p:cNvSpPr/>
            <p:nvPr/>
          </p:nvSpPr>
          <p:spPr>
            <a:xfrm flipH="1" rot="5400000">
              <a:off x="1433661"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8"/>
            <p:cNvSpPr/>
            <p:nvPr/>
          </p:nvSpPr>
          <p:spPr>
            <a:xfrm flipH="1" rot="5400000">
              <a:off x="911547"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8"/>
            <p:cNvSpPr/>
            <p:nvPr/>
          </p:nvSpPr>
          <p:spPr>
            <a:xfrm flipH="1" rot="5400000">
              <a:off x="454452"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8"/>
            <p:cNvSpPr/>
            <p:nvPr/>
          </p:nvSpPr>
          <p:spPr>
            <a:xfrm flipH="1" rot="5400000">
              <a:off x="286250"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 name="Google Shape;244;p28"/>
            <p:cNvGrpSpPr/>
            <p:nvPr/>
          </p:nvGrpSpPr>
          <p:grpSpPr>
            <a:xfrm>
              <a:off x="-9600" y="0"/>
              <a:ext cx="9153675" cy="5143500"/>
              <a:chOff x="-9600" y="0"/>
              <a:chExt cx="9153675" cy="5143500"/>
            </a:xfrm>
          </p:grpSpPr>
          <p:sp>
            <p:nvSpPr>
              <p:cNvPr id="245" name="Google Shape;245;p28"/>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8"/>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8"/>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8"/>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9" name="Google Shape;249;p28"/>
          <p:cNvSpPr txBox="1"/>
          <p:nvPr>
            <p:ph hasCustomPrompt="1" idx="14" type="title"/>
          </p:nvPr>
        </p:nvSpPr>
        <p:spPr>
          <a:xfrm>
            <a:off x="4840200" y="3068550"/>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ong Text">
  <p:cSld name="SECTION_HEADER_1_3">
    <p:bg>
      <p:bgPr>
        <a:solidFill>
          <a:schemeClr val="accent2"/>
        </a:solidFill>
      </p:bgPr>
    </p:bg>
    <p:spTree>
      <p:nvGrpSpPr>
        <p:cNvPr id="250" name="Shape 250"/>
        <p:cNvGrpSpPr/>
        <p:nvPr/>
      </p:nvGrpSpPr>
      <p:grpSpPr>
        <a:xfrm>
          <a:off x="0" y="0"/>
          <a:ext cx="0" cy="0"/>
          <a:chOff x="0" y="0"/>
          <a:chExt cx="0" cy="0"/>
        </a:xfrm>
      </p:grpSpPr>
      <p:grpSp>
        <p:nvGrpSpPr>
          <p:cNvPr id="251" name="Google Shape;251;p29"/>
          <p:cNvGrpSpPr/>
          <p:nvPr/>
        </p:nvGrpSpPr>
        <p:grpSpPr>
          <a:xfrm>
            <a:off x="-9675" y="0"/>
            <a:ext cx="9153675" cy="5143501"/>
            <a:chOff x="-9675" y="0"/>
            <a:chExt cx="9153675" cy="5143501"/>
          </a:xfrm>
        </p:grpSpPr>
        <p:sp>
          <p:nvSpPr>
            <p:cNvPr id="252" name="Google Shape;252;p29"/>
            <p:cNvSpPr/>
            <p:nvPr/>
          </p:nvSpPr>
          <p:spPr>
            <a:xfrm flipH="1" rot="-5400000">
              <a:off x="166826" y="4452688"/>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9"/>
            <p:cNvSpPr/>
            <p:nvPr/>
          </p:nvSpPr>
          <p:spPr>
            <a:xfrm flipH="1" rot="-5400000">
              <a:off x="688936" y="4452679"/>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9"/>
            <p:cNvSpPr/>
            <p:nvPr/>
          </p:nvSpPr>
          <p:spPr>
            <a:xfrm flipH="1" rot="-5400000">
              <a:off x="1364368" y="4738935"/>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9"/>
            <p:cNvSpPr/>
            <p:nvPr/>
          </p:nvSpPr>
          <p:spPr>
            <a:xfrm flipH="1" rot="-5400000">
              <a:off x="1316636" y="4342782"/>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9"/>
            <p:cNvSpPr/>
            <p:nvPr/>
          </p:nvSpPr>
          <p:spPr>
            <a:xfrm rot="-5400000">
              <a:off x="7186294" y="-176348"/>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9"/>
            <p:cNvSpPr/>
            <p:nvPr/>
          </p:nvSpPr>
          <p:spPr>
            <a:xfrm rot="-5400000">
              <a:off x="7708404"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9"/>
            <p:cNvSpPr/>
            <p:nvPr/>
          </p:nvSpPr>
          <p:spPr>
            <a:xfrm rot="-5400000">
              <a:off x="8383836" y="-108444"/>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9"/>
            <p:cNvSpPr/>
            <p:nvPr/>
          </p:nvSpPr>
          <p:spPr>
            <a:xfrm rot="-5400000">
              <a:off x="8336103"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 name="Google Shape;260;p29"/>
            <p:cNvGrpSpPr/>
            <p:nvPr/>
          </p:nvGrpSpPr>
          <p:grpSpPr>
            <a:xfrm flipH="1">
              <a:off x="-9675" y="0"/>
              <a:ext cx="9153675" cy="5143500"/>
              <a:chOff x="-9600" y="0"/>
              <a:chExt cx="9153675" cy="5143500"/>
            </a:xfrm>
          </p:grpSpPr>
          <p:sp>
            <p:nvSpPr>
              <p:cNvPr id="261" name="Google Shape;261;p29"/>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9"/>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9"/>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9"/>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5" name="Google Shape;265;p29"/>
          <p:cNvSpPr txBox="1"/>
          <p:nvPr>
            <p:ph type="title"/>
          </p:nvPr>
        </p:nvSpPr>
        <p:spPr>
          <a:xfrm>
            <a:off x="545225" y="457200"/>
            <a:ext cx="5484300" cy="727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2400"/>
              <a:buNone/>
              <a:defRPr sz="24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4 columns">
  <p:cSld name="SECTION_HEADER_1_2">
    <p:bg>
      <p:bgPr>
        <a:solidFill>
          <a:schemeClr val="accent2"/>
        </a:solidFill>
      </p:bgPr>
    </p:bg>
    <p:spTree>
      <p:nvGrpSpPr>
        <p:cNvPr id="266" name="Shape 266"/>
        <p:cNvGrpSpPr/>
        <p:nvPr/>
      </p:nvGrpSpPr>
      <p:grpSpPr>
        <a:xfrm>
          <a:off x="0" y="0"/>
          <a:ext cx="0" cy="0"/>
          <a:chOff x="0" y="0"/>
          <a:chExt cx="0" cy="0"/>
        </a:xfrm>
      </p:grpSpPr>
      <p:grpSp>
        <p:nvGrpSpPr>
          <p:cNvPr id="267" name="Google Shape;267;p30"/>
          <p:cNvGrpSpPr/>
          <p:nvPr/>
        </p:nvGrpSpPr>
        <p:grpSpPr>
          <a:xfrm>
            <a:off x="-9600" y="0"/>
            <a:ext cx="9169550" cy="5143500"/>
            <a:chOff x="-9600" y="0"/>
            <a:chExt cx="9169550" cy="5143500"/>
          </a:xfrm>
        </p:grpSpPr>
        <p:sp>
          <p:nvSpPr>
            <p:cNvPr id="268" name="Google Shape;268;p30"/>
            <p:cNvSpPr/>
            <p:nvPr/>
          </p:nvSpPr>
          <p:spPr>
            <a:xfrm flipH="1" rot="5400000">
              <a:off x="1433569" y="-176348"/>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0"/>
            <p:cNvSpPr/>
            <p:nvPr/>
          </p:nvSpPr>
          <p:spPr>
            <a:xfrm flipH="1" rot="5400000">
              <a:off x="911459"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0"/>
            <p:cNvSpPr/>
            <p:nvPr/>
          </p:nvSpPr>
          <p:spPr>
            <a:xfrm flipH="1" rot="5400000">
              <a:off x="454370" y="-108444"/>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0"/>
            <p:cNvSpPr/>
            <p:nvPr/>
          </p:nvSpPr>
          <p:spPr>
            <a:xfrm flipH="1" rot="5400000">
              <a:off x="286166"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0"/>
            <p:cNvSpPr/>
            <p:nvPr/>
          </p:nvSpPr>
          <p:spPr>
            <a:xfrm>
              <a:off x="-9600" y="0"/>
              <a:ext cx="1332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0"/>
            <p:cNvSpPr/>
            <p:nvPr/>
          </p:nvSpPr>
          <p:spPr>
            <a:xfrm rot="5400000">
              <a:off x="4508600" y="492150"/>
              <a:ext cx="133200" cy="9169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0"/>
            <p:cNvSpPr/>
            <p:nvPr/>
          </p:nvSpPr>
          <p:spPr>
            <a:xfrm rot="-5400000">
              <a:off x="5391150"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0"/>
            <p:cNvSpPr/>
            <p:nvPr/>
          </p:nvSpPr>
          <p:spPr>
            <a:xfrm>
              <a:off x="8924925"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 name="Google Shape;276;p30"/>
          <p:cNvSpPr/>
          <p:nvPr/>
        </p:nvSpPr>
        <p:spPr>
          <a:xfrm>
            <a:off x="3625400" y="0"/>
            <a:ext cx="1893300" cy="5143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0"/>
          <p:cNvSpPr txBox="1"/>
          <p:nvPr>
            <p:ph idx="1" type="subTitle"/>
          </p:nvPr>
        </p:nvSpPr>
        <p:spPr>
          <a:xfrm>
            <a:off x="1091400" y="1319400"/>
            <a:ext cx="180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78" name="Google Shape;278;p30"/>
          <p:cNvSpPr txBox="1"/>
          <p:nvPr>
            <p:ph type="title"/>
          </p:nvPr>
        </p:nvSpPr>
        <p:spPr>
          <a:xfrm>
            <a:off x="1091400" y="801575"/>
            <a:ext cx="306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79" name="Google Shape;279;p30"/>
          <p:cNvSpPr txBox="1"/>
          <p:nvPr>
            <p:ph hasCustomPrompt="1" idx="2" type="title"/>
          </p:nvPr>
        </p:nvSpPr>
        <p:spPr>
          <a:xfrm>
            <a:off x="162300" y="912575"/>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80" name="Google Shape;280;p30"/>
          <p:cNvSpPr txBox="1"/>
          <p:nvPr>
            <p:ph idx="3" type="subTitle"/>
          </p:nvPr>
        </p:nvSpPr>
        <p:spPr>
          <a:xfrm>
            <a:off x="1091400" y="3170575"/>
            <a:ext cx="216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81" name="Google Shape;281;p30"/>
          <p:cNvSpPr txBox="1"/>
          <p:nvPr>
            <p:ph idx="4" type="title"/>
          </p:nvPr>
        </p:nvSpPr>
        <p:spPr>
          <a:xfrm>
            <a:off x="1091400" y="2652750"/>
            <a:ext cx="306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82" name="Google Shape;282;p30"/>
          <p:cNvSpPr txBox="1"/>
          <p:nvPr>
            <p:ph hasCustomPrompt="1" idx="5" type="title"/>
          </p:nvPr>
        </p:nvSpPr>
        <p:spPr>
          <a:xfrm>
            <a:off x="162300" y="2763750"/>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83" name="Google Shape;283;p30"/>
          <p:cNvSpPr txBox="1"/>
          <p:nvPr>
            <p:ph idx="6" type="subTitle"/>
          </p:nvPr>
        </p:nvSpPr>
        <p:spPr>
          <a:xfrm>
            <a:off x="6378900" y="2157600"/>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84" name="Google Shape;284;p30"/>
          <p:cNvSpPr txBox="1"/>
          <p:nvPr>
            <p:ph idx="7" type="title"/>
          </p:nvPr>
        </p:nvSpPr>
        <p:spPr>
          <a:xfrm>
            <a:off x="6378900" y="1639775"/>
            <a:ext cx="306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85" name="Google Shape;285;p30"/>
          <p:cNvSpPr txBox="1"/>
          <p:nvPr>
            <p:ph hasCustomPrompt="1" idx="8" type="title"/>
          </p:nvPr>
        </p:nvSpPr>
        <p:spPr>
          <a:xfrm>
            <a:off x="5449800" y="1750775"/>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86" name="Google Shape;286;p30"/>
          <p:cNvSpPr txBox="1"/>
          <p:nvPr>
            <p:ph idx="9" type="subTitle"/>
          </p:nvPr>
        </p:nvSpPr>
        <p:spPr>
          <a:xfrm>
            <a:off x="6378900" y="4008775"/>
            <a:ext cx="23400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lt1"/>
                </a:solidFill>
              </a:defRPr>
            </a:lvl1pPr>
            <a:lvl2pPr lvl="1" rtl="0">
              <a:spcBef>
                <a:spcPts val="1600"/>
              </a:spcBef>
              <a:spcAft>
                <a:spcPts val="0"/>
              </a:spcAft>
              <a:buNone/>
              <a:defRPr>
                <a:solidFill>
                  <a:schemeClr val="lt1"/>
                </a:solidFill>
              </a:defRPr>
            </a:lvl2pPr>
            <a:lvl3pPr lvl="2" rtl="0">
              <a:spcBef>
                <a:spcPts val="1600"/>
              </a:spcBef>
              <a:spcAft>
                <a:spcPts val="0"/>
              </a:spcAft>
              <a:buNone/>
              <a:defRPr>
                <a:solidFill>
                  <a:schemeClr val="lt1"/>
                </a:solidFill>
              </a:defRPr>
            </a:lvl3pPr>
            <a:lvl4pPr lvl="3" rtl="0">
              <a:spcBef>
                <a:spcPts val="1600"/>
              </a:spcBef>
              <a:spcAft>
                <a:spcPts val="0"/>
              </a:spcAft>
              <a:buNone/>
              <a:defRPr>
                <a:solidFill>
                  <a:schemeClr val="lt1"/>
                </a:solidFill>
              </a:defRPr>
            </a:lvl4pPr>
            <a:lvl5pPr lvl="4" rtl="0">
              <a:spcBef>
                <a:spcPts val="1600"/>
              </a:spcBef>
              <a:spcAft>
                <a:spcPts val="0"/>
              </a:spcAft>
              <a:buNone/>
              <a:defRPr>
                <a:solidFill>
                  <a:schemeClr val="lt1"/>
                </a:solidFill>
              </a:defRPr>
            </a:lvl5pPr>
            <a:lvl6pPr lvl="5" rtl="0">
              <a:spcBef>
                <a:spcPts val="1600"/>
              </a:spcBef>
              <a:spcAft>
                <a:spcPts val="0"/>
              </a:spcAft>
              <a:buNone/>
              <a:defRPr>
                <a:solidFill>
                  <a:schemeClr val="lt1"/>
                </a:solidFill>
              </a:defRPr>
            </a:lvl6pPr>
            <a:lvl7pPr lvl="6" rtl="0">
              <a:spcBef>
                <a:spcPts val="1600"/>
              </a:spcBef>
              <a:spcAft>
                <a:spcPts val="0"/>
              </a:spcAft>
              <a:buNone/>
              <a:defRPr>
                <a:solidFill>
                  <a:schemeClr val="lt1"/>
                </a:solidFill>
              </a:defRPr>
            </a:lvl7pPr>
            <a:lvl8pPr lvl="7" rtl="0">
              <a:spcBef>
                <a:spcPts val="1600"/>
              </a:spcBef>
              <a:spcAft>
                <a:spcPts val="0"/>
              </a:spcAft>
              <a:buNone/>
              <a:defRPr>
                <a:solidFill>
                  <a:schemeClr val="lt1"/>
                </a:solidFill>
              </a:defRPr>
            </a:lvl8pPr>
            <a:lvl9pPr lvl="8" rtl="0">
              <a:spcBef>
                <a:spcPts val="1600"/>
              </a:spcBef>
              <a:spcAft>
                <a:spcPts val="1600"/>
              </a:spcAft>
              <a:buNone/>
              <a:defRPr>
                <a:solidFill>
                  <a:schemeClr val="lt1"/>
                </a:solidFill>
              </a:defRPr>
            </a:lvl9pPr>
          </a:lstStyle>
          <a:p/>
        </p:txBody>
      </p:sp>
      <p:sp>
        <p:nvSpPr>
          <p:cNvPr id="287" name="Google Shape;287;p30"/>
          <p:cNvSpPr txBox="1"/>
          <p:nvPr>
            <p:ph idx="13" type="title"/>
          </p:nvPr>
        </p:nvSpPr>
        <p:spPr>
          <a:xfrm>
            <a:off x="6378900" y="3490950"/>
            <a:ext cx="3060000" cy="720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88" name="Google Shape;288;p30"/>
          <p:cNvSpPr txBox="1"/>
          <p:nvPr>
            <p:ph hasCustomPrompt="1" idx="14" type="title"/>
          </p:nvPr>
        </p:nvSpPr>
        <p:spPr>
          <a:xfrm>
            <a:off x="5449800" y="3601950"/>
            <a:ext cx="1081500" cy="49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5"/>
              </a:buClr>
              <a:buSzPts val="3600"/>
              <a:buNone/>
              <a:defRPr sz="3600">
                <a:solidFill>
                  <a:schemeClr val="accent5"/>
                </a:solidFill>
              </a:defRPr>
            </a:lvl1pPr>
            <a:lvl2pPr lvl="1" rtl="0" algn="ctr">
              <a:spcBef>
                <a:spcPts val="0"/>
              </a:spcBef>
              <a:spcAft>
                <a:spcPts val="0"/>
              </a:spcAft>
              <a:buClr>
                <a:schemeClr val="accent5"/>
              </a:buClr>
              <a:buSzPts val="3600"/>
              <a:buNone/>
              <a:defRPr sz="3600">
                <a:solidFill>
                  <a:schemeClr val="accent5"/>
                </a:solidFill>
              </a:defRPr>
            </a:lvl2pPr>
            <a:lvl3pPr lvl="2" rtl="0" algn="ctr">
              <a:spcBef>
                <a:spcPts val="0"/>
              </a:spcBef>
              <a:spcAft>
                <a:spcPts val="0"/>
              </a:spcAft>
              <a:buClr>
                <a:schemeClr val="accent5"/>
              </a:buClr>
              <a:buSzPts val="3600"/>
              <a:buNone/>
              <a:defRPr sz="3600">
                <a:solidFill>
                  <a:schemeClr val="accent5"/>
                </a:solidFill>
              </a:defRPr>
            </a:lvl3pPr>
            <a:lvl4pPr lvl="3" rtl="0" algn="ctr">
              <a:spcBef>
                <a:spcPts val="0"/>
              </a:spcBef>
              <a:spcAft>
                <a:spcPts val="0"/>
              </a:spcAft>
              <a:buClr>
                <a:schemeClr val="accent5"/>
              </a:buClr>
              <a:buSzPts val="3600"/>
              <a:buNone/>
              <a:defRPr sz="3600">
                <a:solidFill>
                  <a:schemeClr val="accent5"/>
                </a:solidFill>
              </a:defRPr>
            </a:lvl4pPr>
            <a:lvl5pPr lvl="4" rtl="0" algn="ctr">
              <a:spcBef>
                <a:spcPts val="0"/>
              </a:spcBef>
              <a:spcAft>
                <a:spcPts val="0"/>
              </a:spcAft>
              <a:buClr>
                <a:schemeClr val="accent5"/>
              </a:buClr>
              <a:buSzPts val="3600"/>
              <a:buNone/>
              <a:defRPr sz="3600">
                <a:solidFill>
                  <a:schemeClr val="accent5"/>
                </a:solidFill>
              </a:defRPr>
            </a:lvl5pPr>
            <a:lvl6pPr lvl="5" rtl="0" algn="ctr">
              <a:spcBef>
                <a:spcPts val="0"/>
              </a:spcBef>
              <a:spcAft>
                <a:spcPts val="0"/>
              </a:spcAft>
              <a:buClr>
                <a:schemeClr val="accent5"/>
              </a:buClr>
              <a:buSzPts val="3600"/>
              <a:buNone/>
              <a:defRPr sz="3600">
                <a:solidFill>
                  <a:schemeClr val="accent5"/>
                </a:solidFill>
              </a:defRPr>
            </a:lvl6pPr>
            <a:lvl7pPr lvl="6" rtl="0" algn="ctr">
              <a:spcBef>
                <a:spcPts val="0"/>
              </a:spcBef>
              <a:spcAft>
                <a:spcPts val="0"/>
              </a:spcAft>
              <a:buClr>
                <a:schemeClr val="accent5"/>
              </a:buClr>
              <a:buSzPts val="3600"/>
              <a:buNone/>
              <a:defRPr sz="3600">
                <a:solidFill>
                  <a:schemeClr val="accent5"/>
                </a:solidFill>
              </a:defRPr>
            </a:lvl7pPr>
            <a:lvl8pPr lvl="7" rtl="0" algn="ctr">
              <a:spcBef>
                <a:spcPts val="0"/>
              </a:spcBef>
              <a:spcAft>
                <a:spcPts val="0"/>
              </a:spcAft>
              <a:buClr>
                <a:schemeClr val="accent5"/>
              </a:buClr>
              <a:buSzPts val="3600"/>
              <a:buNone/>
              <a:defRPr sz="3600">
                <a:solidFill>
                  <a:schemeClr val="accent5"/>
                </a:solidFill>
              </a:defRPr>
            </a:lvl8pPr>
            <a:lvl9pPr lvl="8" rtl="0" algn="ctr">
              <a:spcBef>
                <a:spcPts val="0"/>
              </a:spcBef>
              <a:spcAft>
                <a:spcPts val="0"/>
              </a:spcAft>
              <a:buClr>
                <a:schemeClr val="accent5"/>
              </a:buClr>
              <a:buSzPts val="3600"/>
              <a:buNone/>
              <a:defRPr sz="3600">
                <a:solidFill>
                  <a:schemeClr val="accent5"/>
                </a:solidFill>
              </a:defRPr>
            </a:lvl9pPr>
          </a:lstStyle>
          <a:p>
            <a:r>
              <a:t>xx%</a:t>
            </a:r>
          </a:p>
        </p:txBody>
      </p:sp>
      <p:sp>
        <p:nvSpPr>
          <p:cNvPr id="289" name="Google Shape;289;p30"/>
          <p:cNvSpPr txBox="1"/>
          <p:nvPr>
            <p:ph idx="15" type="title"/>
          </p:nvPr>
        </p:nvSpPr>
        <p:spPr>
          <a:xfrm>
            <a:off x="3121200" y="428625"/>
            <a:ext cx="5482800" cy="727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400"/>
              <a:buNone/>
              <a:defRPr sz="2400">
                <a:solidFill>
                  <a:schemeClr val="lt1"/>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SECTION_HEADER_1_2_2">
    <p:bg>
      <p:bgPr>
        <a:solidFill>
          <a:schemeClr val="lt2"/>
        </a:solidFill>
      </p:bgPr>
    </p:bg>
    <p:spTree>
      <p:nvGrpSpPr>
        <p:cNvPr id="290" name="Shape 290"/>
        <p:cNvGrpSpPr/>
        <p:nvPr/>
      </p:nvGrpSpPr>
      <p:grpSpPr>
        <a:xfrm>
          <a:off x="0" y="0"/>
          <a:ext cx="0" cy="0"/>
          <a:chOff x="0" y="0"/>
          <a:chExt cx="0" cy="0"/>
        </a:xfrm>
      </p:grpSpPr>
      <p:grpSp>
        <p:nvGrpSpPr>
          <p:cNvPr id="291" name="Google Shape;291;p31"/>
          <p:cNvGrpSpPr/>
          <p:nvPr/>
        </p:nvGrpSpPr>
        <p:grpSpPr>
          <a:xfrm rot="10800000">
            <a:off x="-9600" y="0"/>
            <a:ext cx="9153775" cy="5143507"/>
            <a:chOff x="-9600" y="0"/>
            <a:chExt cx="9153775" cy="5143507"/>
          </a:xfrm>
        </p:grpSpPr>
        <p:sp>
          <p:nvSpPr>
            <p:cNvPr id="292" name="Google Shape;292;p31"/>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1"/>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1"/>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1"/>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1"/>
            <p:cNvSpPr/>
            <p:nvPr/>
          </p:nvSpPr>
          <p:spPr>
            <a:xfrm>
              <a:off x="-9525" y="0"/>
              <a:ext cx="1332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1"/>
            <p:cNvSpPr/>
            <p:nvPr/>
          </p:nvSpPr>
          <p:spPr>
            <a:xfrm rot="5400000">
              <a:off x="3529050" y="1471650"/>
              <a:ext cx="133200" cy="7210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1"/>
            <p:cNvSpPr/>
            <p:nvPr/>
          </p:nvSpPr>
          <p:spPr>
            <a:xfrm rot="-5400000">
              <a:off x="4506475" y="-4418625"/>
              <a:ext cx="219000" cy="9056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1"/>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31"/>
          <p:cNvSpPr txBox="1"/>
          <p:nvPr>
            <p:ph type="title"/>
          </p:nvPr>
        </p:nvSpPr>
        <p:spPr>
          <a:xfrm>
            <a:off x="540000" y="609600"/>
            <a:ext cx="4413600" cy="9429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4000"/>
              <a:buNone/>
              <a:defRPr sz="40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01" name="Google Shape;301;p31"/>
          <p:cNvSpPr txBox="1"/>
          <p:nvPr>
            <p:ph idx="1" type="subTitle"/>
          </p:nvPr>
        </p:nvSpPr>
        <p:spPr>
          <a:xfrm>
            <a:off x="540000" y="2010825"/>
            <a:ext cx="3583800" cy="861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accent2"/>
                </a:solidFill>
              </a:defRPr>
            </a:lvl1pPr>
            <a:lvl2pPr lvl="1" rtl="0">
              <a:spcBef>
                <a:spcPts val="1600"/>
              </a:spcBef>
              <a:spcAft>
                <a:spcPts val="0"/>
              </a:spcAft>
              <a:buNone/>
              <a:defRPr>
                <a:solidFill>
                  <a:schemeClr val="accent2"/>
                </a:solidFill>
              </a:defRPr>
            </a:lvl2pPr>
            <a:lvl3pPr lvl="2" rtl="0">
              <a:spcBef>
                <a:spcPts val="1600"/>
              </a:spcBef>
              <a:spcAft>
                <a:spcPts val="0"/>
              </a:spcAft>
              <a:buNone/>
              <a:defRPr>
                <a:solidFill>
                  <a:schemeClr val="accent2"/>
                </a:solidFill>
              </a:defRPr>
            </a:lvl3pPr>
            <a:lvl4pPr lvl="3" rtl="0">
              <a:spcBef>
                <a:spcPts val="1600"/>
              </a:spcBef>
              <a:spcAft>
                <a:spcPts val="0"/>
              </a:spcAft>
              <a:buNone/>
              <a:defRPr>
                <a:solidFill>
                  <a:schemeClr val="accent2"/>
                </a:solidFill>
              </a:defRPr>
            </a:lvl4pPr>
            <a:lvl5pPr lvl="4" rtl="0">
              <a:spcBef>
                <a:spcPts val="1600"/>
              </a:spcBef>
              <a:spcAft>
                <a:spcPts val="0"/>
              </a:spcAft>
              <a:buNone/>
              <a:defRPr>
                <a:solidFill>
                  <a:schemeClr val="accent2"/>
                </a:solidFill>
              </a:defRPr>
            </a:lvl5pPr>
            <a:lvl6pPr lvl="5" rtl="0">
              <a:spcBef>
                <a:spcPts val="1600"/>
              </a:spcBef>
              <a:spcAft>
                <a:spcPts val="0"/>
              </a:spcAft>
              <a:buNone/>
              <a:defRPr>
                <a:solidFill>
                  <a:schemeClr val="accent2"/>
                </a:solidFill>
              </a:defRPr>
            </a:lvl6pPr>
            <a:lvl7pPr lvl="6" rtl="0">
              <a:spcBef>
                <a:spcPts val="1600"/>
              </a:spcBef>
              <a:spcAft>
                <a:spcPts val="0"/>
              </a:spcAft>
              <a:buNone/>
              <a:defRPr>
                <a:solidFill>
                  <a:schemeClr val="accent2"/>
                </a:solidFill>
              </a:defRPr>
            </a:lvl7pPr>
            <a:lvl8pPr lvl="7" rtl="0">
              <a:spcBef>
                <a:spcPts val="1600"/>
              </a:spcBef>
              <a:spcAft>
                <a:spcPts val="0"/>
              </a:spcAft>
              <a:buNone/>
              <a:defRPr>
                <a:solidFill>
                  <a:schemeClr val="accent2"/>
                </a:solidFill>
              </a:defRPr>
            </a:lvl8pPr>
            <a:lvl9pPr lvl="8" rtl="0">
              <a:spcBef>
                <a:spcPts val="1600"/>
              </a:spcBef>
              <a:spcAft>
                <a:spcPts val="1600"/>
              </a:spcAft>
              <a:buNone/>
              <a:defRPr>
                <a:solidFill>
                  <a:schemeClr val="accent2"/>
                </a:solidFill>
              </a:defRPr>
            </a:lvl9pPr>
          </a:lstStyle>
          <a:p/>
        </p:txBody>
      </p:sp>
      <p:sp>
        <p:nvSpPr>
          <p:cNvPr id="302" name="Google Shape;302;p31"/>
          <p:cNvSpPr txBox="1"/>
          <p:nvPr/>
        </p:nvSpPr>
        <p:spPr>
          <a:xfrm>
            <a:off x="540000" y="3661600"/>
            <a:ext cx="3957600" cy="8484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a:solidFill>
                  <a:schemeClr val="accent2"/>
                </a:solidFill>
                <a:latin typeface="Roboto"/>
                <a:ea typeface="Roboto"/>
                <a:cs typeface="Roboto"/>
                <a:sym typeface="Roboto"/>
              </a:rPr>
              <a:t>CREDITS: This presentation template was created by </a:t>
            </a:r>
            <a:r>
              <a:rPr lang="en">
                <a:solidFill>
                  <a:schemeClr val="accent2"/>
                </a:solidFill>
                <a:uFill>
                  <a:noFill/>
                </a:uFill>
                <a:latin typeface="Roboto"/>
                <a:ea typeface="Roboto"/>
                <a:cs typeface="Roboto"/>
                <a:sym typeface="Roboto"/>
                <a:hlinkClick r:id="rId2">
                  <a:extLst>
                    <a:ext uri="{A12FA001-AC4F-418D-AE19-62706E023703}">
                      <ahyp:hlinkClr val="tx"/>
                    </a:ext>
                  </a:extLst>
                </a:hlinkClick>
              </a:rPr>
              <a:t>Slidesgo</a:t>
            </a:r>
            <a:r>
              <a:rPr lang="en">
                <a:solidFill>
                  <a:schemeClr val="accent2"/>
                </a:solidFill>
                <a:latin typeface="Roboto"/>
                <a:ea typeface="Roboto"/>
                <a:cs typeface="Roboto"/>
                <a:sym typeface="Roboto"/>
              </a:rPr>
              <a:t>, including icons by </a:t>
            </a:r>
            <a:r>
              <a:rPr lang="en">
                <a:solidFill>
                  <a:schemeClr val="accent2"/>
                </a:solidFill>
                <a:uFill>
                  <a:noFill/>
                </a:uFill>
                <a:latin typeface="Roboto"/>
                <a:ea typeface="Roboto"/>
                <a:cs typeface="Roboto"/>
                <a:sym typeface="Roboto"/>
                <a:hlinkClick r:id="rId3">
                  <a:extLst>
                    <a:ext uri="{A12FA001-AC4F-418D-AE19-62706E023703}">
                      <ahyp:hlinkClr val="tx"/>
                    </a:ext>
                  </a:extLst>
                </a:hlinkClick>
              </a:rPr>
              <a:t>Flaticon</a:t>
            </a:r>
            <a:r>
              <a:rPr lang="en">
                <a:solidFill>
                  <a:schemeClr val="accent2"/>
                </a:solidFill>
                <a:latin typeface="Roboto"/>
                <a:ea typeface="Roboto"/>
                <a:cs typeface="Roboto"/>
                <a:sym typeface="Roboto"/>
              </a:rPr>
              <a:t>, and infographics &amp; images by </a:t>
            </a:r>
            <a:r>
              <a:rPr lang="en">
                <a:solidFill>
                  <a:schemeClr val="accent2"/>
                </a:solidFill>
                <a:uFill>
                  <a:noFill/>
                </a:uFill>
                <a:latin typeface="Roboto"/>
                <a:ea typeface="Roboto"/>
                <a:cs typeface="Roboto"/>
                <a:sym typeface="Roboto"/>
                <a:hlinkClick r:id="rId4">
                  <a:extLst>
                    <a:ext uri="{A12FA001-AC4F-418D-AE19-62706E023703}">
                      <ahyp:hlinkClr val="tx"/>
                    </a:ext>
                  </a:extLst>
                </a:hlinkClick>
              </a:rPr>
              <a:t>Freepik</a:t>
            </a:r>
            <a:r>
              <a:rPr lang="en">
                <a:solidFill>
                  <a:schemeClr val="accent2"/>
                </a:solidFill>
                <a:latin typeface="Roboto"/>
                <a:ea typeface="Roboto"/>
                <a:cs typeface="Roboto"/>
                <a:sym typeface="Roboto"/>
              </a:rPr>
              <a:t>. </a:t>
            </a:r>
            <a:endParaRPr>
              <a:solidFill>
                <a:schemeClr val="accent2"/>
              </a:solidFill>
              <a:latin typeface="Roboto"/>
              <a:ea typeface="Roboto"/>
              <a:cs typeface="Roboto"/>
              <a:sym typeface="Roboto"/>
            </a:endParaRPr>
          </a:p>
        </p:txBody>
      </p:sp>
      <p:sp>
        <p:nvSpPr>
          <p:cNvPr id="303" name="Google Shape;303;p31"/>
          <p:cNvSpPr/>
          <p:nvPr/>
        </p:nvSpPr>
        <p:spPr>
          <a:xfrm>
            <a:off x="5095650" y="-33300"/>
            <a:ext cx="231300" cy="5210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20" name="Shape 20"/>
        <p:cNvGrpSpPr/>
        <p:nvPr/>
      </p:nvGrpSpPr>
      <p:grpSpPr>
        <a:xfrm>
          <a:off x="0" y="0"/>
          <a:ext cx="0" cy="0"/>
          <a:chOff x="0" y="0"/>
          <a:chExt cx="0" cy="0"/>
        </a:xfrm>
      </p:grpSpPr>
      <p:pic>
        <p:nvPicPr>
          <p:cNvPr id="21" name="Google Shape;21;p4"/>
          <p:cNvPicPr preferRelativeResize="0"/>
          <p:nvPr/>
        </p:nvPicPr>
        <p:blipFill>
          <a:blip r:embed="rId2">
            <a:alphaModFix amt="75000"/>
          </a:blip>
          <a:stretch>
            <a:fillRect/>
          </a:stretch>
        </p:blipFill>
        <p:spPr>
          <a:xfrm>
            <a:off x="0" y="0"/>
            <a:ext cx="2060450" cy="1984276"/>
          </a:xfrm>
          <a:prstGeom prst="rect">
            <a:avLst/>
          </a:prstGeom>
          <a:noFill/>
          <a:ln>
            <a:noFill/>
          </a:ln>
        </p:spPr>
      </p:pic>
      <p:pic>
        <p:nvPicPr>
          <p:cNvPr id="22" name="Google Shape;22;p4"/>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sp>
        <p:nvSpPr>
          <p:cNvPr id="23" name="Google Shape;23;p4"/>
          <p:cNvSpPr txBox="1"/>
          <p:nvPr>
            <p:ph type="title"/>
          </p:nvPr>
        </p:nvSpPr>
        <p:spPr>
          <a:xfrm>
            <a:off x="714125" y="543950"/>
            <a:ext cx="7716000" cy="368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24" name="Google Shape;24;p4"/>
          <p:cNvSpPr txBox="1"/>
          <p:nvPr>
            <p:ph idx="1" type="body"/>
          </p:nvPr>
        </p:nvSpPr>
        <p:spPr>
          <a:xfrm>
            <a:off x="714000" y="1064375"/>
            <a:ext cx="7716000" cy="32136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Font typeface="Abel"/>
              <a:buChar char="●"/>
              <a:defRPr sz="1300"/>
            </a:lvl1pPr>
            <a:lvl2pPr indent="-311150" lvl="1" marL="914400" rtl="0">
              <a:spcBef>
                <a:spcPts val="1600"/>
              </a:spcBef>
              <a:spcAft>
                <a:spcPts val="0"/>
              </a:spcAft>
              <a:buSzPts val="1300"/>
              <a:buFont typeface="Roboto Condensed Light"/>
              <a:buChar char="○"/>
              <a:defRPr sz="1300"/>
            </a:lvl2pPr>
            <a:lvl3pPr indent="-311150" lvl="2" marL="1371600" rtl="0">
              <a:spcBef>
                <a:spcPts val="1600"/>
              </a:spcBef>
              <a:spcAft>
                <a:spcPts val="0"/>
              </a:spcAft>
              <a:buSzPts val="1300"/>
              <a:buFont typeface="Roboto Condensed Light"/>
              <a:buChar char="■"/>
              <a:defRPr sz="1300"/>
            </a:lvl3pPr>
            <a:lvl4pPr indent="-311150" lvl="3" marL="1828800" rtl="0">
              <a:spcBef>
                <a:spcPts val="1600"/>
              </a:spcBef>
              <a:spcAft>
                <a:spcPts val="0"/>
              </a:spcAft>
              <a:buSzPts val="1300"/>
              <a:buFont typeface="Roboto Condensed Light"/>
              <a:buChar char="●"/>
              <a:defRPr sz="1300"/>
            </a:lvl4pPr>
            <a:lvl5pPr indent="-311150" lvl="4" marL="2286000" rtl="0">
              <a:spcBef>
                <a:spcPts val="1600"/>
              </a:spcBef>
              <a:spcAft>
                <a:spcPts val="0"/>
              </a:spcAft>
              <a:buSzPts val="1300"/>
              <a:buFont typeface="Roboto Condensed Light"/>
              <a:buChar char="○"/>
              <a:defRPr sz="1300"/>
            </a:lvl5pPr>
            <a:lvl6pPr indent="-311150" lvl="5" marL="2743200" rtl="0">
              <a:spcBef>
                <a:spcPts val="1600"/>
              </a:spcBef>
              <a:spcAft>
                <a:spcPts val="0"/>
              </a:spcAft>
              <a:buSzPts val="1300"/>
              <a:buFont typeface="Roboto Condensed Light"/>
              <a:buChar char="■"/>
              <a:defRPr sz="1300"/>
            </a:lvl6pPr>
            <a:lvl7pPr indent="-311150" lvl="6" marL="3200400" rtl="0">
              <a:spcBef>
                <a:spcPts val="1600"/>
              </a:spcBef>
              <a:spcAft>
                <a:spcPts val="0"/>
              </a:spcAft>
              <a:buSzPts val="1300"/>
              <a:buFont typeface="Roboto Condensed Light"/>
              <a:buChar char="●"/>
              <a:defRPr sz="1300"/>
            </a:lvl7pPr>
            <a:lvl8pPr indent="-311150" lvl="7" marL="3657600" rtl="0">
              <a:spcBef>
                <a:spcPts val="1600"/>
              </a:spcBef>
              <a:spcAft>
                <a:spcPts val="0"/>
              </a:spcAft>
              <a:buSzPts val="1300"/>
              <a:buFont typeface="Roboto Condensed Light"/>
              <a:buChar char="○"/>
              <a:defRPr sz="1300"/>
            </a:lvl8pPr>
            <a:lvl9pPr indent="-311150" lvl="8" marL="4114800" rtl="0">
              <a:spcBef>
                <a:spcPts val="1600"/>
              </a:spcBef>
              <a:spcAft>
                <a:spcPts val="1600"/>
              </a:spcAft>
              <a:buSzPts val="1300"/>
              <a:buFont typeface="Roboto Condensed Light"/>
              <a:buChar char="■"/>
              <a:defRPr sz="1300"/>
            </a:lvl9pPr>
          </a:lstStyle>
          <a:p/>
        </p:txBody>
      </p:sp>
      <p:sp>
        <p:nvSpPr>
          <p:cNvPr id="25" name="Google Shape;25;p4"/>
          <p:cNvSpPr/>
          <p:nvPr/>
        </p:nvSpPr>
        <p:spPr>
          <a:xfrm>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 Picture">
  <p:cSld name="SECTION_HEADER_1_2_2_1">
    <p:bg>
      <p:bgPr>
        <a:solidFill>
          <a:schemeClr val="accent4"/>
        </a:solidFill>
      </p:bgPr>
    </p:bg>
    <p:spTree>
      <p:nvGrpSpPr>
        <p:cNvPr id="304" name="Shape 304"/>
        <p:cNvGrpSpPr/>
        <p:nvPr/>
      </p:nvGrpSpPr>
      <p:grpSpPr>
        <a:xfrm>
          <a:off x="0" y="0"/>
          <a:ext cx="0" cy="0"/>
          <a:chOff x="0" y="0"/>
          <a:chExt cx="0" cy="0"/>
        </a:xfrm>
      </p:grpSpPr>
      <p:grpSp>
        <p:nvGrpSpPr>
          <p:cNvPr id="305" name="Google Shape;305;p32"/>
          <p:cNvGrpSpPr/>
          <p:nvPr/>
        </p:nvGrpSpPr>
        <p:grpSpPr>
          <a:xfrm>
            <a:off x="-9600" y="0"/>
            <a:ext cx="9153675" cy="5143507"/>
            <a:chOff x="-9600" y="0"/>
            <a:chExt cx="9153675" cy="5143507"/>
          </a:xfrm>
        </p:grpSpPr>
        <p:sp>
          <p:nvSpPr>
            <p:cNvPr id="306" name="Google Shape;306;p32"/>
            <p:cNvSpPr/>
            <p:nvPr/>
          </p:nvSpPr>
          <p:spPr>
            <a:xfrm flipH="1" rot="-5400000">
              <a:off x="688941"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2"/>
            <p:cNvSpPr/>
            <p:nvPr/>
          </p:nvSpPr>
          <p:spPr>
            <a:xfrm flipH="1" rot="-5400000">
              <a:off x="16682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2"/>
            <p:cNvSpPr/>
            <p:nvPr/>
          </p:nvSpPr>
          <p:spPr>
            <a:xfrm flipH="1" rot="-5400000">
              <a:off x="688941"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2"/>
            <p:cNvSpPr/>
            <p:nvPr/>
          </p:nvSpPr>
          <p:spPr>
            <a:xfrm flipH="1" rot="-5400000">
              <a:off x="136437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2"/>
            <p:cNvSpPr/>
            <p:nvPr/>
          </p:nvSpPr>
          <p:spPr>
            <a:xfrm flipH="1" rot="-5400000">
              <a:off x="1316644"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2"/>
            <p:cNvSpPr/>
            <p:nvPr/>
          </p:nvSpPr>
          <p:spPr>
            <a:xfrm rot="-5400000">
              <a:off x="7186351"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2"/>
            <p:cNvSpPr/>
            <p:nvPr/>
          </p:nvSpPr>
          <p:spPr>
            <a:xfrm rot="-5400000">
              <a:off x="7708466"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2"/>
            <p:cNvSpPr/>
            <p:nvPr/>
          </p:nvSpPr>
          <p:spPr>
            <a:xfrm rot="-5400000">
              <a:off x="8383903"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2"/>
            <p:cNvSpPr/>
            <p:nvPr/>
          </p:nvSpPr>
          <p:spPr>
            <a:xfrm rot="-5400000">
              <a:off x="8336169"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32"/>
            <p:cNvGrpSpPr/>
            <p:nvPr/>
          </p:nvGrpSpPr>
          <p:grpSpPr>
            <a:xfrm flipH="1">
              <a:off x="-9600" y="0"/>
              <a:ext cx="9153675" cy="5143500"/>
              <a:chOff x="-9600" y="0"/>
              <a:chExt cx="9153675" cy="5143500"/>
            </a:xfrm>
          </p:grpSpPr>
          <p:sp>
            <p:nvSpPr>
              <p:cNvPr id="316" name="Google Shape;316;p32"/>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2"/>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2"/>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2"/>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0" name="Google Shape;320;p32"/>
          <p:cNvSpPr txBox="1"/>
          <p:nvPr>
            <p:ph type="title"/>
          </p:nvPr>
        </p:nvSpPr>
        <p:spPr>
          <a:xfrm>
            <a:off x="572400" y="291600"/>
            <a:ext cx="4627500" cy="24591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3600"/>
              <a:buNone/>
              <a:defRPr sz="3600">
                <a:solidFill>
                  <a:schemeClr val="accent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4 columns 02">
  <p:cSld name="SECTION_HEADER_1_2_1">
    <p:bg>
      <p:bgPr>
        <a:solidFill>
          <a:schemeClr val="lt2"/>
        </a:solidFill>
      </p:bgPr>
    </p:bg>
    <p:spTree>
      <p:nvGrpSpPr>
        <p:cNvPr id="321" name="Shape 321"/>
        <p:cNvGrpSpPr/>
        <p:nvPr/>
      </p:nvGrpSpPr>
      <p:grpSpPr>
        <a:xfrm>
          <a:off x="0" y="0"/>
          <a:ext cx="0" cy="0"/>
          <a:chOff x="0" y="0"/>
          <a:chExt cx="0" cy="0"/>
        </a:xfrm>
      </p:grpSpPr>
      <p:grpSp>
        <p:nvGrpSpPr>
          <p:cNvPr id="322" name="Google Shape;322;p33"/>
          <p:cNvGrpSpPr/>
          <p:nvPr/>
        </p:nvGrpSpPr>
        <p:grpSpPr>
          <a:xfrm>
            <a:off x="-9550" y="0"/>
            <a:ext cx="9169500" cy="5143507"/>
            <a:chOff x="-9550" y="0"/>
            <a:chExt cx="9169500" cy="5143507"/>
          </a:xfrm>
        </p:grpSpPr>
        <p:sp>
          <p:nvSpPr>
            <p:cNvPr id="323" name="Google Shape;323;p33"/>
            <p:cNvSpPr/>
            <p:nvPr/>
          </p:nvSpPr>
          <p:spPr>
            <a:xfrm rot="5400000">
              <a:off x="4943427"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3"/>
            <p:cNvSpPr/>
            <p:nvPr/>
          </p:nvSpPr>
          <p:spPr>
            <a:xfrm rot="5400000">
              <a:off x="4421313"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3"/>
            <p:cNvSpPr/>
            <p:nvPr/>
          </p:nvSpPr>
          <p:spPr>
            <a:xfrm rot="5400000">
              <a:off x="396421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3"/>
            <p:cNvSpPr/>
            <p:nvPr/>
          </p:nvSpPr>
          <p:spPr>
            <a:xfrm rot="5400000">
              <a:off x="3796016"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3"/>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3"/>
            <p:cNvSpPr/>
            <p:nvPr/>
          </p:nvSpPr>
          <p:spPr>
            <a:xfrm>
              <a:off x="8925000" y="0"/>
              <a:ext cx="2190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3"/>
            <p:cNvSpPr/>
            <p:nvPr/>
          </p:nvSpPr>
          <p:spPr>
            <a:xfrm rot="5400000">
              <a:off x="4508600" y="-4518150"/>
              <a:ext cx="133200" cy="9169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3"/>
            <p:cNvSpPr/>
            <p:nvPr/>
          </p:nvSpPr>
          <p:spPr>
            <a:xfrm rot="-5400000">
              <a:off x="7143825" y="3143175"/>
              <a:ext cx="219000" cy="3781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3"/>
            <p:cNvSpPr/>
            <p:nvPr/>
          </p:nvSpPr>
          <p:spPr>
            <a:xfrm rot="5400000">
              <a:off x="1771725" y="32290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 name="Google Shape;332;p33"/>
          <p:cNvSpPr txBox="1"/>
          <p:nvPr>
            <p:ph type="title"/>
          </p:nvPr>
        </p:nvSpPr>
        <p:spPr>
          <a:xfrm>
            <a:off x="1830600" y="457200"/>
            <a:ext cx="5482800" cy="72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33" name="Google Shape;333;p33"/>
          <p:cNvSpPr txBox="1"/>
          <p:nvPr>
            <p:ph idx="1" type="subTitle"/>
          </p:nvPr>
        </p:nvSpPr>
        <p:spPr>
          <a:xfrm>
            <a:off x="869250" y="1814700"/>
            <a:ext cx="288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34" name="Google Shape;334;p33"/>
          <p:cNvSpPr txBox="1"/>
          <p:nvPr>
            <p:ph idx="2" type="title"/>
          </p:nvPr>
        </p:nvSpPr>
        <p:spPr>
          <a:xfrm>
            <a:off x="1049250" y="1073525"/>
            <a:ext cx="2520000" cy="116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35" name="Google Shape;335;p33"/>
          <p:cNvSpPr txBox="1"/>
          <p:nvPr>
            <p:ph idx="3" type="subTitle"/>
          </p:nvPr>
        </p:nvSpPr>
        <p:spPr>
          <a:xfrm>
            <a:off x="869250" y="3208675"/>
            <a:ext cx="288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36" name="Google Shape;336;p33"/>
          <p:cNvSpPr txBox="1"/>
          <p:nvPr>
            <p:ph idx="4" type="title"/>
          </p:nvPr>
        </p:nvSpPr>
        <p:spPr>
          <a:xfrm>
            <a:off x="1049250" y="2467500"/>
            <a:ext cx="2520000" cy="116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37" name="Google Shape;337;p33"/>
          <p:cNvSpPr txBox="1"/>
          <p:nvPr>
            <p:ph idx="5" type="subTitle"/>
          </p:nvPr>
        </p:nvSpPr>
        <p:spPr>
          <a:xfrm>
            <a:off x="5394750" y="1814700"/>
            <a:ext cx="288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38" name="Google Shape;338;p33"/>
          <p:cNvSpPr txBox="1"/>
          <p:nvPr>
            <p:ph idx="6" type="title"/>
          </p:nvPr>
        </p:nvSpPr>
        <p:spPr>
          <a:xfrm>
            <a:off x="5574750" y="1073525"/>
            <a:ext cx="2520000" cy="116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39" name="Google Shape;339;p33"/>
          <p:cNvSpPr txBox="1"/>
          <p:nvPr>
            <p:ph idx="7" type="subTitle"/>
          </p:nvPr>
        </p:nvSpPr>
        <p:spPr>
          <a:xfrm>
            <a:off x="5394750" y="3208675"/>
            <a:ext cx="288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40" name="Google Shape;340;p33"/>
          <p:cNvSpPr txBox="1"/>
          <p:nvPr>
            <p:ph idx="8" type="title"/>
          </p:nvPr>
        </p:nvSpPr>
        <p:spPr>
          <a:xfrm>
            <a:off x="5574750" y="2467500"/>
            <a:ext cx="2520000" cy="1166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41" name="Google Shape;341;p33"/>
          <p:cNvSpPr/>
          <p:nvPr/>
        </p:nvSpPr>
        <p:spPr>
          <a:xfrm rot="5400000">
            <a:off x="7229625" y="-17812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 Text">
  <p:cSld name="SECTION_HEADER_1_1">
    <p:bg>
      <p:bgPr>
        <a:solidFill>
          <a:schemeClr val="lt2"/>
        </a:solidFill>
      </p:bgPr>
    </p:bg>
    <p:spTree>
      <p:nvGrpSpPr>
        <p:cNvPr id="342" name="Shape 342"/>
        <p:cNvGrpSpPr/>
        <p:nvPr/>
      </p:nvGrpSpPr>
      <p:grpSpPr>
        <a:xfrm>
          <a:off x="0" y="0"/>
          <a:ext cx="0" cy="0"/>
          <a:chOff x="0" y="0"/>
          <a:chExt cx="0" cy="0"/>
        </a:xfrm>
      </p:grpSpPr>
      <p:grpSp>
        <p:nvGrpSpPr>
          <p:cNvPr id="343" name="Google Shape;343;p34"/>
          <p:cNvGrpSpPr/>
          <p:nvPr/>
        </p:nvGrpSpPr>
        <p:grpSpPr>
          <a:xfrm flipH="1">
            <a:off x="-9600" y="0"/>
            <a:ext cx="9153775" cy="5143507"/>
            <a:chOff x="-9600" y="0"/>
            <a:chExt cx="9153775" cy="5143507"/>
          </a:xfrm>
        </p:grpSpPr>
        <p:sp>
          <p:nvSpPr>
            <p:cNvPr id="344" name="Google Shape;344;p34"/>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4"/>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4"/>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4"/>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4"/>
            <p:cNvSpPr/>
            <p:nvPr/>
          </p:nvSpPr>
          <p:spPr>
            <a:xfrm>
              <a:off x="-9525" y="0"/>
              <a:ext cx="1332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4"/>
            <p:cNvSpPr/>
            <p:nvPr/>
          </p:nvSpPr>
          <p:spPr>
            <a:xfrm rot="5400000">
              <a:off x="3529050" y="1471650"/>
              <a:ext cx="133200" cy="7210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4"/>
            <p:cNvSpPr/>
            <p:nvPr/>
          </p:nvSpPr>
          <p:spPr>
            <a:xfrm rot="-5400000">
              <a:off x="4506475" y="-4418625"/>
              <a:ext cx="219000" cy="9056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4"/>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 name="Google Shape;352;p34"/>
          <p:cNvSpPr/>
          <p:nvPr/>
        </p:nvSpPr>
        <p:spPr>
          <a:xfrm>
            <a:off x="3952500" y="-19050"/>
            <a:ext cx="231300" cy="52101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4"/>
          <p:cNvSpPr txBox="1"/>
          <p:nvPr>
            <p:ph idx="1" type="subTitle"/>
          </p:nvPr>
        </p:nvSpPr>
        <p:spPr>
          <a:xfrm>
            <a:off x="892500" y="2542925"/>
            <a:ext cx="2880000" cy="864300"/>
          </a:xfrm>
          <a:prstGeom prst="rect">
            <a:avLst/>
          </a:prstGeom>
        </p:spPr>
        <p:txBody>
          <a:bodyPr anchorCtr="0" anchor="t" bIns="91425" lIns="91425" spcFirstLastPara="1" rIns="91425" wrap="square" tIns="91425">
            <a:noAutofit/>
          </a:bodyPr>
          <a:lstStyle>
            <a:lvl1pPr lvl="0" rtl="0">
              <a:spcBef>
                <a:spcPts val="0"/>
              </a:spcBef>
              <a:spcAft>
                <a:spcPts val="0"/>
              </a:spcAft>
              <a:buNone/>
              <a:defRPr>
                <a:solidFill>
                  <a:schemeClr val="accent2"/>
                </a:solidFill>
              </a:defRPr>
            </a:lvl1pPr>
            <a:lvl2pPr lvl="1" rtl="0">
              <a:spcBef>
                <a:spcPts val="1600"/>
              </a:spcBef>
              <a:spcAft>
                <a:spcPts val="0"/>
              </a:spcAft>
              <a:buNone/>
              <a:defRPr>
                <a:solidFill>
                  <a:schemeClr val="accent2"/>
                </a:solidFill>
              </a:defRPr>
            </a:lvl2pPr>
            <a:lvl3pPr lvl="2" rtl="0">
              <a:spcBef>
                <a:spcPts val="1600"/>
              </a:spcBef>
              <a:spcAft>
                <a:spcPts val="0"/>
              </a:spcAft>
              <a:buNone/>
              <a:defRPr>
                <a:solidFill>
                  <a:schemeClr val="accent2"/>
                </a:solidFill>
              </a:defRPr>
            </a:lvl3pPr>
            <a:lvl4pPr lvl="3" rtl="0">
              <a:spcBef>
                <a:spcPts val="1600"/>
              </a:spcBef>
              <a:spcAft>
                <a:spcPts val="0"/>
              </a:spcAft>
              <a:buNone/>
              <a:defRPr>
                <a:solidFill>
                  <a:schemeClr val="accent2"/>
                </a:solidFill>
              </a:defRPr>
            </a:lvl4pPr>
            <a:lvl5pPr lvl="4" rtl="0">
              <a:spcBef>
                <a:spcPts val="1600"/>
              </a:spcBef>
              <a:spcAft>
                <a:spcPts val="0"/>
              </a:spcAft>
              <a:buNone/>
              <a:defRPr>
                <a:solidFill>
                  <a:schemeClr val="accent2"/>
                </a:solidFill>
              </a:defRPr>
            </a:lvl5pPr>
            <a:lvl6pPr lvl="5" rtl="0">
              <a:spcBef>
                <a:spcPts val="1600"/>
              </a:spcBef>
              <a:spcAft>
                <a:spcPts val="0"/>
              </a:spcAft>
              <a:buNone/>
              <a:defRPr>
                <a:solidFill>
                  <a:schemeClr val="accent2"/>
                </a:solidFill>
              </a:defRPr>
            </a:lvl6pPr>
            <a:lvl7pPr lvl="6" rtl="0">
              <a:spcBef>
                <a:spcPts val="1600"/>
              </a:spcBef>
              <a:spcAft>
                <a:spcPts val="0"/>
              </a:spcAft>
              <a:buNone/>
              <a:defRPr>
                <a:solidFill>
                  <a:schemeClr val="accent2"/>
                </a:solidFill>
              </a:defRPr>
            </a:lvl7pPr>
            <a:lvl8pPr lvl="7" rtl="0">
              <a:spcBef>
                <a:spcPts val="1600"/>
              </a:spcBef>
              <a:spcAft>
                <a:spcPts val="0"/>
              </a:spcAft>
              <a:buNone/>
              <a:defRPr>
                <a:solidFill>
                  <a:schemeClr val="accent2"/>
                </a:solidFill>
              </a:defRPr>
            </a:lvl8pPr>
            <a:lvl9pPr lvl="8" rtl="0">
              <a:spcBef>
                <a:spcPts val="1600"/>
              </a:spcBef>
              <a:spcAft>
                <a:spcPts val="1600"/>
              </a:spcAft>
              <a:buNone/>
              <a:defRPr>
                <a:solidFill>
                  <a:schemeClr val="accent2"/>
                </a:solidFill>
              </a:defRPr>
            </a:lvl9pPr>
          </a:lstStyle>
          <a:p/>
        </p:txBody>
      </p:sp>
      <p:sp>
        <p:nvSpPr>
          <p:cNvPr id="354" name="Google Shape;354;p34"/>
          <p:cNvSpPr txBox="1"/>
          <p:nvPr>
            <p:ph type="title"/>
          </p:nvPr>
        </p:nvSpPr>
        <p:spPr>
          <a:xfrm>
            <a:off x="892500" y="2028513"/>
            <a:ext cx="3060000" cy="722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355" name="Google Shape;355;p34"/>
          <p:cNvSpPr txBox="1"/>
          <p:nvPr>
            <p:ph idx="2" type="title"/>
          </p:nvPr>
        </p:nvSpPr>
        <p:spPr>
          <a:xfrm>
            <a:off x="543600" y="457200"/>
            <a:ext cx="5482800" cy="727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ly Title">
  <p:cSld name="SECTION_HEADER_1_1_1">
    <p:bg>
      <p:bgPr>
        <a:solidFill>
          <a:schemeClr val="accent2"/>
        </a:solidFill>
      </p:bgPr>
    </p:bg>
    <p:spTree>
      <p:nvGrpSpPr>
        <p:cNvPr id="356" name="Shape 356"/>
        <p:cNvGrpSpPr/>
        <p:nvPr/>
      </p:nvGrpSpPr>
      <p:grpSpPr>
        <a:xfrm>
          <a:off x="0" y="0"/>
          <a:ext cx="0" cy="0"/>
          <a:chOff x="0" y="0"/>
          <a:chExt cx="0" cy="0"/>
        </a:xfrm>
      </p:grpSpPr>
      <p:grpSp>
        <p:nvGrpSpPr>
          <p:cNvPr id="357" name="Google Shape;357;p35"/>
          <p:cNvGrpSpPr/>
          <p:nvPr/>
        </p:nvGrpSpPr>
        <p:grpSpPr>
          <a:xfrm>
            <a:off x="-9525" y="0"/>
            <a:ext cx="9153600" cy="5143575"/>
            <a:chOff x="-9525" y="0"/>
            <a:chExt cx="9153600" cy="5143575"/>
          </a:xfrm>
        </p:grpSpPr>
        <p:sp>
          <p:nvSpPr>
            <p:cNvPr id="358" name="Google Shape;358;p35"/>
            <p:cNvSpPr/>
            <p:nvPr/>
          </p:nvSpPr>
          <p:spPr>
            <a:xfrm rot="5400000">
              <a:off x="4943427"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5"/>
            <p:cNvSpPr/>
            <p:nvPr/>
          </p:nvSpPr>
          <p:spPr>
            <a:xfrm rot="5400000">
              <a:off x="4421313"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5"/>
            <p:cNvSpPr/>
            <p:nvPr/>
          </p:nvSpPr>
          <p:spPr>
            <a:xfrm rot="5400000">
              <a:off x="396421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5"/>
            <p:cNvSpPr/>
            <p:nvPr/>
          </p:nvSpPr>
          <p:spPr>
            <a:xfrm rot="5400000">
              <a:off x="3796016"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5"/>
            <p:cNvSpPr/>
            <p:nvPr/>
          </p:nvSpPr>
          <p:spPr>
            <a:xfrm flipH="1" rot="5400000">
              <a:off x="4943427"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5"/>
            <p:cNvSpPr/>
            <p:nvPr/>
          </p:nvSpPr>
          <p:spPr>
            <a:xfrm flipH="1" rot="5400000">
              <a:off x="4421313"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5"/>
            <p:cNvSpPr/>
            <p:nvPr/>
          </p:nvSpPr>
          <p:spPr>
            <a:xfrm flipH="1" rot="5400000">
              <a:off x="3964218"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5"/>
            <p:cNvSpPr/>
            <p:nvPr/>
          </p:nvSpPr>
          <p:spPr>
            <a:xfrm flipH="1" rot="5400000">
              <a:off x="3796016"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5"/>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5"/>
            <p:cNvSpPr/>
            <p:nvPr/>
          </p:nvSpPr>
          <p:spPr>
            <a:xfrm rot="5400000">
              <a:off x="1771725" y="32290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5"/>
            <p:cNvSpPr/>
            <p:nvPr/>
          </p:nvSpPr>
          <p:spPr>
            <a:xfrm rot="-5400000">
              <a:off x="7143825" y="-1781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5"/>
            <p:cNvSpPr/>
            <p:nvPr/>
          </p:nvSpPr>
          <p:spPr>
            <a:xfrm rot="5400000">
              <a:off x="1771725" y="-17812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5"/>
            <p:cNvSpPr/>
            <p:nvPr/>
          </p:nvSpPr>
          <p:spPr>
            <a:xfrm rot="-5400000">
              <a:off x="7143825" y="3143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5"/>
            <p:cNvSpPr/>
            <p:nvPr/>
          </p:nvSpPr>
          <p:spPr>
            <a:xfrm>
              <a:off x="8936550" y="75"/>
              <a:ext cx="2073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 name="Google Shape;372;p35"/>
          <p:cNvSpPr txBox="1"/>
          <p:nvPr>
            <p:ph type="title"/>
          </p:nvPr>
        </p:nvSpPr>
        <p:spPr>
          <a:xfrm>
            <a:off x="540000" y="457200"/>
            <a:ext cx="4413600" cy="727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1"/>
              </a:buClr>
              <a:buSzPts val="2400"/>
              <a:buNone/>
              <a:defRPr sz="2400">
                <a:solidFill>
                  <a:schemeClr val="lt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3 columns">
  <p:cSld name="SECTION_HEADER_1_1_1_1">
    <p:bg>
      <p:bgPr>
        <a:solidFill>
          <a:schemeClr val="lt2"/>
        </a:solidFill>
      </p:bgPr>
    </p:bg>
    <p:spTree>
      <p:nvGrpSpPr>
        <p:cNvPr id="373" name="Shape 373"/>
        <p:cNvGrpSpPr/>
        <p:nvPr/>
      </p:nvGrpSpPr>
      <p:grpSpPr>
        <a:xfrm>
          <a:off x="0" y="0"/>
          <a:ext cx="0" cy="0"/>
          <a:chOff x="0" y="0"/>
          <a:chExt cx="0" cy="0"/>
        </a:xfrm>
      </p:grpSpPr>
      <p:grpSp>
        <p:nvGrpSpPr>
          <p:cNvPr id="374" name="Google Shape;374;p36"/>
          <p:cNvGrpSpPr/>
          <p:nvPr/>
        </p:nvGrpSpPr>
        <p:grpSpPr>
          <a:xfrm>
            <a:off x="-9600" y="0"/>
            <a:ext cx="9153675" cy="5143507"/>
            <a:chOff x="-9600" y="0"/>
            <a:chExt cx="9153675" cy="5143507"/>
          </a:xfrm>
        </p:grpSpPr>
        <p:sp>
          <p:nvSpPr>
            <p:cNvPr id="375" name="Google Shape;375;p36"/>
            <p:cNvSpPr/>
            <p:nvPr/>
          </p:nvSpPr>
          <p:spPr>
            <a:xfrm flipH="1" rot="-5400000">
              <a:off x="16682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6"/>
            <p:cNvSpPr/>
            <p:nvPr/>
          </p:nvSpPr>
          <p:spPr>
            <a:xfrm flipH="1" rot="-5400000">
              <a:off x="688941"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6"/>
            <p:cNvSpPr/>
            <p:nvPr/>
          </p:nvSpPr>
          <p:spPr>
            <a:xfrm flipH="1" rot="-5400000">
              <a:off x="136437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6"/>
            <p:cNvSpPr/>
            <p:nvPr/>
          </p:nvSpPr>
          <p:spPr>
            <a:xfrm flipH="1" rot="-5400000">
              <a:off x="1316644"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6"/>
            <p:cNvSpPr/>
            <p:nvPr/>
          </p:nvSpPr>
          <p:spPr>
            <a:xfrm rot="-5400000">
              <a:off x="7186351"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6"/>
            <p:cNvSpPr/>
            <p:nvPr/>
          </p:nvSpPr>
          <p:spPr>
            <a:xfrm rot="-5400000">
              <a:off x="7708466"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6"/>
            <p:cNvSpPr/>
            <p:nvPr/>
          </p:nvSpPr>
          <p:spPr>
            <a:xfrm rot="-5400000">
              <a:off x="8383903"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6"/>
            <p:cNvSpPr/>
            <p:nvPr/>
          </p:nvSpPr>
          <p:spPr>
            <a:xfrm rot="-5400000">
              <a:off x="8336169"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 name="Google Shape;383;p36"/>
            <p:cNvGrpSpPr/>
            <p:nvPr/>
          </p:nvGrpSpPr>
          <p:grpSpPr>
            <a:xfrm flipH="1">
              <a:off x="-9600" y="0"/>
              <a:ext cx="9153675" cy="5143500"/>
              <a:chOff x="-9600" y="0"/>
              <a:chExt cx="9153675" cy="5143500"/>
            </a:xfrm>
          </p:grpSpPr>
          <p:sp>
            <p:nvSpPr>
              <p:cNvPr id="384" name="Google Shape;384;p36"/>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6"/>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6"/>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6"/>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8" name="Google Shape;388;p36"/>
          <p:cNvSpPr txBox="1"/>
          <p:nvPr>
            <p:ph idx="1" type="subTitle"/>
          </p:nvPr>
        </p:nvSpPr>
        <p:spPr>
          <a:xfrm>
            <a:off x="676113" y="3045088"/>
            <a:ext cx="216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89" name="Google Shape;389;p36"/>
          <p:cNvSpPr txBox="1"/>
          <p:nvPr>
            <p:ph idx="2" type="subTitle"/>
          </p:nvPr>
        </p:nvSpPr>
        <p:spPr>
          <a:xfrm>
            <a:off x="6307888" y="3045088"/>
            <a:ext cx="216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390" name="Google Shape;390;p36"/>
          <p:cNvSpPr txBox="1"/>
          <p:nvPr>
            <p:ph idx="3" type="subTitle"/>
          </p:nvPr>
        </p:nvSpPr>
        <p:spPr>
          <a:xfrm>
            <a:off x="3312000" y="3045088"/>
            <a:ext cx="252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dk2"/>
                </a:solidFill>
              </a:defRPr>
            </a:lvl2pPr>
            <a:lvl3pPr lvl="2" rtl="0" algn="ctr">
              <a:spcBef>
                <a:spcPts val="1600"/>
              </a:spcBef>
              <a:spcAft>
                <a:spcPts val="0"/>
              </a:spcAft>
              <a:buNone/>
              <a:defRPr>
                <a:solidFill>
                  <a:schemeClr val="dk2"/>
                </a:solidFill>
              </a:defRPr>
            </a:lvl3pPr>
            <a:lvl4pPr lvl="3" rtl="0" algn="ctr">
              <a:spcBef>
                <a:spcPts val="1600"/>
              </a:spcBef>
              <a:spcAft>
                <a:spcPts val="0"/>
              </a:spcAft>
              <a:buNone/>
              <a:defRPr>
                <a:solidFill>
                  <a:schemeClr val="dk2"/>
                </a:solidFill>
              </a:defRPr>
            </a:lvl4pPr>
            <a:lvl5pPr lvl="4" rtl="0" algn="ctr">
              <a:spcBef>
                <a:spcPts val="1600"/>
              </a:spcBef>
              <a:spcAft>
                <a:spcPts val="0"/>
              </a:spcAft>
              <a:buNone/>
              <a:defRPr>
                <a:solidFill>
                  <a:schemeClr val="dk2"/>
                </a:solidFill>
              </a:defRPr>
            </a:lvl5pPr>
            <a:lvl6pPr lvl="5" rtl="0" algn="ctr">
              <a:spcBef>
                <a:spcPts val="1600"/>
              </a:spcBef>
              <a:spcAft>
                <a:spcPts val="0"/>
              </a:spcAft>
              <a:buNone/>
              <a:defRPr>
                <a:solidFill>
                  <a:schemeClr val="dk2"/>
                </a:solidFill>
              </a:defRPr>
            </a:lvl6pPr>
            <a:lvl7pPr lvl="6" rtl="0" algn="ctr">
              <a:spcBef>
                <a:spcPts val="1600"/>
              </a:spcBef>
              <a:spcAft>
                <a:spcPts val="0"/>
              </a:spcAft>
              <a:buNone/>
              <a:defRPr>
                <a:solidFill>
                  <a:schemeClr val="dk2"/>
                </a:solidFill>
              </a:defRPr>
            </a:lvl7pPr>
            <a:lvl8pPr lvl="7" rtl="0" algn="ctr">
              <a:spcBef>
                <a:spcPts val="1600"/>
              </a:spcBef>
              <a:spcAft>
                <a:spcPts val="0"/>
              </a:spcAft>
              <a:buNone/>
              <a:defRPr>
                <a:solidFill>
                  <a:schemeClr val="dk2"/>
                </a:solidFill>
              </a:defRPr>
            </a:lvl8pPr>
            <a:lvl9pPr lvl="8" rtl="0" algn="ctr">
              <a:spcBef>
                <a:spcPts val="1600"/>
              </a:spcBef>
              <a:spcAft>
                <a:spcPts val="1600"/>
              </a:spcAft>
              <a:buNone/>
              <a:defRPr>
                <a:solidFill>
                  <a:schemeClr val="dk2"/>
                </a:solidFill>
              </a:defRPr>
            </a:lvl9pPr>
          </a:lstStyle>
          <a:p/>
        </p:txBody>
      </p:sp>
      <p:sp>
        <p:nvSpPr>
          <p:cNvPr id="391" name="Google Shape;391;p36"/>
          <p:cNvSpPr txBox="1"/>
          <p:nvPr>
            <p:ph type="title"/>
          </p:nvPr>
        </p:nvSpPr>
        <p:spPr>
          <a:xfrm>
            <a:off x="856113" y="2532513"/>
            <a:ext cx="18000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92" name="Google Shape;392;p36"/>
          <p:cNvSpPr txBox="1"/>
          <p:nvPr>
            <p:ph idx="4" type="title"/>
          </p:nvPr>
        </p:nvSpPr>
        <p:spPr>
          <a:xfrm>
            <a:off x="6487888" y="2532513"/>
            <a:ext cx="18000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93" name="Google Shape;393;p36"/>
          <p:cNvSpPr txBox="1"/>
          <p:nvPr>
            <p:ph idx="5" type="title"/>
          </p:nvPr>
        </p:nvSpPr>
        <p:spPr>
          <a:xfrm>
            <a:off x="3672000" y="2532513"/>
            <a:ext cx="18000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94" name="Google Shape;394;p36"/>
          <p:cNvSpPr txBox="1"/>
          <p:nvPr>
            <p:ph idx="6" type="title"/>
          </p:nvPr>
        </p:nvSpPr>
        <p:spPr>
          <a:xfrm>
            <a:off x="543600" y="457200"/>
            <a:ext cx="5482800" cy="727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2 column">
  <p:cSld name="SECTION_HEADER_1_1_1_1_1">
    <p:bg>
      <p:bgPr>
        <a:solidFill>
          <a:schemeClr val="lt2"/>
        </a:solidFill>
      </p:bgPr>
    </p:bg>
    <p:spTree>
      <p:nvGrpSpPr>
        <p:cNvPr id="395" name="Shape 395"/>
        <p:cNvGrpSpPr/>
        <p:nvPr/>
      </p:nvGrpSpPr>
      <p:grpSpPr>
        <a:xfrm>
          <a:off x="0" y="0"/>
          <a:ext cx="0" cy="0"/>
          <a:chOff x="0" y="0"/>
          <a:chExt cx="0" cy="0"/>
        </a:xfrm>
      </p:grpSpPr>
      <p:grpSp>
        <p:nvGrpSpPr>
          <p:cNvPr id="396" name="Google Shape;396;p37"/>
          <p:cNvGrpSpPr/>
          <p:nvPr/>
        </p:nvGrpSpPr>
        <p:grpSpPr>
          <a:xfrm>
            <a:off x="-9600" y="0"/>
            <a:ext cx="9153675" cy="5143507"/>
            <a:chOff x="-9600" y="0"/>
            <a:chExt cx="9153675" cy="5143507"/>
          </a:xfrm>
        </p:grpSpPr>
        <p:sp>
          <p:nvSpPr>
            <p:cNvPr id="397" name="Google Shape;397;p37"/>
            <p:cNvSpPr/>
            <p:nvPr/>
          </p:nvSpPr>
          <p:spPr>
            <a:xfrm rot="5400000">
              <a:off x="8453186"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7"/>
            <p:cNvSpPr/>
            <p:nvPr/>
          </p:nvSpPr>
          <p:spPr>
            <a:xfrm rot="5400000">
              <a:off x="7931072"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7"/>
            <p:cNvSpPr/>
            <p:nvPr/>
          </p:nvSpPr>
          <p:spPr>
            <a:xfrm rot="5400000">
              <a:off x="7473977"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7"/>
            <p:cNvSpPr/>
            <p:nvPr/>
          </p:nvSpPr>
          <p:spPr>
            <a:xfrm rot="5400000">
              <a:off x="7305775"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7"/>
            <p:cNvSpPr/>
            <p:nvPr/>
          </p:nvSpPr>
          <p:spPr>
            <a:xfrm flipH="1" rot="5400000">
              <a:off x="1433661"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7"/>
            <p:cNvSpPr/>
            <p:nvPr/>
          </p:nvSpPr>
          <p:spPr>
            <a:xfrm flipH="1" rot="5400000">
              <a:off x="911547"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7"/>
            <p:cNvSpPr/>
            <p:nvPr/>
          </p:nvSpPr>
          <p:spPr>
            <a:xfrm flipH="1" rot="5400000">
              <a:off x="454452"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7"/>
            <p:cNvSpPr/>
            <p:nvPr/>
          </p:nvSpPr>
          <p:spPr>
            <a:xfrm flipH="1" rot="5400000">
              <a:off x="286250"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 name="Google Shape;405;p37"/>
            <p:cNvGrpSpPr/>
            <p:nvPr/>
          </p:nvGrpSpPr>
          <p:grpSpPr>
            <a:xfrm>
              <a:off x="-9600" y="0"/>
              <a:ext cx="9153675" cy="5143500"/>
              <a:chOff x="-9600" y="0"/>
              <a:chExt cx="9153675" cy="5143500"/>
            </a:xfrm>
          </p:grpSpPr>
          <p:sp>
            <p:nvSpPr>
              <p:cNvPr id="406" name="Google Shape;406;p37"/>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7"/>
              <p:cNvSpPr/>
              <p:nvPr/>
            </p:nvSpPr>
            <p:spPr>
              <a:xfrm rot="5400000">
                <a:off x="3529050" y="1471650"/>
                <a:ext cx="133200" cy="7210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7"/>
              <p:cNvSpPr/>
              <p:nvPr/>
            </p:nvSpPr>
            <p:spPr>
              <a:xfrm rot="-5400000">
                <a:off x="5391225" y="-3533775"/>
                <a:ext cx="219000" cy="72867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7"/>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0" name="Google Shape;410;p37"/>
          <p:cNvSpPr txBox="1"/>
          <p:nvPr>
            <p:ph idx="1" type="subTitle"/>
          </p:nvPr>
        </p:nvSpPr>
        <p:spPr>
          <a:xfrm>
            <a:off x="1547356" y="3121288"/>
            <a:ext cx="270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411" name="Google Shape;411;p37"/>
          <p:cNvSpPr txBox="1"/>
          <p:nvPr>
            <p:ph idx="2" type="subTitle"/>
          </p:nvPr>
        </p:nvSpPr>
        <p:spPr>
          <a:xfrm>
            <a:off x="4896644" y="3121288"/>
            <a:ext cx="27000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solidFill>
                  <a:schemeClr val="accent2"/>
                </a:solidFill>
              </a:defRPr>
            </a:lvl1pPr>
            <a:lvl2pPr lvl="1" rtl="0" algn="ctr">
              <a:spcBef>
                <a:spcPts val="1600"/>
              </a:spcBef>
              <a:spcAft>
                <a:spcPts val="0"/>
              </a:spcAft>
              <a:buNone/>
              <a:defRPr>
                <a:solidFill>
                  <a:schemeClr val="accent2"/>
                </a:solidFill>
              </a:defRPr>
            </a:lvl2pPr>
            <a:lvl3pPr lvl="2" rtl="0" algn="ctr">
              <a:spcBef>
                <a:spcPts val="1600"/>
              </a:spcBef>
              <a:spcAft>
                <a:spcPts val="0"/>
              </a:spcAft>
              <a:buNone/>
              <a:defRPr>
                <a:solidFill>
                  <a:schemeClr val="accent2"/>
                </a:solidFill>
              </a:defRPr>
            </a:lvl3pPr>
            <a:lvl4pPr lvl="3" rtl="0" algn="ctr">
              <a:spcBef>
                <a:spcPts val="1600"/>
              </a:spcBef>
              <a:spcAft>
                <a:spcPts val="0"/>
              </a:spcAft>
              <a:buNone/>
              <a:defRPr>
                <a:solidFill>
                  <a:schemeClr val="accent2"/>
                </a:solidFill>
              </a:defRPr>
            </a:lvl4pPr>
            <a:lvl5pPr lvl="4" rtl="0" algn="ctr">
              <a:spcBef>
                <a:spcPts val="1600"/>
              </a:spcBef>
              <a:spcAft>
                <a:spcPts val="0"/>
              </a:spcAft>
              <a:buNone/>
              <a:defRPr>
                <a:solidFill>
                  <a:schemeClr val="accent2"/>
                </a:solidFill>
              </a:defRPr>
            </a:lvl5pPr>
            <a:lvl6pPr lvl="5" rtl="0" algn="ctr">
              <a:spcBef>
                <a:spcPts val="1600"/>
              </a:spcBef>
              <a:spcAft>
                <a:spcPts val="0"/>
              </a:spcAft>
              <a:buNone/>
              <a:defRPr>
                <a:solidFill>
                  <a:schemeClr val="accent2"/>
                </a:solidFill>
              </a:defRPr>
            </a:lvl6pPr>
            <a:lvl7pPr lvl="6" rtl="0" algn="ctr">
              <a:spcBef>
                <a:spcPts val="1600"/>
              </a:spcBef>
              <a:spcAft>
                <a:spcPts val="0"/>
              </a:spcAft>
              <a:buNone/>
              <a:defRPr>
                <a:solidFill>
                  <a:schemeClr val="accent2"/>
                </a:solidFill>
              </a:defRPr>
            </a:lvl7pPr>
            <a:lvl8pPr lvl="7" rtl="0" algn="ctr">
              <a:spcBef>
                <a:spcPts val="1600"/>
              </a:spcBef>
              <a:spcAft>
                <a:spcPts val="0"/>
              </a:spcAft>
              <a:buNone/>
              <a:defRPr>
                <a:solidFill>
                  <a:schemeClr val="accent2"/>
                </a:solidFill>
              </a:defRPr>
            </a:lvl8pPr>
            <a:lvl9pPr lvl="8" rtl="0" algn="ctr">
              <a:spcBef>
                <a:spcPts val="1600"/>
              </a:spcBef>
              <a:spcAft>
                <a:spcPts val="1600"/>
              </a:spcAft>
              <a:buNone/>
              <a:defRPr>
                <a:solidFill>
                  <a:schemeClr val="accent2"/>
                </a:solidFill>
              </a:defRPr>
            </a:lvl9pPr>
          </a:lstStyle>
          <a:p/>
        </p:txBody>
      </p:sp>
      <p:sp>
        <p:nvSpPr>
          <p:cNvPr id="412" name="Google Shape;412;p37"/>
          <p:cNvSpPr txBox="1"/>
          <p:nvPr>
            <p:ph type="title"/>
          </p:nvPr>
        </p:nvSpPr>
        <p:spPr>
          <a:xfrm>
            <a:off x="1997356" y="2608713"/>
            <a:ext cx="18000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413" name="Google Shape;413;p37"/>
          <p:cNvSpPr txBox="1"/>
          <p:nvPr>
            <p:ph idx="3" type="title"/>
          </p:nvPr>
        </p:nvSpPr>
        <p:spPr>
          <a:xfrm>
            <a:off x="5346644" y="2608713"/>
            <a:ext cx="1800000" cy="720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414" name="Google Shape;414;p37"/>
          <p:cNvSpPr txBox="1"/>
          <p:nvPr>
            <p:ph idx="4" type="title"/>
          </p:nvPr>
        </p:nvSpPr>
        <p:spPr>
          <a:xfrm>
            <a:off x="2365200" y="457200"/>
            <a:ext cx="4413600" cy="72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2400">
                <a:solidFill>
                  <a:schemeClr val="accent2"/>
                </a:solidFill>
              </a:defRPr>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2"/>
        </a:solidFill>
      </p:bgPr>
    </p:bg>
    <p:spTree>
      <p:nvGrpSpPr>
        <p:cNvPr id="415" name="Shape 415"/>
        <p:cNvGrpSpPr/>
        <p:nvPr/>
      </p:nvGrpSpPr>
      <p:grpSpPr>
        <a:xfrm>
          <a:off x="0" y="0"/>
          <a:ext cx="0" cy="0"/>
          <a:chOff x="0" y="0"/>
          <a:chExt cx="0" cy="0"/>
        </a:xfrm>
      </p:grpSpPr>
      <p:grpSp>
        <p:nvGrpSpPr>
          <p:cNvPr id="416" name="Google Shape;416;p38"/>
          <p:cNvGrpSpPr/>
          <p:nvPr/>
        </p:nvGrpSpPr>
        <p:grpSpPr>
          <a:xfrm>
            <a:off x="-9525" y="0"/>
            <a:ext cx="9153600" cy="5143507"/>
            <a:chOff x="-9525" y="0"/>
            <a:chExt cx="9153600" cy="5143507"/>
          </a:xfrm>
        </p:grpSpPr>
        <p:sp>
          <p:nvSpPr>
            <p:cNvPr id="417" name="Google Shape;417;p38"/>
            <p:cNvSpPr/>
            <p:nvPr/>
          </p:nvSpPr>
          <p:spPr>
            <a:xfrm rot="5400000">
              <a:off x="4943427" y="4452694"/>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rot="5400000">
              <a:off x="4421313" y="445268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rot="5400000">
              <a:off x="3964218" y="4738941"/>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rot="5400000">
              <a:off x="3796016" y="4342789"/>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flipH="1" rot="5400000">
              <a:off x="4943427" y="-176347"/>
              <a:ext cx="514463" cy="867163"/>
            </a:xfrm>
            <a:custGeom>
              <a:rect b="b" l="l" r="r" t="t"/>
              <a:pathLst>
                <a:path extrusionOk="0" h="49013" w="29078">
                  <a:moveTo>
                    <a:pt x="29077" y="0"/>
                  </a:moveTo>
                  <a:lnTo>
                    <a:pt x="0" y="29565"/>
                  </a:lnTo>
                  <a:lnTo>
                    <a:pt x="0" y="49013"/>
                  </a:lnTo>
                  <a:lnTo>
                    <a:pt x="29077" y="19448"/>
                  </a:lnTo>
                  <a:lnTo>
                    <a:pt x="290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flipH="1" rot="5400000">
              <a:off x="4421313" y="-176356"/>
              <a:ext cx="514463" cy="867180"/>
            </a:xfrm>
            <a:custGeom>
              <a:rect b="b" l="l" r="r" t="t"/>
              <a:pathLst>
                <a:path extrusionOk="0" h="49014" w="29078">
                  <a:moveTo>
                    <a:pt x="0" y="1"/>
                  </a:moveTo>
                  <a:lnTo>
                    <a:pt x="0" y="19449"/>
                  </a:lnTo>
                  <a:lnTo>
                    <a:pt x="29077" y="49014"/>
                  </a:lnTo>
                  <a:lnTo>
                    <a:pt x="29077" y="2956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flipH="1" rot="5400000">
              <a:off x="3964218" y="-108443"/>
              <a:ext cx="296119" cy="513012"/>
            </a:xfrm>
            <a:custGeom>
              <a:rect b="b" l="l" r="r" t="t"/>
              <a:pathLst>
                <a:path extrusionOk="0" h="28996" w="16737">
                  <a:moveTo>
                    <a:pt x="1" y="1"/>
                  </a:moveTo>
                  <a:lnTo>
                    <a:pt x="1" y="11935"/>
                  </a:lnTo>
                  <a:lnTo>
                    <a:pt x="16736" y="28996"/>
                  </a:lnTo>
                  <a:lnTo>
                    <a:pt x="16736" y="17034"/>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flipH="1" rot="5400000">
              <a:off x="3796016" y="-283847"/>
              <a:ext cx="512056" cy="1084568"/>
            </a:xfrm>
            <a:custGeom>
              <a:rect b="b" l="l" r="r" t="t"/>
              <a:pathLst>
                <a:path extrusionOk="0" h="61301" w="28942">
                  <a:moveTo>
                    <a:pt x="0" y="0"/>
                  </a:moveTo>
                  <a:lnTo>
                    <a:pt x="0" y="32359"/>
                  </a:lnTo>
                  <a:lnTo>
                    <a:pt x="28942" y="61300"/>
                  </a:lnTo>
                  <a:lnTo>
                    <a:pt x="28942" y="48688"/>
                  </a:lnTo>
                  <a:lnTo>
                    <a:pt x="6700" y="26446"/>
                  </a:lnTo>
                  <a:lnTo>
                    <a:pt x="6700" y="6754"/>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9525" y="0"/>
              <a:ext cx="1332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rot="5400000">
              <a:off x="1771725" y="32290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rot="-5400000">
              <a:off x="7143825" y="-1781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8925000" y="0"/>
              <a:ext cx="219000" cy="5143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rot="5400000">
              <a:off x="1771725" y="-1781250"/>
              <a:ext cx="133200" cy="36957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rot="-5400000">
              <a:off x="7143825" y="3143175"/>
              <a:ext cx="219000" cy="37815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 name="Google Shape;431;p38"/>
          <p:cNvSpPr txBox="1"/>
          <p:nvPr>
            <p:ph idx="1" type="body"/>
          </p:nvPr>
        </p:nvSpPr>
        <p:spPr>
          <a:xfrm>
            <a:off x="540000" y="3380825"/>
            <a:ext cx="8064000" cy="363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accent2"/>
              </a:buClr>
              <a:buSzPts val="1400"/>
              <a:buChar char="●"/>
              <a:defRPr>
                <a:solidFill>
                  <a:schemeClr val="accent2"/>
                </a:solidFill>
              </a:defRPr>
            </a:lvl1pPr>
            <a:lvl2pPr indent="-317500" lvl="1" marL="914400" rtl="0" algn="ctr">
              <a:spcBef>
                <a:spcPts val="1600"/>
              </a:spcBef>
              <a:spcAft>
                <a:spcPts val="0"/>
              </a:spcAft>
              <a:buClr>
                <a:schemeClr val="accent2"/>
              </a:buClr>
              <a:buSzPts val="1400"/>
              <a:buChar char="○"/>
              <a:defRPr>
                <a:solidFill>
                  <a:schemeClr val="accent2"/>
                </a:solidFill>
              </a:defRPr>
            </a:lvl2pPr>
            <a:lvl3pPr indent="-317500" lvl="2" marL="1371600" rtl="0" algn="ctr">
              <a:spcBef>
                <a:spcPts val="1600"/>
              </a:spcBef>
              <a:spcAft>
                <a:spcPts val="0"/>
              </a:spcAft>
              <a:buClr>
                <a:schemeClr val="accent2"/>
              </a:buClr>
              <a:buSzPts val="1400"/>
              <a:buChar char="■"/>
              <a:defRPr>
                <a:solidFill>
                  <a:schemeClr val="accent2"/>
                </a:solidFill>
              </a:defRPr>
            </a:lvl3pPr>
            <a:lvl4pPr indent="-317500" lvl="3" marL="1828800" rtl="0" algn="ctr">
              <a:spcBef>
                <a:spcPts val="1600"/>
              </a:spcBef>
              <a:spcAft>
                <a:spcPts val="0"/>
              </a:spcAft>
              <a:buClr>
                <a:schemeClr val="accent2"/>
              </a:buClr>
              <a:buSzPts val="1400"/>
              <a:buChar char="●"/>
              <a:defRPr>
                <a:solidFill>
                  <a:schemeClr val="accent2"/>
                </a:solidFill>
              </a:defRPr>
            </a:lvl4pPr>
            <a:lvl5pPr indent="-317500" lvl="4" marL="2286000" rtl="0" algn="ctr">
              <a:spcBef>
                <a:spcPts val="1600"/>
              </a:spcBef>
              <a:spcAft>
                <a:spcPts val="0"/>
              </a:spcAft>
              <a:buClr>
                <a:schemeClr val="accent2"/>
              </a:buClr>
              <a:buSzPts val="1400"/>
              <a:buChar char="○"/>
              <a:defRPr>
                <a:solidFill>
                  <a:schemeClr val="accent2"/>
                </a:solidFill>
              </a:defRPr>
            </a:lvl5pPr>
            <a:lvl6pPr indent="-317500" lvl="5" marL="2743200" rtl="0" algn="ctr">
              <a:spcBef>
                <a:spcPts val="1600"/>
              </a:spcBef>
              <a:spcAft>
                <a:spcPts val="0"/>
              </a:spcAft>
              <a:buClr>
                <a:schemeClr val="accent2"/>
              </a:buClr>
              <a:buSzPts val="1400"/>
              <a:buChar char="■"/>
              <a:defRPr>
                <a:solidFill>
                  <a:schemeClr val="accent2"/>
                </a:solidFill>
              </a:defRPr>
            </a:lvl6pPr>
            <a:lvl7pPr indent="-317500" lvl="6" marL="3200400" rtl="0" algn="ctr">
              <a:spcBef>
                <a:spcPts val="1600"/>
              </a:spcBef>
              <a:spcAft>
                <a:spcPts val="0"/>
              </a:spcAft>
              <a:buClr>
                <a:schemeClr val="accent2"/>
              </a:buClr>
              <a:buSzPts val="1400"/>
              <a:buChar char="●"/>
              <a:defRPr>
                <a:solidFill>
                  <a:schemeClr val="accent2"/>
                </a:solidFill>
              </a:defRPr>
            </a:lvl7pPr>
            <a:lvl8pPr indent="-317500" lvl="7" marL="3657600" rtl="0" algn="ctr">
              <a:spcBef>
                <a:spcPts val="1600"/>
              </a:spcBef>
              <a:spcAft>
                <a:spcPts val="0"/>
              </a:spcAft>
              <a:buClr>
                <a:schemeClr val="accent2"/>
              </a:buClr>
              <a:buSzPts val="1400"/>
              <a:buChar char="○"/>
              <a:defRPr>
                <a:solidFill>
                  <a:schemeClr val="accent2"/>
                </a:solidFill>
              </a:defRPr>
            </a:lvl8pPr>
            <a:lvl9pPr indent="-317500" lvl="8" marL="4114800" rtl="0" algn="ctr">
              <a:spcBef>
                <a:spcPts val="1600"/>
              </a:spcBef>
              <a:spcAft>
                <a:spcPts val="1600"/>
              </a:spcAft>
              <a:buClr>
                <a:schemeClr val="accent2"/>
              </a:buClr>
              <a:buSzPts val="1400"/>
              <a:buChar char="■"/>
              <a:defRPr>
                <a:solidFill>
                  <a:schemeClr val="accent2"/>
                </a:solidFill>
              </a:defRPr>
            </a:lvl9pPr>
          </a:lstStyle>
          <a:p/>
        </p:txBody>
      </p:sp>
      <p:sp>
        <p:nvSpPr>
          <p:cNvPr id="432" name="Google Shape;432;p38"/>
          <p:cNvSpPr txBox="1"/>
          <p:nvPr>
            <p:ph hasCustomPrompt="1" type="title"/>
          </p:nvPr>
        </p:nvSpPr>
        <p:spPr>
          <a:xfrm>
            <a:off x="540000" y="1590000"/>
            <a:ext cx="8064000" cy="1963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9600"/>
              <a:buNone/>
              <a:defRPr sz="9600">
                <a:solidFill>
                  <a:schemeClr val="accent2"/>
                </a:solidFill>
              </a:defRPr>
            </a:lvl1pPr>
            <a:lvl2pPr lvl="1" rtl="0" algn="ctr">
              <a:spcBef>
                <a:spcPts val="0"/>
              </a:spcBef>
              <a:spcAft>
                <a:spcPts val="0"/>
              </a:spcAft>
              <a:buClr>
                <a:schemeClr val="accent2"/>
              </a:buClr>
              <a:buSzPts val="12000"/>
              <a:buNone/>
              <a:defRPr sz="12000">
                <a:solidFill>
                  <a:schemeClr val="accent2"/>
                </a:solidFill>
              </a:defRPr>
            </a:lvl2pPr>
            <a:lvl3pPr lvl="2" rtl="0" algn="ctr">
              <a:spcBef>
                <a:spcPts val="0"/>
              </a:spcBef>
              <a:spcAft>
                <a:spcPts val="0"/>
              </a:spcAft>
              <a:buClr>
                <a:schemeClr val="accent2"/>
              </a:buClr>
              <a:buSzPts val="12000"/>
              <a:buNone/>
              <a:defRPr sz="12000">
                <a:solidFill>
                  <a:schemeClr val="accent2"/>
                </a:solidFill>
              </a:defRPr>
            </a:lvl3pPr>
            <a:lvl4pPr lvl="3" rtl="0" algn="ctr">
              <a:spcBef>
                <a:spcPts val="0"/>
              </a:spcBef>
              <a:spcAft>
                <a:spcPts val="0"/>
              </a:spcAft>
              <a:buClr>
                <a:schemeClr val="accent2"/>
              </a:buClr>
              <a:buSzPts val="12000"/>
              <a:buNone/>
              <a:defRPr sz="12000">
                <a:solidFill>
                  <a:schemeClr val="accent2"/>
                </a:solidFill>
              </a:defRPr>
            </a:lvl4pPr>
            <a:lvl5pPr lvl="4" rtl="0" algn="ctr">
              <a:spcBef>
                <a:spcPts val="0"/>
              </a:spcBef>
              <a:spcAft>
                <a:spcPts val="0"/>
              </a:spcAft>
              <a:buClr>
                <a:schemeClr val="accent2"/>
              </a:buClr>
              <a:buSzPts val="12000"/>
              <a:buNone/>
              <a:defRPr sz="12000">
                <a:solidFill>
                  <a:schemeClr val="accent2"/>
                </a:solidFill>
              </a:defRPr>
            </a:lvl5pPr>
            <a:lvl6pPr lvl="5" rtl="0" algn="ctr">
              <a:spcBef>
                <a:spcPts val="0"/>
              </a:spcBef>
              <a:spcAft>
                <a:spcPts val="0"/>
              </a:spcAft>
              <a:buClr>
                <a:schemeClr val="accent2"/>
              </a:buClr>
              <a:buSzPts val="12000"/>
              <a:buNone/>
              <a:defRPr sz="12000">
                <a:solidFill>
                  <a:schemeClr val="accent2"/>
                </a:solidFill>
              </a:defRPr>
            </a:lvl6pPr>
            <a:lvl7pPr lvl="6" rtl="0" algn="ctr">
              <a:spcBef>
                <a:spcPts val="0"/>
              </a:spcBef>
              <a:spcAft>
                <a:spcPts val="0"/>
              </a:spcAft>
              <a:buClr>
                <a:schemeClr val="accent2"/>
              </a:buClr>
              <a:buSzPts val="12000"/>
              <a:buNone/>
              <a:defRPr sz="12000">
                <a:solidFill>
                  <a:schemeClr val="accent2"/>
                </a:solidFill>
              </a:defRPr>
            </a:lvl7pPr>
            <a:lvl8pPr lvl="7" rtl="0" algn="ctr">
              <a:spcBef>
                <a:spcPts val="0"/>
              </a:spcBef>
              <a:spcAft>
                <a:spcPts val="0"/>
              </a:spcAft>
              <a:buClr>
                <a:schemeClr val="accent2"/>
              </a:buClr>
              <a:buSzPts val="12000"/>
              <a:buNone/>
              <a:defRPr sz="12000">
                <a:solidFill>
                  <a:schemeClr val="accent2"/>
                </a:solidFill>
              </a:defRPr>
            </a:lvl8pPr>
            <a:lvl9pPr lvl="8" rtl="0" algn="ctr">
              <a:spcBef>
                <a:spcPts val="0"/>
              </a:spcBef>
              <a:spcAft>
                <a:spcPts val="0"/>
              </a:spcAft>
              <a:buClr>
                <a:schemeClr val="accent2"/>
              </a:buClr>
              <a:buSzPts val="12000"/>
              <a:buNone/>
              <a:defRPr sz="12000">
                <a:solidFill>
                  <a:schemeClr val="accent2"/>
                </a:solidFill>
              </a:defRPr>
            </a:lvl9pPr>
          </a:lstStyle>
          <a:p>
            <a:r>
              <a:t>xx%</a:t>
            </a: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33" name="Shape 433"/>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37" name="Shape 43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26" name="Shape 26"/>
        <p:cNvGrpSpPr/>
        <p:nvPr/>
      </p:nvGrpSpPr>
      <p:grpSpPr>
        <a:xfrm>
          <a:off x="0" y="0"/>
          <a:ext cx="0" cy="0"/>
          <a:chOff x="0" y="0"/>
          <a:chExt cx="0" cy="0"/>
        </a:xfrm>
      </p:grpSpPr>
      <p:pic>
        <p:nvPicPr>
          <p:cNvPr id="27" name="Google Shape;27;p5"/>
          <p:cNvPicPr preferRelativeResize="0"/>
          <p:nvPr/>
        </p:nvPicPr>
        <p:blipFill>
          <a:blip r:embed="rId2">
            <a:alphaModFix amt="35000"/>
          </a:blip>
          <a:stretch>
            <a:fillRect/>
          </a:stretch>
        </p:blipFill>
        <p:spPr>
          <a:xfrm>
            <a:off x="1176338" y="1157288"/>
            <a:ext cx="6791325" cy="2828925"/>
          </a:xfrm>
          <a:prstGeom prst="rect">
            <a:avLst/>
          </a:prstGeom>
          <a:noFill/>
          <a:ln>
            <a:noFill/>
          </a:ln>
        </p:spPr>
      </p:pic>
      <p:sp>
        <p:nvSpPr>
          <p:cNvPr id="28" name="Google Shape;28;p5"/>
          <p:cNvSpPr txBox="1"/>
          <p:nvPr>
            <p:ph idx="1" type="subTitle"/>
          </p:nvPr>
        </p:nvSpPr>
        <p:spPr>
          <a:xfrm>
            <a:off x="1660981" y="2924247"/>
            <a:ext cx="2377500" cy="7131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29" name="Google Shape;29;p5"/>
          <p:cNvSpPr txBox="1"/>
          <p:nvPr>
            <p:ph idx="2" type="subTitle"/>
          </p:nvPr>
        </p:nvSpPr>
        <p:spPr>
          <a:xfrm>
            <a:off x="5105519" y="2924247"/>
            <a:ext cx="2377500" cy="713100"/>
          </a:xfrm>
          <a:prstGeom prst="rect">
            <a:avLst/>
          </a:prstGeom>
        </p:spPr>
        <p:txBody>
          <a:bodyPr anchorCtr="0" anchor="ctr" bIns="91425" lIns="91425" spcFirstLastPara="1" rIns="91425" wrap="square" tIns="91425">
            <a:noAutofit/>
          </a:bodyPr>
          <a:lstStyle>
            <a:lvl1pPr lvl="0" rtl="0" algn="ctr">
              <a:spcBef>
                <a:spcPts val="0"/>
              </a:spcBef>
              <a:spcAft>
                <a:spcPts val="0"/>
              </a:spcAft>
              <a:buNone/>
              <a:defRPr sz="1400"/>
            </a:lvl1pPr>
            <a:lvl2pPr lvl="1" rtl="0" algn="ctr">
              <a:spcBef>
                <a:spcPts val="0"/>
              </a:spcBef>
              <a:spcAft>
                <a:spcPts val="0"/>
              </a:spcAft>
              <a:buNone/>
              <a:defRPr sz="1400"/>
            </a:lvl2pPr>
            <a:lvl3pPr lvl="2" rtl="0" algn="ctr">
              <a:spcBef>
                <a:spcPts val="0"/>
              </a:spcBef>
              <a:spcAft>
                <a:spcPts val="0"/>
              </a:spcAft>
              <a:buNone/>
              <a:defRPr sz="1400"/>
            </a:lvl3pPr>
            <a:lvl4pPr lvl="3" rtl="0" algn="ctr">
              <a:spcBef>
                <a:spcPts val="0"/>
              </a:spcBef>
              <a:spcAft>
                <a:spcPts val="0"/>
              </a:spcAft>
              <a:buNone/>
              <a:defRPr sz="1400"/>
            </a:lvl4pPr>
            <a:lvl5pPr lvl="4" rtl="0" algn="ctr">
              <a:spcBef>
                <a:spcPts val="0"/>
              </a:spcBef>
              <a:spcAft>
                <a:spcPts val="0"/>
              </a:spcAft>
              <a:buNone/>
              <a:defRPr sz="1400"/>
            </a:lvl5pPr>
            <a:lvl6pPr lvl="5" rtl="0" algn="ctr">
              <a:spcBef>
                <a:spcPts val="0"/>
              </a:spcBef>
              <a:spcAft>
                <a:spcPts val="0"/>
              </a:spcAft>
              <a:buNone/>
              <a:defRPr sz="1400"/>
            </a:lvl6pPr>
            <a:lvl7pPr lvl="6" rtl="0" algn="ctr">
              <a:spcBef>
                <a:spcPts val="0"/>
              </a:spcBef>
              <a:spcAft>
                <a:spcPts val="0"/>
              </a:spcAft>
              <a:buNone/>
              <a:defRPr sz="1400"/>
            </a:lvl7pPr>
            <a:lvl8pPr lvl="7" rtl="0" algn="ctr">
              <a:spcBef>
                <a:spcPts val="0"/>
              </a:spcBef>
              <a:spcAft>
                <a:spcPts val="0"/>
              </a:spcAft>
              <a:buNone/>
              <a:defRPr sz="1400"/>
            </a:lvl8pPr>
            <a:lvl9pPr lvl="8" rtl="0" algn="ctr">
              <a:spcBef>
                <a:spcPts val="0"/>
              </a:spcBef>
              <a:spcAft>
                <a:spcPts val="0"/>
              </a:spcAft>
              <a:buNone/>
              <a:defRPr sz="1400"/>
            </a:lvl9pPr>
          </a:lstStyle>
          <a:p/>
        </p:txBody>
      </p:sp>
      <p:sp>
        <p:nvSpPr>
          <p:cNvPr id="30" name="Google Shape;30;p5"/>
          <p:cNvSpPr txBox="1"/>
          <p:nvPr>
            <p:ph type="title"/>
          </p:nvPr>
        </p:nvSpPr>
        <p:spPr>
          <a:xfrm>
            <a:off x="1949731" y="2481147"/>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1" name="Google Shape;31;p5"/>
          <p:cNvSpPr txBox="1"/>
          <p:nvPr>
            <p:ph idx="3" type="title"/>
          </p:nvPr>
        </p:nvSpPr>
        <p:spPr>
          <a:xfrm>
            <a:off x="5394269" y="2481147"/>
            <a:ext cx="18000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2000"/>
            </a:lvl1pPr>
            <a:lvl2pPr lvl="1" rtl="0" algn="ctr">
              <a:spcBef>
                <a:spcPts val="0"/>
              </a:spcBef>
              <a:spcAft>
                <a:spcPts val="0"/>
              </a:spcAft>
              <a:buClr>
                <a:schemeClr val="accent2"/>
              </a:buClr>
              <a:buSzPts val="3600"/>
              <a:buNone/>
              <a:defRPr sz="3600">
                <a:solidFill>
                  <a:schemeClr val="accent2"/>
                </a:solidFill>
              </a:defRPr>
            </a:lvl2pPr>
            <a:lvl3pPr lvl="2" rtl="0" algn="ctr">
              <a:spcBef>
                <a:spcPts val="0"/>
              </a:spcBef>
              <a:spcAft>
                <a:spcPts val="0"/>
              </a:spcAft>
              <a:buClr>
                <a:schemeClr val="accent2"/>
              </a:buClr>
              <a:buSzPts val="3600"/>
              <a:buNone/>
              <a:defRPr sz="3600">
                <a:solidFill>
                  <a:schemeClr val="accent2"/>
                </a:solidFill>
              </a:defRPr>
            </a:lvl3pPr>
            <a:lvl4pPr lvl="3" rtl="0" algn="ctr">
              <a:spcBef>
                <a:spcPts val="0"/>
              </a:spcBef>
              <a:spcAft>
                <a:spcPts val="0"/>
              </a:spcAft>
              <a:buClr>
                <a:schemeClr val="accent2"/>
              </a:buClr>
              <a:buSzPts val="3600"/>
              <a:buNone/>
              <a:defRPr sz="3600">
                <a:solidFill>
                  <a:schemeClr val="accent2"/>
                </a:solidFill>
              </a:defRPr>
            </a:lvl4pPr>
            <a:lvl5pPr lvl="4" rtl="0" algn="ctr">
              <a:spcBef>
                <a:spcPts val="0"/>
              </a:spcBef>
              <a:spcAft>
                <a:spcPts val="0"/>
              </a:spcAft>
              <a:buClr>
                <a:schemeClr val="accent2"/>
              </a:buClr>
              <a:buSzPts val="3600"/>
              <a:buNone/>
              <a:defRPr sz="3600">
                <a:solidFill>
                  <a:schemeClr val="accent2"/>
                </a:solidFill>
              </a:defRPr>
            </a:lvl5pPr>
            <a:lvl6pPr lvl="5" rtl="0" algn="ctr">
              <a:spcBef>
                <a:spcPts val="0"/>
              </a:spcBef>
              <a:spcAft>
                <a:spcPts val="0"/>
              </a:spcAft>
              <a:buClr>
                <a:schemeClr val="accent2"/>
              </a:buClr>
              <a:buSzPts val="3600"/>
              <a:buNone/>
              <a:defRPr sz="3600">
                <a:solidFill>
                  <a:schemeClr val="accent2"/>
                </a:solidFill>
              </a:defRPr>
            </a:lvl6pPr>
            <a:lvl7pPr lvl="6" rtl="0" algn="ctr">
              <a:spcBef>
                <a:spcPts val="0"/>
              </a:spcBef>
              <a:spcAft>
                <a:spcPts val="0"/>
              </a:spcAft>
              <a:buClr>
                <a:schemeClr val="accent2"/>
              </a:buClr>
              <a:buSzPts val="3600"/>
              <a:buNone/>
              <a:defRPr sz="3600">
                <a:solidFill>
                  <a:schemeClr val="accent2"/>
                </a:solidFill>
              </a:defRPr>
            </a:lvl7pPr>
            <a:lvl8pPr lvl="7" rtl="0" algn="ctr">
              <a:spcBef>
                <a:spcPts val="0"/>
              </a:spcBef>
              <a:spcAft>
                <a:spcPts val="0"/>
              </a:spcAft>
              <a:buClr>
                <a:schemeClr val="accent2"/>
              </a:buClr>
              <a:buSzPts val="3600"/>
              <a:buNone/>
              <a:defRPr sz="3600">
                <a:solidFill>
                  <a:schemeClr val="accent2"/>
                </a:solidFill>
              </a:defRPr>
            </a:lvl8pPr>
            <a:lvl9pPr lvl="8" rtl="0" algn="ctr">
              <a:spcBef>
                <a:spcPts val="0"/>
              </a:spcBef>
              <a:spcAft>
                <a:spcPts val="0"/>
              </a:spcAft>
              <a:buClr>
                <a:schemeClr val="accent2"/>
              </a:buClr>
              <a:buSzPts val="3600"/>
              <a:buNone/>
              <a:defRPr sz="3600">
                <a:solidFill>
                  <a:schemeClr val="accent2"/>
                </a:solidFill>
              </a:defRPr>
            </a:lvl9pPr>
          </a:lstStyle>
          <a:p/>
        </p:txBody>
      </p:sp>
      <p:sp>
        <p:nvSpPr>
          <p:cNvPr id="32" name="Google Shape;32;p5"/>
          <p:cNvSpPr txBox="1"/>
          <p:nvPr>
            <p:ph idx="4" type="title"/>
          </p:nvPr>
        </p:nvSpPr>
        <p:spPr>
          <a:xfrm>
            <a:off x="714125" y="546825"/>
            <a:ext cx="7715700" cy="365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33" name="Google Shape;33;p5"/>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34" name="Shape 34"/>
        <p:cNvGrpSpPr/>
        <p:nvPr/>
      </p:nvGrpSpPr>
      <p:grpSpPr>
        <a:xfrm>
          <a:off x="0" y="0"/>
          <a:ext cx="0" cy="0"/>
          <a:chOff x="0" y="0"/>
          <a:chExt cx="0" cy="0"/>
        </a:xfrm>
      </p:grpSpPr>
      <p:pic>
        <p:nvPicPr>
          <p:cNvPr id="35" name="Google Shape;35;p6"/>
          <p:cNvPicPr preferRelativeResize="0"/>
          <p:nvPr/>
        </p:nvPicPr>
        <p:blipFill>
          <a:blip r:embed="rId2">
            <a:alphaModFix amt="75000"/>
          </a:blip>
          <a:stretch>
            <a:fillRect/>
          </a:stretch>
        </p:blipFill>
        <p:spPr>
          <a:xfrm>
            <a:off x="0" y="0"/>
            <a:ext cx="2060450" cy="1984276"/>
          </a:xfrm>
          <a:prstGeom prst="rect">
            <a:avLst/>
          </a:prstGeom>
          <a:noFill/>
          <a:ln>
            <a:noFill/>
          </a:ln>
        </p:spPr>
      </p:pic>
      <p:pic>
        <p:nvPicPr>
          <p:cNvPr id="36" name="Google Shape;36;p6"/>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sp>
        <p:nvSpPr>
          <p:cNvPr id="37" name="Google Shape;37;p6"/>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38" name="Google Shape;38;p6"/>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9" name="Shape 39"/>
        <p:cNvGrpSpPr/>
        <p:nvPr/>
      </p:nvGrpSpPr>
      <p:grpSpPr>
        <a:xfrm>
          <a:off x="0" y="0"/>
          <a:ext cx="0" cy="0"/>
          <a:chOff x="0" y="0"/>
          <a:chExt cx="0" cy="0"/>
        </a:xfrm>
      </p:grpSpPr>
      <p:pic>
        <p:nvPicPr>
          <p:cNvPr id="40" name="Google Shape;40;p7"/>
          <p:cNvPicPr preferRelativeResize="0"/>
          <p:nvPr/>
        </p:nvPicPr>
        <p:blipFill>
          <a:blip r:embed="rId2">
            <a:alphaModFix amt="75000"/>
          </a:blip>
          <a:stretch>
            <a:fillRect/>
          </a:stretch>
        </p:blipFill>
        <p:spPr>
          <a:xfrm>
            <a:off x="0" y="0"/>
            <a:ext cx="2060450" cy="1984276"/>
          </a:xfrm>
          <a:prstGeom prst="rect">
            <a:avLst/>
          </a:prstGeom>
          <a:noFill/>
          <a:ln>
            <a:noFill/>
          </a:ln>
        </p:spPr>
      </p:pic>
      <p:pic>
        <p:nvPicPr>
          <p:cNvPr id="41" name="Google Shape;41;p7"/>
          <p:cNvPicPr preferRelativeResize="0"/>
          <p:nvPr/>
        </p:nvPicPr>
        <p:blipFill>
          <a:blip r:embed="rId2">
            <a:alphaModFix amt="75000"/>
          </a:blip>
          <a:stretch>
            <a:fillRect/>
          </a:stretch>
        </p:blipFill>
        <p:spPr>
          <a:xfrm rot="10800000">
            <a:off x="7083550" y="3159225"/>
            <a:ext cx="2060450" cy="1984276"/>
          </a:xfrm>
          <a:prstGeom prst="rect">
            <a:avLst/>
          </a:prstGeom>
          <a:noFill/>
          <a:ln>
            <a:noFill/>
          </a:ln>
        </p:spPr>
      </p:pic>
      <p:sp>
        <p:nvSpPr>
          <p:cNvPr id="42" name="Google Shape;42;p7"/>
          <p:cNvSpPr txBox="1"/>
          <p:nvPr>
            <p:ph idx="1" type="body"/>
          </p:nvPr>
        </p:nvSpPr>
        <p:spPr>
          <a:xfrm>
            <a:off x="714125" y="1317600"/>
            <a:ext cx="4962900" cy="2508300"/>
          </a:xfrm>
          <a:prstGeom prst="rect">
            <a:avLst/>
          </a:prstGeom>
        </p:spPr>
        <p:txBody>
          <a:bodyPr anchorCtr="0" anchor="ctr" bIns="91425" lIns="91425" spcFirstLastPara="1" rIns="91425" wrap="square" tIns="91425">
            <a:noAutofit/>
          </a:bodyPr>
          <a:lstStyle>
            <a:lvl1pPr indent="-311150" lvl="0" marL="457200" rtl="0">
              <a:lnSpc>
                <a:spcPct val="100000"/>
              </a:lnSpc>
              <a:spcBef>
                <a:spcPts val="0"/>
              </a:spcBef>
              <a:spcAft>
                <a:spcPts val="0"/>
              </a:spcAft>
              <a:buSzPts val="1300"/>
              <a:buChar char="●"/>
              <a:defRPr sz="1400"/>
            </a:lvl1pPr>
            <a:lvl2pPr indent="-311150" lvl="1" marL="914400" rtl="0">
              <a:spcBef>
                <a:spcPts val="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43" name="Google Shape;43;p7"/>
          <p:cNvSpPr txBox="1"/>
          <p:nvPr>
            <p:ph type="title"/>
          </p:nvPr>
        </p:nvSpPr>
        <p:spPr>
          <a:xfrm>
            <a:off x="714125" y="543950"/>
            <a:ext cx="7715700" cy="368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44" name="Google Shape;44;p7"/>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2"/>
        </a:solidFill>
      </p:bgPr>
    </p:bg>
    <p:spTree>
      <p:nvGrpSpPr>
        <p:cNvPr id="45" name="Shape 45"/>
        <p:cNvGrpSpPr/>
        <p:nvPr/>
      </p:nvGrpSpPr>
      <p:grpSpPr>
        <a:xfrm>
          <a:off x="0" y="0"/>
          <a:ext cx="0" cy="0"/>
          <a:chOff x="0" y="0"/>
          <a:chExt cx="0" cy="0"/>
        </a:xfrm>
      </p:grpSpPr>
      <p:pic>
        <p:nvPicPr>
          <p:cNvPr id="46" name="Google Shape;46;p8"/>
          <p:cNvPicPr preferRelativeResize="0"/>
          <p:nvPr/>
        </p:nvPicPr>
        <p:blipFill>
          <a:blip r:embed="rId2">
            <a:alphaModFix amt="35000"/>
          </a:blip>
          <a:stretch>
            <a:fillRect/>
          </a:stretch>
        </p:blipFill>
        <p:spPr>
          <a:xfrm>
            <a:off x="1176338" y="1157288"/>
            <a:ext cx="6791325" cy="2828925"/>
          </a:xfrm>
          <a:prstGeom prst="rect">
            <a:avLst/>
          </a:prstGeom>
          <a:noFill/>
          <a:ln>
            <a:noFill/>
          </a:ln>
        </p:spPr>
      </p:pic>
      <p:sp>
        <p:nvSpPr>
          <p:cNvPr id="47" name="Google Shape;47;p8"/>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8"/>
          <p:cNvSpPr txBox="1"/>
          <p:nvPr>
            <p:ph type="title"/>
          </p:nvPr>
        </p:nvSpPr>
        <p:spPr>
          <a:xfrm>
            <a:off x="2230800" y="1304550"/>
            <a:ext cx="4682400" cy="253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7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49" name="Shape 49"/>
        <p:cNvGrpSpPr/>
        <p:nvPr/>
      </p:nvGrpSpPr>
      <p:grpSpPr>
        <a:xfrm>
          <a:off x="0" y="0"/>
          <a:ext cx="0" cy="0"/>
          <a:chOff x="0" y="0"/>
          <a:chExt cx="0" cy="0"/>
        </a:xfrm>
      </p:grpSpPr>
      <p:pic>
        <p:nvPicPr>
          <p:cNvPr id="50" name="Google Shape;50;p9"/>
          <p:cNvPicPr preferRelativeResize="0"/>
          <p:nvPr/>
        </p:nvPicPr>
        <p:blipFill>
          <a:blip r:embed="rId2">
            <a:alphaModFix amt="55000"/>
          </a:blip>
          <a:stretch>
            <a:fillRect/>
          </a:stretch>
        </p:blipFill>
        <p:spPr>
          <a:xfrm flipH="1">
            <a:off x="2958360" y="1779725"/>
            <a:ext cx="3227225" cy="3330400"/>
          </a:xfrm>
          <a:prstGeom prst="rect">
            <a:avLst/>
          </a:prstGeom>
          <a:noFill/>
          <a:ln>
            <a:noFill/>
          </a:ln>
        </p:spPr>
      </p:pic>
      <p:sp>
        <p:nvSpPr>
          <p:cNvPr id="51" name="Google Shape;51;p9"/>
          <p:cNvSpPr txBox="1"/>
          <p:nvPr>
            <p:ph type="title"/>
          </p:nvPr>
        </p:nvSpPr>
        <p:spPr>
          <a:xfrm>
            <a:off x="714120" y="1576894"/>
            <a:ext cx="30600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1800"/>
              <a:buNone/>
              <a:defRPr sz="2000">
                <a:solidFill>
                  <a:schemeClr val="dk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52" name="Google Shape;52;p9"/>
          <p:cNvSpPr txBox="1"/>
          <p:nvPr>
            <p:ph idx="2" type="title"/>
          </p:nvPr>
        </p:nvSpPr>
        <p:spPr>
          <a:xfrm>
            <a:off x="714125" y="546825"/>
            <a:ext cx="7715700" cy="365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2"/>
              </a:buClr>
              <a:buSzPts val="2400"/>
              <a:buNone/>
              <a:defRPr sz="3000"/>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
        <p:nvSpPr>
          <p:cNvPr id="53" name="Google Shape;53;p9"/>
          <p:cNvSpPr txBox="1"/>
          <p:nvPr>
            <p:ph idx="1" type="subTitle"/>
          </p:nvPr>
        </p:nvSpPr>
        <p:spPr>
          <a:xfrm>
            <a:off x="714125" y="1995206"/>
            <a:ext cx="2650200" cy="1571400"/>
          </a:xfrm>
          <a:prstGeom prst="rect">
            <a:avLst/>
          </a:prstGeom>
        </p:spPr>
        <p:txBody>
          <a:bodyPr anchorCtr="0" anchor="ctr" bIns="91425" lIns="91425" spcFirstLastPara="1" rIns="91425" wrap="square" tIns="91425">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p:txBody>
      </p:sp>
      <p:sp>
        <p:nvSpPr>
          <p:cNvPr id="54" name="Google Shape;54;p9"/>
          <p:cNvSpPr/>
          <p:nvPr/>
        </p:nvSpPr>
        <p:spPr>
          <a:xfrm flipH="1">
            <a:off x="226985" y="206940"/>
            <a:ext cx="8690031" cy="4729620"/>
          </a:xfrm>
          <a:custGeom>
            <a:rect b="b" l="l" r="r" t="t"/>
            <a:pathLst>
              <a:path extrusionOk="0" fill="none" h="182031" w="284476">
                <a:moveTo>
                  <a:pt x="284476" y="174380"/>
                </a:moveTo>
                <a:lnTo>
                  <a:pt x="284476" y="7619"/>
                </a:lnTo>
                <a:cubicBezTo>
                  <a:pt x="280258" y="7619"/>
                  <a:pt x="276824" y="4219"/>
                  <a:pt x="276824" y="1"/>
                </a:cubicBezTo>
                <a:lnTo>
                  <a:pt x="7620" y="1"/>
                </a:lnTo>
                <a:cubicBezTo>
                  <a:pt x="7620" y="4219"/>
                  <a:pt x="4219" y="7619"/>
                  <a:pt x="1" y="7619"/>
                </a:cubicBezTo>
                <a:lnTo>
                  <a:pt x="1" y="174380"/>
                </a:lnTo>
                <a:cubicBezTo>
                  <a:pt x="4219" y="174380"/>
                  <a:pt x="7620" y="177780"/>
                  <a:pt x="7620" y="182031"/>
                </a:cubicBezTo>
                <a:lnTo>
                  <a:pt x="276824" y="182031"/>
                </a:lnTo>
                <a:cubicBezTo>
                  <a:pt x="276824" y="177780"/>
                  <a:pt x="280258" y="174380"/>
                  <a:pt x="284476" y="174380"/>
                </a:cubicBezTo>
                <a:close/>
              </a:path>
            </a:pathLst>
          </a:custGeom>
          <a:noFill/>
          <a:ln cap="rnd" cmpd="sng" w="269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5" name="Shape 55"/>
        <p:cNvGrpSpPr/>
        <p:nvPr/>
      </p:nvGrpSpPr>
      <p:grpSpPr>
        <a:xfrm>
          <a:off x="0" y="0"/>
          <a:ext cx="0" cy="0"/>
          <a:chOff x="0" y="0"/>
          <a:chExt cx="0" cy="0"/>
        </a:xfrm>
      </p:grpSpPr>
      <p:sp>
        <p:nvSpPr>
          <p:cNvPr id="56" name="Google Shape;56;p10"/>
          <p:cNvSpPr txBox="1"/>
          <p:nvPr>
            <p:ph type="title"/>
          </p:nvPr>
        </p:nvSpPr>
        <p:spPr>
          <a:xfrm>
            <a:off x="4798375" y="3473350"/>
            <a:ext cx="3631500" cy="1126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2"/>
              </a:buClr>
              <a:buSzPts val="3600"/>
              <a:buNone/>
              <a:defRPr sz="2700">
                <a:solidFill>
                  <a:schemeClr val="lt2"/>
                </a:solidFill>
              </a:defRPr>
            </a:lvl1pPr>
            <a:lvl2pPr lvl="1" rtl="0" algn="ctr">
              <a:spcBef>
                <a:spcPts val="0"/>
              </a:spcBef>
              <a:spcAft>
                <a:spcPts val="0"/>
              </a:spcAft>
              <a:buClr>
                <a:schemeClr val="lt1"/>
              </a:buClr>
              <a:buSzPts val="3600"/>
              <a:buNone/>
              <a:defRPr sz="3600">
                <a:solidFill>
                  <a:schemeClr val="lt1"/>
                </a:solidFill>
              </a:defRPr>
            </a:lvl2pPr>
            <a:lvl3pPr lvl="2" rtl="0" algn="ctr">
              <a:spcBef>
                <a:spcPts val="0"/>
              </a:spcBef>
              <a:spcAft>
                <a:spcPts val="0"/>
              </a:spcAft>
              <a:buClr>
                <a:schemeClr val="lt1"/>
              </a:buClr>
              <a:buSzPts val="3600"/>
              <a:buNone/>
              <a:defRPr sz="3600">
                <a:solidFill>
                  <a:schemeClr val="lt1"/>
                </a:solidFill>
              </a:defRPr>
            </a:lvl3pPr>
            <a:lvl4pPr lvl="3" rtl="0" algn="ctr">
              <a:spcBef>
                <a:spcPts val="0"/>
              </a:spcBef>
              <a:spcAft>
                <a:spcPts val="0"/>
              </a:spcAft>
              <a:buClr>
                <a:schemeClr val="lt1"/>
              </a:buClr>
              <a:buSzPts val="3600"/>
              <a:buNone/>
              <a:defRPr sz="3600">
                <a:solidFill>
                  <a:schemeClr val="lt1"/>
                </a:solidFill>
              </a:defRPr>
            </a:lvl4pPr>
            <a:lvl5pPr lvl="4" rtl="0" algn="ctr">
              <a:spcBef>
                <a:spcPts val="0"/>
              </a:spcBef>
              <a:spcAft>
                <a:spcPts val="0"/>
              </a:spcAft>
              <a:buClr>
                <a:schemeClr val="lt1"/>
              </a:buClr>
              <a:buSzPts val="3600"/>
              <a:buNone/>
              <a:defRPr sz="3600">
                <a:solidFill>
                  <a:schemeClr val="lt1"/>
                </a:solidFill>
              </a:defRPr>
            </a:lvl5pPr>
            <a:lvl6pPr lvl="5" rtl="0" algn="ctr">
              <a:spcBef>
                <a:spcPts val="0"/>
              </a:spcBef>
              <a:spcAft>
                <a:spcPts val="0"/>
              </a:spcAft>
              <a:buClr>
                <a:schemeClr val="lt1"/>
              </a:buClr>
              <a:buSzPts val="3600"/>
              <a:buNone/>
              <a:defRPr sz="3600">
                <a:solidFill>
                  <a:schemeClr val="lt1"/>
                </a:solidFill>
              </a:defRPr>
            </a:lvl6pPr>
            <a:lvl7pPr lvl="6" rtl="0" algn="ctr">
              <a:spcBef>
                <a:spcPts val="0"/>
              </a:spcBef>
              <a:spcAft>
                <a:spcPts val="0"/>
              </a:spcAft>
              <a:buClr>
                <a:schemeClr val="lt1"/>
              </a:buClr>
              <a:buSzPts val="3600"/>
              <a:buNone/>
              <a:defRPr sz="3600">
                <a:solidFill>
                  <a:schemeClr val="lt1"/>
                </a:solidFill>
              </a:defRPr>
            </a:lvl7pPr>
            <a:lvl8pPr lvl="7" rtl="0" algn="ctr">
              <a:spcBef>
                <a:spcPts val="0"/>
              </a:spcBef>
              <a:spcAft>
                <a:spcPts val="0"/>
              </a:spcAft>
              <a:buClr>
                <a:schemeClr val="lt1"/>
              </a:buClr>
              <a:buSzPts val="3600"/>
              <a:buNone/>
              <a:defRPr sz="3600">
                <a:solidFill>
                  <a:schemeClr val="lt1"/>
                </a:solidFill>
              </a:defRPr>
            </a:lvl8pPr>
            <a:lvl9pPr lvl="8" rtl="0" algn="ctr">
              <a:spcBef>
                <a:spcPts val="0"/>
              </a:spcBef>
              <a:spcAft>
                <a:spcPts val="0"/>
              </a:spcAft>
              <a:buClr>
                <a:schemeClr val="lt1"/>
              </a:buClr>
              <a:buSzPts val="3600"/>
              <a:buNone/>
              <a:defRPr sz="3600">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33.xml"/><Relationship Id="rId10" Type="http://schemas.openxmlformats.org/officeDocument/2006/relationships/slideLayout" Target="../slideLayouts/slideLayout32.xml"/><Relationship Id="rId13" Type="http://schemas.openxmlformats.org/officeDocument/2006/relationships/slideLayout" Target="../slideLayouts/slideLayout35.xml"/><Relationship Id="rId12" Type="http://schemas.openxmlformats.org/officeDocument/2006/relationships/slideLayout" Target="../slideLayouts/slideLayout34.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5" Type="http://schemas.openxmlformats.org/officeDocument/2006/relationships/slideLayout" Target="../slideLayouts/slideLayout37.xml"/><Relationship Id="rId14" Type="http://schemas.openxmlformats.org/officeDocument/2006/relationships/slideLayout" Target="../slideLayouts/slideLayout36.xml"/><Relationship Id="rId16" Type="http://schemas.openxmlformats.org/officeDocument/2006/relationships/theme" Target="../theme/theme4.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2"/>
              </a:buClr>
              <a:buSzPts val="2800"/>
              <a:buFont typeface="Libre Baskerville"/>
              <a:buNone/>
              <a:defRPr b="1" sz="2800">
                <a:solidFill>
                  <a:schemeClr val="dk2"/>
                </a:solidFill>
                <a:latin typeface="Libre Baskerville"/>
                <a:ea typeface="Libre Baskerville"/>
                <a:cs typeface="Libre Baskerville"/>
                <a:sym typeface="Libre Baskerville"/>
              </a:defRPr>
            </a:lvl1pPr>
            <a:lvl2pPr lvl="1">
              <a:spcBef>
                <a:spcPts val="0"/>
              </a:spcBef>
              <a:spcAft>
                <a:spcPts val="0"/>
              </a:spcAft>
              <a:buClr>
                <a:schemeClr val="dk2"/>
              </a:buClr>
              <a:buSzPts val="2800"/>
              <a:buNone/>
              <a:defRPr sz="2800">
                <a:solidFill>
                  <a:schemeClr val="dk2"/>
                </a:solidFill>
              </a:defRPr>
            </a:lvl2pPr>
            <a:lvl3pPr lvl="2">
              <a:spcBef>
                <a:spcPts val="0"/>
              </a:spcBef>
              <a:spcAft>
                <a:spcPts val="0"/>
              </a:spcAft>
              <a:buClr>
                <a:schemeClr val="dk2"/>
              </a:buClr>
              <a:buSzPts val="2800"/>
              <a:buNone/>
              <a:defRPr sz="2800">
                <a:solidFill>
                  <a:schemeClr val="dk2"/>
                </a:solidFill>
              </a:defRPr>
            </a:lvl3pPr>
            <a:lvl4pPr lvl="3">
              <a:spcBef>
                <a:spcPts val="0"/>
              </a:spcBef>
              <a:spcAft>
                <a:spcPts val="0"/>
              </a:spcAft>
              <a:buClr>
                <a:schemeClr val="dk2"/>
              </a:buClr>
              <a:buSzPts val="2800"/>
              <a:buNone/>
              <a:defRPr sz="2800">
                <a:solidFill>
                  <a:schemeClr val="dk2"/>
                </a:solidFill>
              </a:defRPr>
            </a:lvl4pPr>
            <a:lvl5pPr lvl="4">
              <a:spcBef>
                <a:spcPts val="0"/>
              </a:spcBef>
              <a:spcAft>
                <a:spcPts val="0"/>
              </a:spcAft>
              <a:buClr>
                <a:schemeClr val="dk2"/>
              </a:buClr>
              <a:buSzPts val="2800"/>
              <a:buNone/>
              <a:defRPr sz="2800">
                <a:solidFill>
                  <a:schemeClr val="dk2"/>
                </a:solidFill>
              </a:defRPr>
            </a:lvl5pPr>
            <a:lvl6pPr lvl="5">
              <a:spcBef>
                <a:spcPts val="0"/>
              </a:spcBef>
              <a:spcAft>
                <a:spcPts val="0"/>
              </a:spcAft>
              <a:buClr>
                <a:schemeClr val="dk2"/>
              </a:buClr>
              <a:buSzPts val="2800"/>
              <a:buNone/>
              <a:defRPr sz="2800">
                <a:solidFill>
                  <a:schemeClr val="dk2"/>
                </a:solidFill>
              </a:defRPr>
            </a:lvl6pPr>
            <a:lvl7pPr lvl="6">
              <a:spcBef>
                <a:spcPts val="0"/>
              </a:spcBef>
              <a:spcAft>
                <a:spcPts val="0"/>
              </a:spcAft>
              <a:buClr>
                <a:schemeClr val="dk2"/>
              </a:buClr>
              <a:buSzPts val="2800"/>
              <a:buNone/>
              <a:defRPr sz="2800">
                <a:solidFill>
                  <a:schemeClr val="dk2"/>
                </a:solidFill>
              </a:defRPr>
            </a:lvl7pPr>
            <a:lvl8pPr lvl="7">
              <a:spcBef>
                <a:spcPts val="0"/>
              </a:spcBef>
              <a:spcAft>
                <a:spcPts val="0"/>
              </a:spcAft>
              <a:buClr>
                <a:schemeClr val="dk2"/>
              </a:buClr>
              <a:buSzPts val="2800"/>
              <a:buNone/>
              <a:defRPr sz="2800">
                <a:solidFill>
                  <a:schemeClr val="dk2"/>
                </a:solidFill>
              </a:defRPr>
            </a:lvl8pPr>
            <a:lvl9pPr lvl="8">
              <a:spcBef>
                <a:spcPts val="0"/>
              </a:spcBef>
              <a:spcAft>
                <a:spcPts val="0"/>
              </a:spcAft>
              <a:buClr>
                <a:schemeClr val="dk2"/>
              </a:buClr>
              <a:buSzPts val="2800"/>
              <a:buNone/>
              <a:defRPr sz="2800">
                <a:solidFill>
                  <a:schemeClr val="dk2"/>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Roboto"/>
              <a:buChar char="●"/>
              <a:defRPr sz="1800">
                <a:solidFill>
                  <a:schemeClr val="dk2"/>
                </a:solidFill>
                <a:latin typeface="Roboto"/>
                <a:ea typeface="Roboto"/>
                <a:cs typeface="Roboto"/>
                <a:sym typeface="Roboto"/>
              </a:defRPr>
            </a:lvl1pPr>
            <a:lvl2pPr indent="-342900" lvl="1" marL="9144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2pPr>
            <a:lvl3pPr indent="-342900" lvl="2" marL="13716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3pPr>
            <a:lvl4pPr indent="-342900" lvl="3" marL="18288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4pPr>
            <a:lvl5pPr indent="-342900" lvl="4" marL="22860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5pPr>
            <a:lvl6pPr indent="-342900" lvl="5" marL="27432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6pPr>
            <a:lvl7pPr indent="-342900" lvl="6" marL="32004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7pPr>
            <a:lvl8pPr indent="-342900" lvl="7" marL="3657600">
              <a:lnSpc>
                <a:spcPct val="115000"/>
              </a:lnSpc>
              <a:spcBef>
                <a:spcPts val="1600"/>
              </a:spcBef>
              <a:spcAft>
                <a:spcPts val="0"/>
              </a:spcAft>
              <a:buClr>
                <a:schemeClr val="dk2"/>
              </a:buClr>
              <a:buSzPts val="1800"/>
              <a:buFont typeface="Roboto"/>
              <a:buChar char="○"/>
              <a:defRPr sz="1800">
                <a:solidFill>
                  <a:schemeClr val="dk2"/>
                </a:solidFill>
                <a:latin typeface="Roboto"/>
                <a:ea typeface="Roboto"/>
                <a:cs typeface="Roboto"/>
                <a:sym typeface="Roboto"/>
              </a:defRPr>
            </a:lvl8pPr>
            <a:lvl9pPr indent="-342900" lvl="8" marL="4114800">
              <a:lnSpc>
                <a:spcPct val="115000"/>
              </a:lnSpc>
              <a:spcBef>
                <a:spcPts val="1600"/>
              </a:spcBef>
              <a:spcAft>
                <a:spcPts val="1600"/>
              </a:spcAft>
              <a:buClr>
                <a:schemeClr val="dk2"/>
              </a:buClr>
              <a:buSzPts val="1800"/>
              <a:buFont typeface="Roboto"/>
              <a:buChar char="■"/>
              <a:defRPr sz="1800">
                <a:solidFill>
                  <a:schemeClr val="dk2"/>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70" name="Shape 170"/>
        <p:cNvGrpSpPr/>
        <p:nvPr/>
      </p:nvGrpSpPr>
      <p:grpSpPr>
        <a:xfrm>
          <a:off x="0" y="0"/>
          <a:ext cx="0" cy="0"/>
          <a:chOff x="0" y="0"/>
          <a:chExt cx="0" cy="0"/>
        </a:xfrm>
      </p:grpSpPr>
      <p:sp>
        <p:nvSpPr>
          <p:cNvPr id="171" name="Google Shape;171;p2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2800"/>
              <a:buFont typeface="Merriweather"/>
              <a:buNone/>
              <a:defRPr sz="2800">
                <a:solidFill>
                  <a:schemeClr val="dk1"/>
                </a:solidFill>
                <a:latin typeface="Merriweather"/>
                <a:ea typeface="Merriweather"/>
                <a:cs typeface="Merriweather"/>
                <a:sym typeface="Merriweather"/>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72" name="Google Shape;172;p2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SzPts val="1400"/>
              <a:buFont typeface="Roboto"/>
              <a:buChar char="●"/>
              <a:defRPr>
                <a:latin typeface="Roboto"/>
                <a:ea typeface="Roboto"/>
                <a:cs typeface="Roboto"/>
                <a:sym typeface="Roboto"/>
              </a:defRPr>
            </a:lvl1pPr>
            <a:lvl2pPr indent="-317500" lvl="1" marL="914400" rtl="0">
              <a:lnSpc>
                <a:spcPct val="115000"/>
              </a:lnSpc>
              <a:spcBef>
                <a:spcPts val="1600"/>
              </a:spcBef>
              <a:spcAft>
                <a:spcPts val="0"/>
              </a:spcAft>
              <a:buSzPts val="1400"/>
              <a:buFont typeface="Roboto"/>
              <a:buChar char="○"/>
              <a:defRPr>
                <a:latin typeface="Roboto"/>
                <a:ea typeface="Roboto"/>
                <a:cs typeface="Roboto"/>
                <a:sym typeface="Roboto"/>
              </a:defRPr>
            </a:lvl2pPr>
            <a:lvl3pPr indent="-317500" lvl="2" marL="1371600" rtl="0">
              <a:lnSpc>
                <a:spcPct val="115000"/>
              </a:lnSpc>
              <a:spcBef>
                <a:spcPts val="1600"/>
              </a:spcBef>
              <a:spcAft>
                <a:spcPts val="0"/>
              </a:spcAft>
              <a:buSzPts val="1400"/>
              <a:buFont typeface="Roboto"/>
              <a:buChar char="■"/>
              <a:defRPr>
                <a:latin typeface="Roboto"/>
                <a:ea typeface="Roboto"/>
                <a:cs typeface="Roboto"/>
                <a:sym typeface="Roboto"/>
              </a:defRPr>
            </a:lvl3pPr>
            <a:lvl4pPr indent="-317500" lvl="3" marL="1828800" rtl="0">
              <a:lnSpc>
                <a:spcPct val="115000"/>
              </a:lnSpc>
              <a:spcBef>
                <a:spcPts val="1600"/>
              </a:spcBef>
              <a:spcAft>
                <a:spcPts val="0"/>
              </a:spcAft>
              <a:buSzPts val="1400"/>
              <a:buFont typeface="Roboto"/>
              <a:buChar char="●"/>
              <a:defRPr>
                <a:latin typeface="Roboto"/>
                <a:ea typeface="Roboto"/>
                <a:cs typeface="Roboto"/>
                <a:sym typeface="Roboto"/>
              </a:defRPr>
            </a:lvl4pPr>
            <a:lvl5pPr indent="-317500" lvl="4" marL="2286000" rtl="0">
              <a:lnSpc>
                <a:spcPct val="115000"/>
              </a:lnSpc>
              <a:spcBef>
                <a:spcPts val="1600"/>
              </a:spcBef>
              <a:spcAft>
                <a:spcPts val="0"/>
              </a:spcAft>
              <a:buSzPts val="1400"/>
              <a:buFont typeface="Roboto"/>
              <a:buChar char="○"/>
              <a:defRPr>
                <a:latin typeface="Roboto"/>
                <a:ea typeface="Roboto"/>
                <a:cs typeface="Roboto"/>
                <a:sym typeface="Roboto"/>
              </a:defRPr>
            </a:lvl5pPr>
            <a:lvl6pPr indent="-317500" lvl="5" marL="2743200" rtl="0">
              <a:lnSpc>
                <a:spcPct val="115000"/>
              </a:lnSpc>
              <a:spcBef>
                <a:spcPts val="1600"/>
              </a:spcBef>
              <a:spcAft>
                <a:spcPts val="0"/>
              </a:spcAft>
              <a:buSzPts val="1400"/>
              <a:buFont typeface="Roboto"/>
              <a:buChar char="■"/>
              <a:defRPr>
                <a:latin typeface="Roboto"/>
                <a:ea typeface="Roboto"/>
                <a:cs typeface="Roboto"/>
                <a:sym typeface="Roboto"/>
              </a:defRPr>
            </a:lvl6pPr>
            <a:lvl7pPr indent="-317500" lvl="6" marL="3200400" rtl="0">
              <a:lnSpc>
                <a:spcPct val="115000"/>
              </a:lnSpc>
              <a:spcBef>
                <a:spcPts val="1600"/>
              </a:spcBef>
              <a:spcAft>
                <a:spcPts val="0"/>
              </a:spcAft>
              <a:buSzPts val="1400"/>
              <a:buFont typeface="Roboto"/>
              <a:buChar char="●"/>
              <a:defRPr>
                <a:latin typeface="Roboto"/>
                <a:ea typeface="Roboto"/>
                <a:cs typeface="Roboto"/>
                <a:sym typeface="Roboto"/>
              </a:defRPr>
            </a:lvl7pPr>
            <a:lvl8pPr indent="-317500" lvl="7" marL="3657600" rtl="0">
              <a:lnSpc>
                <a:spcPct val="115000"/>
              </a:lnSpc>
              <a:spcBef>
                <a:spcPts val="1600"/>
              </a:spcBef>
              <a:spcAft>
                <a:spcPts val="0"/>
              </a:spcAft>
              <a:buSzPts val="1400"/>
              <a:buFont typeface="Roboto"/>
              <a:buChar char="○"/>
              <a:defRPr>
                <a:latin typeface="Roboto"/>
                <a:ea typeface="Roboto"/>
                <a:cs typeface="Roboto"/>
                <a:sym typeface="Roboto"/>
              </a:defRPr>
            </a:lvl8pPr>
            <a:lvl9pPr indent="-317500" lvl="8" marL="4114800" rtl="0">
              <a:lnSpc>
                <a:spcPct val="115000"/>
              </a:lnSpc>
              <a:spcBef>
                <a:spcPts val="1600"/>
              </a:spcBef>
              <a:spcAft>
                <a:spcPts val="1600"/>
              </a:spcAft>
              <a:buSzPts val="1400"/>
              <a:buFont typeface="Roboto"/>
              <a:buChar char="■"/>
              <a:defRPr>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454">
          <p15:clr>
            <a:srgbClr val="EA4335"/>
          </p15:clr>
        </p15:guide>
        <p15:guide id="2" orient="horz" pos="2786">
          <p15:clr>
            <a:srgbClr val="EA4335"/>
          </p15:clr>
        </p15:guide>
        <p15:guide id="3" pos="340">
          <p15:clr>
            <a:srgbClr val="EA4335"/>
          </p15:clr>
        </p15:guide>
        <p15:guide id="4" pos="5420">
          <p15:clr>
            <a:srgbClr val="EA4335"/>
          </p15:clr>
        </p15:guide>
        <p15:guide id="5" pos="2880">
          <p15:clr>
            <a:srgbClr val="EA4335"/>
          </p15:clr>
        </p15:guide>
        <p15:guide id="6" orient="horz" pos="162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34" name="Shape 434"/>
        <p:cNvGrpSpPr/>
        <p:nvPr/>
      </p:nvGrpSpPr>
      <p:grpSpPr>
        <a:xfrm>
          <a:off x="0" y="0"/>
          <a:ext cx="0" cy="0"/>
          <a:chOff x="0" y="0"/>
          <a:chExt cx="0" cy="0"/>
        </a:xfrm>
      </p:grpSpPr>
      <p:sp>
        <p:nvSpPr>
          <p:cNvPr id="435" name="Google Shape;435;p4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36" name="Google Shape;436;p4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5"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11.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image" Target="../media/image13.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27.xml"/><Relationship Id="rId10" Type="http://schemas.openxmlformats.org/officeDocument/2006/relationships/slide" Target="/ppt/slides/slide25.xml"/><Relationship Id="rId13" Type="http://schemas.openxmlformats.org/officeDocument/2006/relationships/slide" Target="/ppt/slides/slide28.xml"/><Relationship Id="rId12" Type="http://schemas.openxmlformats.org/officeDocument/2006/relationships/slide" Target="/ppt/slides/slide28.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26.xml"/><Relationship Id="rId15" Type="http://schemas.openxmlformats.org/officeDocument/2006/relationships/slide" Target="/ppt/slides/slide31.xml"/><Relationship Id="rId14" Type="http://schemas.openxmlformats.org/officeDocument/2006/relationships/slide" Target="/ppt/slides/slide30.xml"/><Relationship Id="rId17" Type="http://schemas.openxmlformats.org/officeDocument/2006/relationships/slide" Target="/ppt/slides/slide38.xml"/><Relationship Id="rId16" Type="http://schemas.openxmlformats.org/officeDocument/2006/relationships/slide" Target="/ppt/slides/slide32.xml"/><Relationship Id="rId5" Type="http://schemas.openxmlformats.org/officeDocument/2006/relationships/hyperlink" Target="http://bit.ly/30B07Gq" TargetMode="External"/><Relationship Id="rId6" Type="http://schemas.openxmlformats.org/officeDocument/2006/relationships/hyperlink" Target="http://bit.ly/30B07Gq" TargetMode="External"/><Relationship Id="rId7" Type="http://schemas.openxmlformats.org/officeDocument/2006/relationships/hyperlink" Target="http://bit.ly/33VAFh3" TargetMode="External"/><Relationship Id="rId8" Type="http://schemas.openxmlformats.org/officeDocument/2006/relationships/hyperlink" Target="http://bit.ly/33VAFh3"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 Id="rId3" Type="http://schemas.openxmlformats.org/officeDocument/2006/relationships/image" Target="../media/image12.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hyperlink" Target="https://docs.google.com/spreadsheets/d/1_3PATc7LxGnQE6bV6AcczrrpbxdYhKOzZqkWFV3qwqQ/copy" TargetMode="External"/><Relationship Id="rId4" Type="http://schemas.openxmlformats.org/officeDocument/2006/relationships/image" Target="../media/image4.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_3PATc7LxGnQE6bV6AcczrrpbxdYhKOzZqkWFV3qwqQ/copy" TargetMode="External"/><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6.xml"/><Relationship Id="rId3" Type="http://schemas.openxmlformats.org/officeDocument/2006/relationships/hyperlink" Target="https://www.freepik.com/free-vector/hand-drawn-international-literacy-day_9244011.htm" TargetMode="External"/><Relationship Id="rId4" Type="http://schemas.openxmlformats.org/officeDocument/2006/relationships/hyperlink" Target="https://www.freepik.com/free-vector/international-literacy-day-with-stack-books_9267984.htm" TargetMode="External"/><Relationship Id="rId5" Type="http://schemas.openxmlformats.org/officeDocument/2006/relationships/hyperlink" Target="https://www.freepik.com/free-vector/international-literacy-day-draw_9110513.htm" TargetMode="External"/><Relationship Id="rId6" Type="http://schemas.openxmlformats.org/officeDocument/2006/relationships/hyperlink" Target="https://www.freepik.com/free-photo/bunch-old-books_1986388.htm#page=1&amp;query=old%20book%20freepik&amp;position=25" TargetMode="External"/><Relationship Id="rId7" Type="http://schemas.openxmlformats.org/officeDocument/2006/relationships/hyperlink" Target="https://www.freepik.com/free-photo/pile-books-blue-background_1891497.htm" TargetMode="External"/><Relationship Id="rId8" Type="http://schemas.openxmlformats.org/officeDocument/2006/relationships/hyperlink" Target="https://www.freepik.com/free-photo/smoke-antique-notebook-ink-pen_2021342.htm"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xml"/><Relationship Id="rId3" Type="http://schemas.openxmlformats.org/officeDocument/2006/relationships/hyperlink" Target="https://www.freepik.com/free-vector/glasses-with-books-literacy-day-background_923174.htm#page=2&amp;query=literacy+freepik&amp;position=22" TargetMode="External"/><Relationship Id="rId4" Type="http://schemas.openxmlformats.org/officeDocument/2006/relationships/hyperlink" Target="https://www.freepik.com/free-vector/international-literacy-day-with-lots-books_9267987.htm#page=2&amp;query=literacy+freepik&amp;position=15" TargetMode="External"/><Relationship Id="rId5" Type="http://schemas.openxmlformats.org/officeDocument/2006/relationships/hyperlink" Target="https://www.freepik.com/free-vector/international-literacy-day-celebration_9110518.htm#page=2&amp;query=literacy+freepik&amp;position=19" TargetMode="External"/><Relationship Id="rId6" Type="http://schemas.openxmlformats.org/officeDocument/2006/relationships/hyperlink" Target="https://www.freepik.com/free-photo/glasses-old-books-library_1465204.htm#page=1&amp;query=old+library+freepik&amp;position=5" TargetMode="External"/><Relationship Id="rId7" Type="http://schemas.openxmlformats.org/officeDocument/2006/relationships/hyperlink" Target="https://www.freepik.com/free-photo/old-books-library-table_1925590.htm#page=2&amp;query=old+library+freepik&amp;position=17" TargetMode="External"/><Relationship Id="rId8" Type="http://schemas.openxmlformats.org/officeDocument/2006/relationships/hyperlink" Target="https://www.freepik.com/free-photo/ink-pen-opened-old-notebook_2041511.htm#page=1&amp;query=book+old+freepik&amp;position=1"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0.xml"/><Relationship Id="rId3" Type="http://schemas.openxmlformats.org/officeDocument/2006/relationships/hyperlink" Target="https://fonts.google.com/specimen/Libre+Baskerville" TargetMode="External"/><Relationship Id="rId4" Type="http://schemas.openxmlformats.org/officeDocument/2006/relationships/hyperlink" Target="https://fonts.google.com/specimen/Roboto" TargetMode="External"/></Relationships>
</file>

<file path=ppt/slides/_rels/slide31.xml.rels><?xml version="1.0" encoding="UTF-8" standalone="yes"?><Relationships xmlns="http://schemas.openxmlformats.org/package/2006/relationships"><Relationship Id="rId11" Type="http://schemas.openxmlformats.org/officeDocument/2006/relationships/image" Target="../media/image10.gif"/><Relationship Id="rId10" Type="http://schemas.openxmlformats.org/officeDocument/2006/relationships/image" Target="../media/image8.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9.gif"/><Relationship Id="rId1" Type="http://schemas.openxmlformats.org/officeDocument/2006/relationships/slideLayout" Target="../slideLayouts/slideLayout38.xml"/><Relationship Id="rId2" Type="http://schemas.openxmlformats.org/officeDocument/2006/relationships/notesSlide" Target="../notesSlides/notesSlide31.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 name="Shape 441"/>
        <p:cNvGrpSpPr/>
        <p:nvPr/>
      </p:nvGrpSpPr>
      <p:grpSpPr>
        <a:xfrm>
          <a:off x="0" y="0"/>
          <a:ext cx="0" cy="0"/>
          <a:chOff x="0" y="0"/>
          <a:chExt cx="0" cy="0"/>
        </a:xfrm>
      </p:grpSpPr>
      <p:sp>
        <p:nvSpPr>
          <p:cNvPr id="442" name="Google Shape;442;p42"/>
          <p:cNvSpPr txBox="1"/>
          <p:nvPr>
            <p:ph type="ctrTitle"/>
          </p:nvPr>
        </p:nvSpPr>
        <p:spPr>
          <a:xfrm>
            <a:off x="4228725" y="1288138"/>
            <a:ext cx="4200900" cy="1850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b="1" lang="en" sz="5100">
                <a:solidFill>
                  <a:schemeClr val="dk2"/>
                </a:solidFill>
              </a:rPr>
              <a:t>Genera</a:t>
            </a:r>
            <a:r>
              <a:rPr lang="en" sz="5100"/>
              <a:t>tion</a:t>
            </a:r>
            <a:r>
              <a:rPr b="1" lang="en" sz="5100">
                <a:solidFill>
                  <a:schemeClr val="dk2"/>
                </a:solidFill>
              </a:rPr>
              <a:t> </a:t>
            </a:r>
            <a:r>
              <a:rPr lang="en" sz="5100"/>
              <a:t>of</a:t>
            </a:r>
            <a:r>
              <a:rPr b="1" lang="en" sz="5100">
                <a:solidFill>
                  <a:schemeClr val="dk2"/>
                </a:solidFill>
              </a:rPr>
              <a:t> </a:t>
            </a:r>
            <a:r>
              <a:rPr lang="en" sz="5100"/>
              <a:t>‘</a:t>
            </a:r>
            <a:r>
              <a:rPr b="1" lang="en" sz="5100">
                <a:solidFill>
                  <a:schemeClr val="dk2"/>
                </a:solidFill>
              </a:rPr>
              <a:t>27</a:t>
            </a:r>
            <a:r>
              <a:rPr lang="en" sz="5400">
                <a:solidFill>
                  <a:schemeClr val="dk2"/>
                </a:solidFill>
              </a:rPr>
              <a:t> </a:t>
            </a:r>
            <a:endParaRPr sz="5400">
              <a:solidFill>
                <a:schemeClr val="dk2"/>
              </a:solidFill>
            </a:endParaRPr>
          </a:p>
        </p:txBody>
      </p:sp>
      <p:sp>
        <p:nvSpPr>
          <p:cNvPr id="443" name="Google Shape;443;p42"/>
          <p:cNvSpPr txBox="1"/>
          <p:nvPr>
            <p:ph idx="1" type="subTitle"/>
          </p:nvPr>
        </p:nvSpPr>
        <p:spPr>
          <a:xfrm>
            <a:off x="5562775" y="3062763"/>
            <a:ext cx="2867100" cy="792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your presentation begins</a:t>
            </a:r>
            <a:endParaRPr/>
          </a:p>
        </p:txBody>
      </p:sp>
      <p:grpSp>
        <p:nvGrpSpPr>
          <p:cNvPr id="444" name="Google Shape;444;p42"/>
          <p:cNvGrpSpPr/>
          <p:nvPr/>
        </p:nvGrpSpPr>
        <p:grpSpPr>
          <a:xfrm>
            <a:off x="637993" y="2365488"/>
            <a:ext cx="4048654" cy="2351539"/>
            <a:chOff x="953187" y="2352950"/>
            <a:chExt cx="4174300" cy="2424517"/>
          </a:xfrm>
        </p:grpSpPr>
        <p:sp>
          <p:nvSpPr>
            <p:cNvPr id="445" name="Google Shape;445;p42"/>
            <p:cNvSpPr/>
            <p:nvPr/>
          </p:nvSpPr>
          <p:spPr>
            <a:xfrm>
              <a:off x="953187" y="4251247"/>
              <a:ext cx="4174300" cy="526220"/>
            </a:xfrm>
            <a:custGeom>
              <a:rect b="b" l="l" r="r" t="t"/>
              <a:pathLst>
                <a:path extrusionOk="0" h="15234" w="166972">
                  <a:moveTo>
                    <a:pt x="83486" y="1"/>
                  </a:moveTo>
                  <a:cubicBezTo>
                    <a:pt x="37370" y="1"/>
                    <a:pt x="1" y="3411"/>
                    <a:pt x="1" y="7617"/>
                  </a:cubicBezTo>
                  <a:cubicBezTo>
                    <a:pt x="1" y="11823"/>
                    <a:pt x="37370" y="15233"/>
                    <a:pt x="83486" y="15233"/>
                  </a:cubicBezTo>
                  <a:cubicBezTo>
                    <a:pt x="129602" y="15233"/>
                    <a:pt x="166971" y="11823"/>
                    <a:pt x="166971" y="7617"/>
                  </a:cubicBezTo>
                  <a:cubicBezTo>
                    <a:pt x="166971" y="3411"/>
                    <a:pt x="129602" y="1"/>
                    <a:pt x="834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2"/>
            <p:cNvSpPr/>
            <p:nvPr/>
          </p:nvSpPr>
          <p:spPr>
            <a:xfrm>
              <a:off x="3151725" y="3745425"/>
              <a:ext cx="1626850" cy="696250"/>
            </a:xfrm>
            <a:custGeom>
              <a:rect b="b" l="l" r="r" t="t"/>
              <a:pathLst>
                <a:path extrusionOk="0" h="27850" w="65074">
                  <a:moveTo>
                    <a:pt x="1" y="1"/>
                  </a:moveTo>
                  <a:lnTo>
                    <a:pt x="1" y="27850"/>
                  </a:lnTo>
                  <a:lnTo>
                    <a:pt x="65073" y="27850"/>
                  </a:lnTo>
                  <a:lnTo>
                    <a:pt x="65073" y="25025"/>
                  </a:lnTo>
                  <a:lnTo>
                    <a:pt x="56808" y="25025"/>
                  </a:lnTo>
                  <a:lnTo>
                    <a:pt x="56808" y="2825"/>
                  </a:lnTo>
                  <a:lnTo>
                    <a:pt x="65073" y="2825"/>
                  </a:lnTo>
                  <a:lnTo>
                    <a:pt x="6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2"/>
            <p:cNvSpPr/>
            <p:nvPr/>
          </p:nvSpPr>
          <p:spPr>
            <a:xfrm>
              <a:off x="1524925" y="3745425"/>
              <a:ext cx="1626825" cy="696250"/>
            </a:xfrm>
            <a:custGeom>
              <a:rect b="b" l="l" r="r" t="t"/>
              <a:pathLst>
                <a:path extrusionOk="0" h="27850" w="65073">
                  <a:moveTo>
                    <a:pt x="0" y="1"/>
                  </a:moveTo>
                  <a:lnTo>
                    <a:pt x="0" y="27850"/>
                  </a:lnTo>
                  <a:lnTo>
                    <a:pt x="65073" y="27850"/>
                  </a:lnTo>
                  <a:lnTo>
                    <a:pt x="6507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2"/>
            <p:cNvSpPr/>
            <p:nvPr/>
          </p:nvSpPr>
          <p:spPr>
            <a:xfrm>
              <a:off x="1371125" y="3745425"/>
              <a:ext cx="308125" cy="696250"/>
            </a:xfrm>
            <a:custGeom>
              <a:rect b="b" l="l" r="r" t="t"/>
              <a:pathLst>
                <a:path extrusionOk="0" h="27850" w="12325">
                  <a:moveTo>
                    <a:pt x="6152" y="1"/>
                  </a:moveTo>
                  <a:cubicBezTo>
                    <a:pt x="2763" y="1"/>
                    <a:pt x="1" y="6236"/>
                    <a:pt x="1" y="13936"/>
                  </a:cubicBezTo>
                  <a:cubicBezTo>
                    <a:pt x="1" y="21615"/>
                    <a:pt x="2763" y="27850"/>
                    <a:pt x="6152" y="27850"/>
                  </a:cubicBezTo>
                  <a:cubicBezTo>
                    <a:pt x="9563" y="27850"/>
                    <a:pt x="12325" y="21615"/>
                    <a:pt x="12325" y="13936"/>
                  </a:cubicBezTo>
                  <a:cubicBezTo>
                    <a:pt x="12325" y="6236"/>
                    <a:pt x="9563" y="1"/>
                    <a:pt x="61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2"/>
            <p:cNvSpPr/>
            <p:nvPr/>
          </p:nvSpPr>
          <p:spPr>
            <a:xfrm>
              <a:off x="2992725" y="3745425"/>
              <a:ext cx="307600" cy="696250"/>
            </a:xfrm>
            <a:custGeom>
              <a:rect b="b" l="l" r="r" t="t"/>
              <a:pathLst>
                <a:path extrusionOk="0" h="27850" w="12304">
                  <a:moveTo>
                    <a:pt x="6152" y="1"/>
                  </a:moveTo>
                  <a:cubicBezTo>
                    <a:pt x="2741" y="1"/>
                    <a:pt x="0" y="6236"/>
                    <a:pt x="0" y="13936"/>
                  </a:cubicBezTo>
                  <a:cubicBezTo>
                    <a:pt x="0" y="21615"/>
                    <a:pt x="2741" y="27850"/>
                    <a:pt x="6152" y="27850"/>
                  </a:cubicBezTo>
                  <a:cubicBezTo>
                    <a:pt x="9541" y="27850"/>
                    <a:pt x="12303" y="21615"/>
                    <a:pt x="12303" y="13936"/>
                  </a:cubicBezTo>
                  <a:cubicBezTo>
                    <a:pt x="12303" y="6236"/>
                    <a:pt x="9541" y="1"/>
                    <a:pt x="61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2"/>
            <p:cNvSpPr/>
            <p:nvPr/>
          </p:nvSpPr>
          <p:spPr>
            <a:xfrm>
              <a:off x="3099950" y="3816050"/>
              <a:ext cx="245350" cy="555025"/>
            </a:xfrm>
            <a:custGeom>
              <a:rect b="b" l="l" r="r" t="t"/>
              <a:pathLst>
                <a:path extrusionOk="0" h="22201" w="9814">
                  <a:moveTo>
                    <a:pt x="4917" y="0"/>
                  </a:moveTo>
                  <a:cubicBezTo>
                    <a:pt x="2197" y="0"/>
                    <a:pt x="0" y="4980"/>
                    <a:pt x="0" y="11111"/>
                  </a:cubicBezTo>
                  <a:cubicBezTo>
                    <a:pt x="0" y="17241"/>
                    <a:pt x="2197" y="22200"/>
                    <a:pt x="4917" y="22200"/>
                  </a:cubicBezTo>
                  <a:cubicBezTo>
                    <a:pt x="7617" y="22200"/>
                    <a:pt x="9814" y="17241"/>
                    <a:pt x="9814" y="11111"/>
                  </a:cubicBezTo>
                  <a:cubicBezTo>
                    <a:pt x="9814" y="4980"/>
                    <a:pt x="7617" y="0"/>
                    <a:pt x="4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2"/>
            <p:cNvSpPr/>
            <p:nvPr/>
          </p:nvSpPr>
          <p:spPr>
            <a:xfrm>
              <a:off x="3222875" y="3816050"/>
              <a:ext cx="1497100" cy="555025"/>
            </a:xfrm>
            <a:custGeom>
              <a:rect b="b" l="l" r="r" t="t"/>
              <a:pathLst>
                <a:path extrusionOk="0" h="22201" w="59884">
                  <a:moveTo>
                    <a:pt x="0" y="0"/>
                  </a:moveTo>
                  <a:lnTo>
                    <a:pt x="0" y="22200"/>
                  </a:lnTo>
                  <a:lnTo>
                    <a:pt x="59884" y="22200"/>
                  </a:lnTo>
                  <a:cubicBezTo>
                    <a:pt x="58587" y="22200"/>
                    <a:pt x="57519" y="17241"/>
                    <a:pt x="57519" y="11111"/>
                  </a:cubicBezTo>
                  <a:cubicBezTo>
                    <a:pt x="57519" y="4980"/>
                    <a:pt x="58587" y="0"/>
                    <a:pt x="59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42"/>
            <p:cNvSpPr/>
            <p:nvPr/>
          </p:nvSpPr>
          <p:spPr>
            <a:xfrm>
              <a:off x="4753950" y="3745425"/>
              <a:ext cx="49200" cy="70650"/>
            </a:xfrm>
            <a:custGeom>
              <a:rect b="b" l="l" r="r" t="t"/>
              <a:pathLst>
                <a:path extrusionOk="0" h="2826" w="1968">
                  <a:moveTo>
                    <a:pt x="984" y="1"/>
                  </a:moveTo>
                  <a:cubicBezTo>
                    <a:pt x="440" y="1"/>
                    <a:pt x="1" y="628"/>
                    <a:pt x="1" y="1423"/>
                  </a:cubicBezTo>
                  <a:cubicBezTo>
                    <a:pt x="1" y="2198"/>
                    <a:pt x="440" y="2825"/>
                    <a:pt x="984" y="2825"/>
                  </a:cubicBezTo>
                  <a:cubicBezTo>
                    <a:pt x="1528" y="2825"/>
                    <a:pt x="1968" y="2198"/>
                    <a:pt x="1968" y="1423"/>
                  </a:cubicBezTo>
                  <a:cubicBezTo>
                    <a:pt x="1968" y="628"/>
                    <a:pt x="1528" y="1"/>
                    <a:pt x="9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2"/>
            <p:cNvSpPr/>
            <p:nvPr/>
          </p:nvSpPr>
          <p:spPr>
            <a:xfrm>
              <a:off x="4753950" y="4371050"/>
              <a:ext cx="49200" cy="70625"/>
            </a:xfrm>
            <a:custGeom>
              <a:rect b="b" l="l" r="r" t="t"/>
              <a:pathLst>
                <a:path extrusionOk="0" h="2825" w="1968">
                  <a:moveTo>
                    <a:pt x="984" y="0"/>
                  </a:moveTo>
                  <a:cubicBezTo>
                    <a:pt x="440" y="0"/>
                    <a:pt x="1" y="628"/>
                    <a:pt x="1" y="1423"/>
                  </a:cubicBezTo>
                  <a:cubicBezTo>
                    <a:pt x="1" y="2197"/>
                    <a:pt x="440" y="2825"/>
                    <a:pt x="984" y="2825"/>
                  </a:cubicBezTo>
                  <a:cubicBezTo>
                    <a:pt x="1528" y="2825"/>
                    <a:pt x="1968" y="2197"/>
                    <a:pt x="1968" y="1423"/>
                  </a:cubicBezTo>
                  <a:cubicBezTo>
                    <a:pt x="1968" y="628"/>
                    <a:pt x="1528" y="0"/>
                    <a:pt x="9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2"/>
            <p:cNvSpPr/>
            <p:nvPr/>
          </p:nvSpPr>
          <p:spPr>
            <a:xfrm>
              <a:off x="3345275" y="3941600"/>
              <a:ext cx="205075" cy="320675"/>
            </a:xfrm>
            <a:custGeom>
              <a:rect b="b" l="l" r="r" t="t"/>
              <a:pathLst>
                <a:path extrusionOk="0" h="12827" w="8203">
                  <a:moveTo>
                    <a:pt x="1" y="0"/>
                  </a:moveTo>
                  <a:lnTo>
                    <a:pt x="1" y="12826"/>
                  </a:lnTo>
                  <a:lnTo>
                    <a:pt x="4102" y="9123"/>
                  </a:lnTo>
                  <a:lnTo>
                    <a:pt x="8203" y="12826"/>
                  </a:lnTo>
                  <a:lnTo>
                    <a:pt x="8203" y="0"/>
                  </a:lnTo>
                  <a:close/>
                </a:path>
              </a:pathLst>
            </a:custGeom>
            <a:solidFill>
              <a:srgbClr val="EF5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2"/>
            <p:cNvSpPr/>
            <p:nvPr/>
          </p:nvSpPr>
          <p:spPr>
            <a:xfrm>
              <a:off x="2862975" y="3049200"/>
              <a:ext cx="1626850" cy="696250"/>
            </a:xfrm>
            <a:custGeom>
              <a:rect b="b" l="l" r="r" t="t"/>
              <a:pathLst>
                <a:path extrusionOk="0" h="27850" w="65074">
                  <a:moveTo>
                    <a:pt x="1" y="0"/>
                  </a:moveTo>
                  <a:lnTo>
                    <a:pt x="1" y="27850"/>
                  </a:lnTo>
                  <a:lnTo>
                    <a:pt x="65073" y="27850"/>
                  </a:lnTo>
                  <a:lnTo>
                    <a:pt x="65073" y="25025"/>
                  </a:lnTo>
                  <a:lnTo>
                    <a:pt x="56809" y="25025"/>
                  </a:lnTo>
                  <a:lnTo>
                    <a:pt x="56809" y="2825"/>
                  </a:lnTo>
                  <a:lnTo>
                    <a:pt x="65073" y="2825"/>
                  </a:lnTo>
                  <a:lnTo>
                    <a:pt x="65073" y="0"/>
                  </a:lnTo>
                  <a:close/>
                </a:path>
              </a:pathLst>
            </a:custGeom>
            <a:solidFill>
              <a:srgbClr val="9B74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2"/>
            <p:cNvSpPr/>
            <p:nvPr/>
          </p:nvSpPr>
          <p:spPr>
            <a:xfrm>
              <a:off x="1236175" y="3049200"/>
              <a:ext cx="1626825" cy="696250"/>
            </a:xfrm>
            <a:custGeom>
              <a:rect b="b" l="l" r="r" t="t"/>
              <a:pathLst>
                <a:path extrusionOk="0" h="27850" w="65073">
                  <a:moveTo>
                    <a:pt x="1" y="0"/>
                  </a:moveTo>
                  <a:lnTo>
                    <a:pt x="1" y="27850"/>
                  </a:lnTo>
                  <a:lnTo>
                    <a:pt x="65073" y="27850"/>
                  </a:lnTo>
                  <a:lnTo>
                    <a:pt x="650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2"/>
            <p:cNvSpPr/>
            <p:nvPr/>
          </p:nvSpPr>
          <p:spPr>
            <a:xfrm>
              <a:off x="1082375" y="3049200"/>
              <a:ext cx="307625" cy="696250"/>
            </a:xfrm>
            <a:custGeom>
              <a:rect b="b" l="l" r="r" t="t"/>
              <a:pathLst>
                <a:path extrusionOk="0" h="27850" w="12305">
                  <a:moveTo>
                    <a:pt x="6153" y="0"/>
                  </a:moveTo>
                  <a:cubicBezTo>
                    <a:pt x="2763" y="0"/>
                    <a:pt x="1" y="6236"/>
                    <a:pt x="1" y="13915"/>
                  </a:cubicBezTo>
                  <a:cubicBezTo>
                    <a:pt x="1" y="21614"/>
                    <a:pt x="2763" y="27850"/>
                    <a:pt x="6153" y="27850"/>
                  </a:cubicBezTo>
                  <a:cubicBezTo>
                    <a:pt x="9563" y="27850"/>
                    <a:pt x="12304" y="21614"/>
                    <a:pt x="12304" y="13915"/>
                  </a:cubicBezTo>
                  <a:cubicBezTo>
                    <a:pt x="12304" y="6236"/>
                    <a:pt x="9563" y="0"/>
                    <a:pt x="6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2"/>
            <p:cNvSpPr/>
            <p:nvPr/>
          </p:nvSpPr>
          <p:spPr>
            <a:xfrm>
              <a:off x="2703450" y="3049200"/>
              <a:ext cx="308125" cy="696250"/>
            </a:xfrm>
            <a:custGeom>
              <a:rect b="b" l="l" r="r" t="t"/>
              <a:pathLst>
                <a:path extrusionOk="0" h="27850" w="12325">
                  <a:moveTo>
                    <a:pt x="6173" y="0"/>
                  </a:moveTo>
                  <a:cubicBezTo>
                    <a:pt x="2762" y="0"/>
                    <a:pt x="0" y="6236"/>
                    <a:pt x="0" y="13915"/>
                  </a:cubicBezTo>
                  <a:cubicBezTo>
                    <a:pt x="0" y="21614"/>
                    <a:pt x="2762" y="27850"/>
                    <a:pt x="6173" y="27850"/>
                  </a:cubicBezTo>
                  <a:cubicBezTo>
                    <a:pt x="9562" y="27850"/>
                    <a:pt x="12324" y="21614"/>
                    <a:pt x="12324" y="13915"/>
                  </a:cubicBezTo>
                  <a:cubicBezTo>
                    <a:pt x="12324" y="6236"/>
                    <a:pt x="9562" y="0"/>
                    <a:pt x="6173" y="0"/>
                  </a:cubicBezTo>
                  <a:close/>
                </a:path>
              </a:pathLst>
            </a:custGeom>
            <a:solidFill>
              <a:srgbClr val="9B74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2"/>
            <p:cNvSpPr/>
            <p:nvPr/>
          </p:nvSpPr>
          <p:spPr>
            <a:xfrm>
              <a:off x="2811200" y="3119825"/>
              <a:ext cx="245350" cy="555000"/>
            </a:xfrm>
            <a:custGeom>
              <a:rect b="b" l="l" r="r" t="t"/>
              <a:pathLst>
                <a:path extrusionOk="0" h="22200" w="9814">
                  <a:moveTo>
                    <a:pt x="4897" y="0"/>
                  </a:moveTo>
                  <a:cubicBezTo>
                    <a:pt x="2198" y="0"/>
                    <a:pt x="1" y="4959"/>
                    <a:pt x="1" y="11090"/>
                  </a:cubicBezTo>
                  <a:cubicBezTo>
                    <a:pt x="1" y="17220"/>
                    <a:pt x="2198" y="22200"/>
                    <a:pt x="4897" y="22200"/>
                  </a:cubicBezTo>
                  <a:cubicBezTo>
                    <a:pt x="7617" y="22200"/>
                    <a:pt x="9814" y="17220"/>
                    <a:pt x="9814" y="11090"/>
                  </a:cubicBezTo>
                  <a:cubicBezTo>
                    <a:pt x="9814" y="4959"/>
                    <a:pt x="7617" y="0"/>
                    <a:pt x="4897" y="0"/>
                  </a:cubicBez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2"/>
            <p:cNvSpPr/>
            <p:nvPr/>
          </p:nvSpPr>
          <p:spPr>
            <a:xfrm>
              <a:off x="2933600" y="3119825"/>
              <a:ext cx="1497125" cy="555000"/>
            </a:xfrm>
            <a:custGeom>
              <a:rect b="b" l="l" r="r" t="t"/>
              <a:pathLst>
                <a:path extrusionOk="0" h="22200" w="59885">
                  <a:moveTo>
                    <a:pt x="1" y="0"/>
                  </a:moveTo>
                  <a:lnTo>
                    <a:pt x="1" y="22200"/>
                  </a:lnTo>
                  <a:lnTo>
                    <a:pt x="59884" y="22200"/>
                  </a:lnTo>
                  <a:cubicBezTo>
                    <a:pt x="58587" y="22200"/>
                    <a:pt x="57541" y="17220"/>
                    <a:pt x="57541" y="11090"/>
                  </a:cubicBezTo>
                  <a:cubicBezTo>
                    <a:pt x="57541" y="4980"/>
                    <a:pt x="58587" y="0"/>
                    <a:pt x="59884" y="0"/>
                  </a:cubicBez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2"/>
            <p:cNvSpPr/>
            <p:nvPr/>
          </p:nvSpPr>
          <p:spPr>
            <a:xfrm>
              <a:off x="4465225" y="3049200"/>
              <a:ext cx="48650" cy="70625"/>
            </a:xfrm>
            <a:custGeom>
              <a:rect b="b" l="l" r="r" t="t"/>
              <a:pathLst>
                <a:path extrusionOk="0" h="2825" w="1946">
                  <a:moveTo>
                    <a:pt x="983" y="0"/>
                  </a:moveTo>
                  <a:cubicBezTo>
                    <a:pt x="439" y="0"/>
                    <a:pt x="0" y="628"/>
                    <a:pt x="0" y="1402"/>
                  </a:cubicBezTo>
                  <a:cubicBezTo>
                    <a:pt x="0" y="2197"/>
                    <a:pt x="439" y="2825"/>
                    <a:pt x="983" y="2825"/>
                  </a:cubicBezTo>
                  <a:cubicBezTo>
                    <a:pt x="1507" y="2825"/>
                    <a:pt x="1946" y="2197"/>
                    <a:pt x="1946" y="1402"/>
                  </a:cubicBezTo>
                  <a:cubicBezTo>
                    <a:pt x="1946" y="628"/>
                    <a:pt x="1507" y="0"/>
                    <a:pt x="983" y="0"/>
                  </a:cubicBezTo>
                  <a:close/>
                </a:path>
              </a:pathLst>
            </a:custGeom>
            <a:solidFill>
              <a:srgbClr val="EF5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2"/>
            <p:cNvSpPr/>
            <p:nvPr/>
          </p:nvSpPr>
          <p:spPr>
            <a:xfrm>
              <a:off x="4465225" y="3674800"/>
              <a:ext cx="49175" cy="70650"/>
            </a:xfrm>
            <a:custGeom>
              <a:rect b="b" l="l" r="r" t="t"/>
              <a:pathLst>
                <a:path extrusionOk="0" h="2826" w="1967">
                  <a:moveTo>
                    <a:pt x="983" y="1"/>
                  </a:moveTo>
                  <a:cubicBezTo>
                    <a:pt x="439" y="1"/>
                    <a:pt x="0" y="629"/>
                    <a:pt x="0" y="1403"/>
                  </a:cubicBezTo>
                  <a:cubicBezTo>
                    <a:pt x="0" y="2198"/>
                    <a:pt x="439" y="2826"/>
                    <a:pt x="983" y="2826"/>
                  </a:cubicBezTo>
                  <a:cubicBezTo>
                    <a:pt x="1527" y="2826"/>
                    <a:pt x="1967" y="2198"/>
                    <a:pt x="1967" y="1403"/>
                  </a:cubicBezTo>
                  <a:cubicBezTo>
                    <a:pt x="1967" y="629"/>
                    <a:pt x="1527" y="1"/>
                    <a:pt x="9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2"/>
            <p:cNvSpPr/>
            <p:nvPr/>
          </p:nvSpPr>
          <p:spPr>
            <a:xfrm>
              <a:off x="3347375" y="2352950"/>
              <a:ext cx="1626300" cy="696275"/>
            </a:xfrm>
            <a:custGeom>
              <a:rect b="b" l="l" r="r" t="t"/>
              <a:pathLst>
                <a:path extrusionOk="0" h="27851" w="65052">
                  <a:moveTo>
                    <a:pt x="0" y="1"/>
                  </a:moveTo>
                  <a:lnTo>
                    <a:pt x="0" y="27850"/>
                  </a:lnTo>
                  <a:lnTo>
                    <a:pt x="65052" y="27850"/>
                  </a:lnTo>
                  <a:lnTo>
                    <a:pt x="65052" y="25005"/>
                  </a:lnTo>
                  <a:lnTo>
                    <a:pt x="56787" y="25005"/>
                  </a:lnTo>
                  <a:lnTo>
                    <a:pt x="56787" y="2826"/>
                  </a:lnTo>
                  <a:lnTo>
                    <a:pt x="65052" y="2826"/>
                  </a:lnTo>
                  <a:lnTo>
                    <a:pt x="65052" y="1"/>
                  </a:lnTo>
                  <a:close/>
                </a:path>
              </a:pathLst>
            </a:custGeom>
            <a:solidFill>
              <a:srgbClr val="716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2"/>
            <p:cNvSpPr/>
            <p:nvPr/>
          </p:nvSpPr>
          <p:spPr>
            <a:xfrm>
              <a:off x="1720550" y="2352950"/>
              <a:ext cx="1626325" cy="696275"/>
            </a:xfrm>
            <a:custGeom>
              <a:rect b="b" l="l" r="r" t="t"/>
              <a:pathLst>
                <a:path extrusionOk="0" h="27851" w="65053">
                  <a:moveTo>
                    <a:pt x="1" y="1"/>
                  </a:moveTo>
                  <a:lnTo>
                    <a:pt x="1" y="27850"/>
                  </a:lnTo>
                  <a:lnTo>
                    <a:pt x="65052" y="27850"/>
                  </a:lnTo>
                  <a:lnTo>
                    <a:pt x="6505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2"/>
            <p:cNvSpPr/>
            <p:nvPr/>
          </p:nvSpPr>
          <p:spPr>
            <a:xfrm>
              <a:off x="1566250" y="2352950"/>
              <a:ext cx="308125" cy="696275"/>
            </a:xfrm>
            <a:custGeom>
              <a:rect b="b" l="l" r="r" t="t"/>
              <a:pathLst>
                <a:path extrusionOk="0" h="27851" w="12325">
                  <a:moveTo>
                    <a:pt x="6173" y="1"/>
                  </a:moveTo>
                  <a:cubicBezTo>
                    <a:pt x="2762" y="1"/>
                    <a:pt x="0" y="6236"/>
                    <a:pt x="0" y="13915"/>
                  </a:cubicBezTo>
                  <a:cubicBezTo>
                    <a:pt x="0" y="21615"/>
                    <a:pt x="2762" y="27850"/>
                    <a:pt x="6173" y="27850"/>
                  </a:cubicBezTo>
                  <a:cubicBezTo>
                    <a:pt x="9562" y="27850"/>
                    <a:pt x="12324" y="21615"/>
                    <a:pt x="12324" y="13915"/>
                  </a:cubicBezTo>
                  <a:cubicBezTo>
                    <a:pt x="12324" y="6236"/>
                    <a:pt x="9562" y="1"/>
                    <a:pt x="61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2"/>
            <p:cNvSpPr/>
            <p:nvPr/>
          </p:nvSpPr>
          <p:spPr>
            <a:xfrm>
              <a:off x="3187825" y="2352950"/>
              <a:ext cx="307600" cy="696275"/>
            </a:xfrm>
            <a:custGeom>
              <a:rect b="b" l="l" r="r" t="t"/>
              <a:pathLst>
                <a:path extrusionOk="0" h="27851" w="12304">
                  <a:moveTo>
                    <a:pt x="6152" y="1"/>
                  </a:moveTo>
                  <a:cubicBezTo>
                    <a:pt x="2762" y="1"/>
                    <a:pt x="1" y="6236"/>
                    <a:pt x="1" y="13915"/>
                  </a:cubicBezTo>
                  <a:cubicBezTo>
                    <a:pt x="1" y="21615"/>
                    <a:pt x="2762" y="27850"/>
                    <a:pt x="6152" y="27850"/>
                  </a:cubicBezTo>
                  <a:cubicBezTo>
                    <a:pt x="9563" y="27850"/>
                    <a:pt x="12304" y="21615"/>
                    <a:pt x="12304" y="13915"/>
                  </a:cubicBezTo>
                  <a:cubicBezTo>
                    <a:pt x="12304" y="6236"/>
                    <a:pt x="9563" y="1"/>
                    <a:pt x="6152" y="1"/>
                  </a:cubicBezTo>
                  <a:close/>
                </a:path>
              </a:pathLst>
            </a:custGeom>
            <a:solidFill>
              <a:srgbClr val="716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2"/>
            <p:cNvSpPr/>
            <p:nvPr/>
          </p:nvSpPr>
          <p:spPr>
            <a:xfrm>
              <a:off x="3295050" y="2423575"/>
              <a:ext cx="245375" cy="555025"/>
            </a:xfrm>
            <a:custGeom>
              <a:rect b="b" l="l" r="r" t="t"/>
              <a:pathLst>
                <a:path extrusionOk="0" h="22201" w="9815">
                  <a:moveTo>
                    <a:pt x="4918" y="1"/>
                  </a:moveTo>
                  <a:cubicBezTo>
                    <a:pt x="2198" y="1"/>
                    <a:pt x="1" y="4960"/>
                    <a:pt x="1" y="11090"/>
                  </a:cubicBezTo>
                  <a:cubicBezTo>
                    <a:pt x="1" y="17221"/>
                    <a:pt x="2198" y="22201"/>
                    <a:pt x="4918" y="22201"/>
                  </a:cubicBezTo>
                  <a:cubicBezTo>
                    <a:pt x="7617" y="22201"/>
                    <a:pt x="9814" y="17221"/>
                    <a:pt x="9814" y="11090"/>
                  </a:cubicBezTo>
                  <a:cubicBezTo>
                    <a:pt x="9814" y="4960"/>
                    <a:pt x="7617" y="1"/>
                    <a:pt x="4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2"/>
            <p:cNvSpPr/>
            <p:nvPr/>
          </p:nvSpPr>
          <p:spPr>
            <a:xfrm>
              <a:off x="3417975" y="2423575"/>
              <a:ext cx="1497125" cy="554500"/>
            </a:xfrm>
            <a:custGeom>
              <a:rect b="b" l="l" r="r" t="t"/>
              <a:pathLst>
                <a:path extrusionOk="0" h="22180" w="59885">
                  <a:moveTo>
                    <a:pt x="1" y="1"/>
                  </a:moveTo>
                  <a:lnTo>
                    <a:pt x="1" y="22180"/>
                  </a:lnTo>
                  <a:lnTo>
                    <a:pt x="59884" y="22180"/>
                  </a:lnTo>
                  <a:cubicBezTo>
                    <a:pt x="58587" y="22180"/>
                    <a:pt x="57541" y="17221"/>
                    <a:pt x="57541" y="11090"/>
                  </a:cubicBezTo>
                  <a:cubicBezTo>
                    <a:pt x="57541" y="4960"/>
                    <a:pt x="58587" y="1"/>
                    <a:pt x="59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2"/>
            <p:cNvSpPr/>
            <p:nvPr/>
          </p:nvSpPr>
          <p:spPr>
            <a:xfrm>
              <a:off x="4949600" y="2352950"/>
              <a:ext cx="48675" cy="70650"/>
            </a:xfrm>
            <a:custGeom>
              <a:rect b="b" l="l" r="r" t="t"/>
              <a:pathLst>
                <a:path extrusionOk="0" h="2826" w="1947">
                  <a:moveTo>
                    <a:pt x="963" y="1"/>
                  </a:moveTo>
                  <a:cubicBezTo>
                    <a:pt x="440" y="1"/>
                    <a:pt x="0" y="629"/>
                    <a:pt x="0" y="1403"/>
                  </a:cubicBezTo>
                  <a:cubicBezTo>
                    <a:pt x="0" y="2177"/>
                    <a:pt x="440" y="2826"/>
                    <a:pt x="963" y="2826"/>
                  </a:cubicBezTo>
                  <a:cubicBezTo>
                    <a:pt x="1507" y="2826"/>
                    <a:pt x="1946" y="2177"/>
                    <a:pt x="1946" y="1403"/>
                  </a:cubicBezTo>
                  <a:cubicBezTo>
                    <a:pt x="1946" y="629"/>
                    <a:pt x="1507" y="1"/>
                    <a:pt x="9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2"/>
            <p:cNvSpPr/>
            <p:nvPr/>
          </p:nvSpPr>
          <p:spPr>
            <a:xfrm>
              <a:off x="4949600" y="2978575"/>
              <a:ext cx="48675" cy="70650"/>
            </a:xfrm>
            <a:custGeom>
              <a:rect b="b" l="l" r="r" t="t"/>
              <a:pathLst>
                <a:path extrusionOk="0" h="2826" w="1947">
                  <a:moveTo>
                    <a:pt x="963" y="1"/>
                  </a:moveTo>
                  <a:cubicBezTo>
                    <a:pt x="440" y="1"/>
                    <a:pt x="0" y="628"/>
                    <a:pt x="0" y="1403"/>
                  </a:cubicBezTo>
                  <a:cubicBezTo>
                    <a:pt x="0" y="2177"/>
                    <a:pt x="440" y="2825"/>
                    <a:pt x="963" y="2825"/>
                  </a:cubicBezTo>
                  <a:cubicBezTo>
                    <a:pt x="1507" y="2825"/>
                    <a:pt x="1946" y="2177"/>
                    <a:pt x="1946" y="1403"/>
                  </a:cubicBezTo>
                  <a:cubicBezTo>
                    <a:pt x="1946" y="628"/>
                    <a:pt x="1507" y="1"/>
                    <a:pt x="9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2"/>
            <p:cNvSpPr/>
            <p:nvPr/>
          </p:nvSpPr>
          <p:spPr>
            <a:xfrm>
              <a:off x="1720550" y="2352950"/>
              <a:ext cx="230725" cy="696275"/>
            </a:xfrm>
            <a:custGeom>
              <a:rect b="b" l="l" r="r" t="t"/>
              <a:pathLst>
                <a:path extrusionOk="0" h="27851" w="9229">
                  <a:moveTo>
                    <a:pt x="6152" y="1"/>
                  </a:moveTo>
                  <a:cubicBezTo>
                    <a:pt x="2763" y="1"/>
                    <a:pt x="1" y="6236"/>
                    <a:pt x="1" y="13915"/>
                  </a:cubicBezTo>
                  <a:cubicBezTo>
                    <a:pt x="1" y="21615"/>
                    <a:pt x="2763" y="27850"/>
                    <a:pt x="6152" y="27850"/>
                  </a:cubicBezTo>
                  <a:lnTo>
                    <a:pt x="9228" y="27850"/>
                  </a:lnTo>
                  <a:cubicBezTo>
                    <a:pt x="5838" y="27850"/>
                    <a:pt x="3077" y="21615"/>
                    <a:pt x="3077" y="13915"/>
                  </a:cubicBezTo>
                  <a:cubicBezTo>
                    <a:pt x="3077" y="6236"/>
                    <a:pt x="5838" y="1"/>
                    <a:pt x="92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2"/>
            <p:cNvSpPr/>
            <p:nvPr/>
          </p:nvSpPr>
          <p:spPr>
            <a:xfrm>
              <a:off x="1874350" y="2352950"/>
              <a:ext cx="231225" cy="696275"/>
            </a:xfrm>
            <a:custGeom>
              <a:rect b="b" l="l" r="r" t="t"/>
              <a:pathLst>
                <a:path extrusionOk="0" h="27851" w="9249">
                  <a:moveTo>
                    <a:pt x="6152" y="1"/>
                  </a:moveTo>
                  <a:cubicBezTo>
                    <a:pt x="2762" y="1"/>
                    <a:pt x="0" y="6236"/>
                    <a:pt x="0" y="13915"/>
                  </a:cubicBezTo>
                  <a:cubicBezTo>
                    <a:pt x="0" y="21615"/>
                    <a:pt x="2762" y="27850"/>
                    <a:pt x="6152" y="27850"/>
                  </a:cubicBezTo>
                  <a:lnTo>
                    <a:pt x="9249" y="27850"/>
                  </a:lnTo>
                  <a:cubicBezTo>
                    <a:pt x="5838" y="27850"/>
                    <a:pt x="3076" y="21615"/>
                    <a:pt x="3076" y="13915"/>
                  </a:cubicBezTo>
                  <a:cubicBezTo>
                    <a:pt x="3076" y="6236"/>
                    <a:pt x="5838" y="1"/>
                    <a:pt x="92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2"/>
            <p:cNvSpPr/>
            <p:nvPr/>
          </p:nvSpPr>
          <p:spPr>
            <a:xfrm>
              <a:off x="4408036" y="2610309"/>
              <a:ext cx="285848" cy="333099"/>
            </a:xfrm>
            <a:custGeom>
              <a:rect b="b" l="l" r="r" t="t"/>
              <a:pathLst>
                <a:path extrusionOk="0" h="8266" w="6089">
                  <a:moveTo>
                    <a:pt x="0" y="1"/>
                  </a:moveTo>
                  <a:lnTo>
                    <a:pt x="0" y="8266"/>
                  </a:lnTo>
                  <a:lnTo>
                    <a:pt x="3034" y="6634"/>
                  </a:lnTo>
                  <a:lnTo>
                    <a:pt x="6089" y="8266"/>
                  </a:lnTo>
                  <a:lnTo>
                    <a:pt x="608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2"/>
            <p:cNvSpPr/>
            <p:nvPr/>
          </p:nvSpPr>
          <p:spPr>
            <a:xfrm>
              <a:off x="1374800" y="3745425"/>
              <a:ext cx="1771725" cy="275175"/>
            </a:xfrm>
            <a:custGeom>
              <a:rect b="b" l="l" r="r" t="t"/>
              <a:pathLst>
                <a:path extrusionOk="0" h="11007" w="70869">
                  <a:moveTo>
                    <a:pt x="6026" y="1"/>
                  </a:moveTo>
                  <a:cubicBezTo>
                    <a:pt x="3055" y="1"/>
                    <a:pt x="586" y="4708"/>
                    <a:pt x="0" y="11006"/>
                  </a:cubicBezTo>
                  <a:lnTo>
                    <a:pt x="64843" y="11006"/>
                  </a:lnTo>
                  <a:cubicBezTo>
                    <a:pt x="65449" y="4708"/>
                    <a:pt x="67918" y="1"/>
                    <a:pt x="708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2"/>
            <p:cNvSpPr/>
            <p:nvPr/>
          </p:nvSpPr>
          <p:spPr>
            <a:xfrm>
              <a:off x="3146500" y="3745425"/>
              <a:ext cx="5250" cy="550"/>
            </a:xfrm>
            <a:custGeom>
              <a:rect b="b" l="l" r="r" t="t"/>
              <a:pathLst>
                <a:path extrusionOk="0" h="22" w="210">
                  <a:moveTo>
                    <a:pt x="1" y="1"/>
                  </a:moveTo>
                  <a:cubicBezTo>
                    <a:pt x="84" y="1"/>
                    <a:pt x="147" y="1"/>
                    <a:pt x="210" y="22"/>
                  </a:cubicBezTo>
                  <a:lnTo>
                    <a:pt x="210" y="1"/>
                  </a:lnTo>
                  <a:close/>
                </a:path>
              </a:pathLst>
            </a:custGeom>
            <a:solidFill>
              <a:srgbClr val="FFB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2"/>
            <p:cNvSpPr/>
            <p:nvPr/>
          </p:nvSpPr>
          <p:spPr>
            <a:xfrm>
              <a:off x="3146500" y="4441650"/>
              <a:ext cx="5250" cy="25"/>
            </a:xfrm>
            <a:custGeom>
              <a:rect b="b" l="l" r="r" t="t"/>
              <a:pathLst>
                <a:path extrusionOk="0" h="1" w="210">
                  <a:moveTo>
                    <a:pt x="210" y="1"/>
                  </a:moveTo>
                  <a:cubicBezTo>
                    <a:pt x="147" y="1"/>
                    <a:pt x="84" y="1"/>
                    <a:pt x="1" y="1"/>
                  </a:cubicBezTo>
                  <a:lnTo>
                    <a:pt x="210" y="1"/>
                  </a:lnTo>
                  <a:close/>
                </a:path>
              </a:pathLst>
            </a:custGeom>
            <a:solidFill>
              <a:srgbClr val="FFB3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2"/>
            <p:cNvSpPr/>
            <p:nvPr/>
          </p:nvSpPr>
          <p:spPr>
            <a:xfrm>
              <a:off x="3187825" y="3049200"/>
              <a:ext cx="1326575" cy="70625"/>
            </a:xfrm>
            <a:custGeom>
              <a:rect b="b" l="l" r="r" t="t"/>
              <a:pathLst>
                <a:path extrusionOk="0" h="2825" w="53063">
                  <a:moveTo>
                    <a:pt x="1" y="0"/>
                  </a:moveTo>
                  <a:lnTo>
                    <a:pt x="1" y="2825"/>
                  </a:lnTo>
                  <a:lnTo>
                    <a:pt x="52079" y="2825"/>
                  </a:lnTo>
                  <a:cubicBezTo>
                    <a:pt x="52623" y="2825"/>
                    <a:pt x="53042" y="2197"/>
                    <a:pt x="53042" y="1402"/>
                  </a:cubicBezTo>
                  <a:cubicBezTo>
                    <a:pt x="53063" y="628"/>
                    <a:pt x="52623" y="0"/>
                    <a:pt x="52079" y="0"/>
                  </a:cubicBezTo>
                  <a:close/>
                </a:path>
              </a:pathLst>
            </a:custGeom>
            <a:solidFill>
              <a:srgbClr val="9B74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2"/>
            <p:cNvSpPr/>
            <p:nvPr/>
          </p:nvSpPr>
          <p:spPr>
            <a:xfrm>
              <a:off x="3215550" y="3119825"/>
              <a:ext cx="1215175" cy="160075"/>
            </a:xfrm>
            <a:custGeom>
              <a:rect b="b" l="l" r="r" t="t"/>
              <a:pathLst>
                <a:path extrusionOk="0" h="6403" w="48607">
                  <a:moveTo>
                    <a:pt x="2135" y="0"/>
                  </a:moveTo>
                  <a:cubicBezTo>
                    <a:pt x="1193" y="0"/>
                    <a:pt x="377" y="2636"/>
                    <a:pt x="0" y="6403"/>
                  </a:cubicBezTo>
                  <a:lnTo>
                    <a:pt x="46472" y="6403"/>
                  </a:lnTo>
                  <a:cubicBezTo>
                    <a:pt x="46848" y="2615"/>
                    <a:pt x="47664" y="0"/>
                    <a:pt x="48606"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2"/>
            <p:cNvSpPr/>
            <p:nvPr/>
          </p:nvSpPr>
          <p:spPr>
            <a:xfrm>
              <a:off x="2015050" y="4261200"/>
              <a:ext cx="1859625" cy="347875"/>
            </a:xfrm>
            <a:custGeom>
              <a:rect b="b" l="l" r="r" t="t"/>
              <a:pathLst>
                <a:path extrusionOk="0" h="13915" w="74385">
                  <a:moveTo>
                    <a:pt x="74280" y="0"/>
                  </a:moveTo>
                  <a:lnTo>
                    <a:pt x="4060" y="7407"/>
                  </a:lnTo>
                  <a:cubicBezTo>
                    <a:pt x="2679" y="7491"/>
                    <a:pt x="1507" y="8370"/>
                    <a:pt x="1068" y="9688"/>
                  </a:cubicBezTo>
                  <a:lnTo>
                    <a:pt x="168" y="12262"/>
                  </a:lnTo>
                  <a:cubicBezTo>
                    <a:pt x="1" y="12743"/>
                    <a:pt x="147" y="13266"/>
                    <a:pt x="524" y="13601"/>
                  </a:cubicBezTo>
                  <a:cubicBezTo>
                    <a:pt x="754" y="13810"/>
                    <a:pt x="1047" y="13915"/>
                    <a:pt x="1340" y="13915"/>
                  </a:cubicBezTo>
                  <a:cubicBezTo>
                    <a:pt x="1528" y="13915"/>
                    <a:pt x="1717" y="13873"/>
                    <a:pt x="1905" y="13789"/>
                  </a:cubicBezTo>
                  <a:cubicBezTo>
                    <a:pt x="3328" y="13078"/>
                    <a:pt x="5713" y="11466"/>
                    <a:pt x="6131" y="8370"/>
                  </a:cubicBezTo>
                  <a:lnTo>
                    <a:pt x="74384" y="1172"/>
                  </a:lnTo>
                  <a:lnTo>
                    <a:pt x="742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2"/>
            <p:cNvSpPr/>
            <p:nvPr/>
          </p:nvSpPr>
          <p:spPr>
            <a:xfrm>
              <a:off x="2205975" y="4261200"/>
              <a:ext cx="1859625" cy="347875"/>
            </a:xfrm>
            <a:custGeom>
              <a:rect b="b" l="l" r="r" t="t"/>
              <a:pathLst>
                <a:path extrusionOk="0" h="13915" w="74385">
                  <a:moveTo>
                    <a:pt x="126" y="0"/>
                  </a:moveTo>
                  <a:lnTo>
                    <a:pt x="1" y="1172"/>
                  </a:lnTo>
                  <a:lnTo>
                    <a:pt x="68254" y="8370"/>
                  </a:lnTo>
                  <a:cubicBezTo>
                    <a:pt x="68672" y="11466"/>
                    <a:pt x="71058" y="13078"/>
                    <a:pt x="72480" y="13789"/>
                  </a:cubicBezTo>
                  <a:cubicBezTo>
                    <a:pt x="72669" y="13873"/>
                    <a:pt x="72857" y="13915"/>
                    <a:pt x="73045" y="13915"/>
                  </a:cubicBezTo>
                  <a:cubicBezTo>
                    <a:pt x="73338" y="13915"/>
                    <a:pt x="73631" y="13810"/>
                    <a:pt x="73861" y="13601"/>
                  </a:cubicBezTo>
                  <a:cubicBezTo>
                    <a:pt x="74238" y="13266"/>
                    <a:pt x="74384" y="12743"/>
                    <a:pt x="74217" y="12262"/>
                  </a:cubicBezTo>
                  <a:lnTo>
                    <a:pt x="73317" y="9688"/>
                  </a:lnTo>
                  <a:cubicBezTo>
                    <a:pt x="72878" y="8370"/>
                    <a:pt x="71706" y="7491"/>
                    <a:pt x="70325" y="7407"/>
                  </a:cubicBezTo>
                  <a:lnTo>
                    <a:pt x="126"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2"/>
            <p:cNvSpPr/>
            <p:nvPr/>
          </p:nvSpPr>
          <p:spPr>
            <a:xfrm>
              <a:off x="3119300" y="4282875"/>
              <a:ext cx="42925" cy="78025"/>
            </a:xfrm>
            <a:custGeom>
              <a:rect b="b" l="l" r="r" t="t"/>
              <a:pathLst>
                <a:path extrusionOk="0" h="3121" w="1717">
                  <a:moveTo>
                    <a:pt x="537" y="1"/>
                  </a:moveTo>
                  <a:cubicBezTo>
                    <a:pt x="511" y="1"/>
                    <a:pt x="485" y="4"/>
                    <a:pt x="461" y="12"/>
                  </a:cubicBezTo>
                  <a:cubicBezTo>
                    <a:pt x="105" y="96"/>
                    <a:pt x="1" y="870"/>
                    <a:pt x="231" y="1728"/>
                  </a:cubicBezTo>
                  <a:cubicBezTo>
                    <a:pt x="425" y="2523"/>
                    <a:pt x="852" y="3120"/>
                    <a:pt x="1197" y="3120"/>
                  </a:cubicBezTo>
                  <a:cubicBezTo>
                    <a:pt x="1224" y="3120"/>
                    <a:pt x="1251" y="3116"/>
                    <a:pt x="1277" y="3109"/>
                  </a:cubicBezTo>
                  <a:cubicBezTo>
                    <a:pt x="1612" y="3025"/>
                    <a:pt x="1716" y="2251"/>
                    <a:pt x="1486" y="1393"/>
                  </a:cubicBezTo>
                  <a:cubicBezTo>
                    <a:pt x="1292" y="598"/>
                    <a:pt x="865" y="1"/>
                    <a:pt x="537" y="1"/>
                  </a:cubicBezTo>
                  <a:close/>
                </a:path>
              </a:pathLst>
            </a:custGeom>
            <a:solidFill>
              <a:srgbClr val="FFEC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2"/>
            <p:cNvSpPr/>
            <p:nvPr/>
          </p:nvSpPr>
          <p:spPr>
            <a:xfrm>
              <a:off x="2918425" y="4282875"/>
              <a:ext cx="42925" cy="78025"/>
            </a:xfrm>
            <a:custGeom>
              <a:rect b="b" l="l" r="r" t="t"/>
              <a:pathLst>
                <a:path extrusionOk="0" h="3121" w="1717">
                  <a:moveTo>
                    <a:pt x="1197" y="1"/>
                  </a:moveTo>
                  <a:cubicBezTo>
                    <a:pt x="852" y="1"/>
                    <a:pt x="425" y="598"/>
                    <a:pt x="231" y="1393"/>
                  </a:cubicBezTo>
                  <a:cubicBezTo>
                    <a:pt x="1" y="2251"/>
                    <a:pt x="105" y="3025"/>
                    <a:pt x="461" y="3109"/>
                  </a:cubicBezTo>
                  <a:cubicBezTo>
                    <a:pt x="486" y="3116"/>
                    <a:pt x="511" y="3120"/>
                    <a:pt x="537" y="3120"/>
                  </a:cubicBezTo>
                  <a:cubicBezTo>
                    <a:pt x="865" y="3120"/>
                    <a:pt x="1293" y="2523"/>
                    <a:pt x="1486" y="1728"/>
                  </a:cubicBezTo>
                  <a:cubicBezTo>
                    <a:pt x="1717" y="870"/>
                    <a:pt x="1612" y="96"/>
                    <a:pt x="1277" y="12"/>
                  </a:cubicBezTo>
                  <a:cubicBezTo>
                    <a:pt x="1251" y="4"/>
                    <a:pt x="1224" y="1"/>
                    <a:pt x="1197" y="1"/>
                  </a:cubicBezTo>
                  <a:close/>
                </a:path>
              </a:pathLst>
            </a:custGeom>
            <a:solidFill>
              <a:srgbClr val="FFEC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2"/>
            <p:cNvSpPr/>
            <p:nvPr/>
          </p:nvSpPr>
          <p:spPr>
            <a:xfrm>
              <a:off x="2902750" y="4179075"/>
              <a:ext cx="275150" cy="182575"/>
            </a:xfrm>
            <a:custGeom>
              <a:rect b="b" l="l" r="r" t="t"/>
              <a:pathLst>
                <a:path extrusionOk="0" h="7303" w="11006">
                  <a:moveTo>
                    <a:pt x="5503" y="0"/>
                  </a:moveTo>
                  <a:cubicBezTo>
                    <a:pt x="4080" y="0"/>
                    <a:pt x="2909" y="482"/>
                    <a:pt x="2009" y="1423"/>
                  </a:cubicBezTo>
                  <a:cubicBezTo>
                    <a:pt x="0" y="3515"/>
                    <a:pt x="147" y="7156"/>
                    <a:pt x="147" y="7303"/>
                  </a:cubicBezTo>
                  <a:lnTo>
                    <a:pt x="1339" y="7261"/>
                  </a:lnTo>
                  <a:cubicBezTo>
                    <a:pt x="1318" y="7219"/>
                    <a:pt x="1214" y="3955"/>
                    <a:pt x="2867" y="2239"/>
                  </a:cubicBezTo>
                  <a:cubicBezTo>
                    <a:pt x="3536" y="1528"/>
                    <a:pt x="4394" y="1172"/>
                    <a:pt x="5503" y="1172"/>
                  </a:cubicBezTo>
                  <a:cubicBezTo>
                    <a:pt x="6612" y="1172"/>
                    <a:pt x="7470" y="1528"/>
                    <a:pt x="8160" y="2239"/>
                  </a:cubicBezTo>
                  <a:cubicBezTo>
                    <a:pt x="9813" y="3955"/>
                    <a:pt x="9688" y="7219"/>
                    <a:pt x="9688" y="7261"/>
                  </a:cubicBezTo>
                  <a:lnTo>
                    <a:pt x="10860" y="7303"/>
                  </a:lnTo>
                  <a:cubicBezTo>
                    <a:pt x="10860" y="7156"/>
                    <a:pt x="11006" y="3515"/>
                    <a:pt x="9018" y="1423"/>
                  </a:cubicBezTo>
                  <a:cubicBezTo>
                    <a:pt x="8119" y="482"/>
                    <a:pt x="6926" y="0"/>
                    <a:pt x="5503"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2"/>
            <p:cNvSpPr/>
            <p:nvPr/>
          </p:nvSpPr>
          <p:spPr>
            <a:xfrm>
              <a:off x="2207550" y="3913875"/>
              <a:ext cx="723475" cy="723975"/>
            </a:xfrm>
            <a:custGeom>
              <a:rect b="b" l="l" r="r" t="t"/>
              <a:pathLst>
                <a:path extrusionOk="0" h="28959" w="28939">
                  <a:moveTo>
                    <a:pt x="14459" y="0"/>
                  </a:moveTo>
                  <a:cubicBezTo>
                    <a:pt x="6466" y="0"/>
                    <a:pt x="1" y="6486"/>
                    <a:pt x="1" y="14479"/>
                  </a:cubicBezTo>
                  <a:cubicBezTo>
                    <a:pt x="1" y="22472"/>
                    <a:pt x="6466" y="28958"/>
                    <a:pt x="14459" y="28958"/>
                  </a:cubicBezTo>
                  <a:cubicBezTo>
                    <a:pt x="22473" y="28958"/>
                    <a:pt x="28938" y="22472"/>
                    <a:pt x="28938" y="14479"/>
                  </a:cubicBezTo>
                  <a:cubicBezTo>
                    <a:pt x="28938" y="6486"/>
                    <a:pt x="22473" y="0"/>
                    <a:pt x="14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2"/>
            <p:cNvSpPr/>
            <p:nvPr/>
          </p:nvSpPr>
          <p:spPr>
            <a:xfrm>
              <a:off x="2207550" y="3914350"/>
              <a:ext cx="458250" cy="457775"/>
            </a:xfrm>
            <a:custGeom>
              <a:rect b="b" l="l" r="r" t="t"/>
              <a:pathLst>
                <a:path extrusionOk="0" h="18311" w="18330">
                  <a:moveTo>
                    <a:pt x="14661" y="0"/>
                  </a:moveTo>
                  <a:cubicBezTo>
                    <a:pt x="14594" y="0"/>
                    <a:pt x="14526" y="1"/>
                    <a:pt x="14459" y="2"/>
                  </a:cubicBezTo>
                  <a:cubicBezTo>
                    <a:pt x="13999" y="2"/>
                    <a:pt x="13559" y="23"/>
                    <a:pt x="13099" y="65"/>
                  </a:cubicBezTo>
                  <a:lnTo>
                    <a:pt x="63" y="13100"/>
                  </a:lnTo>
                  <a:cubicBezTo>
                    <a:pt x="22" y="13540"/>
                    <a:pt x="1" y="14000"/>
                    <a:pt x="1" y="14460"/>
                  </a:cubicBezTo>
                  <a:cubicBezTo>
                    <a:pt x="1" y="15799"/>
                    <a:pt x="168" y="17097"/>
                    <a:pt x="503" y="18310"/>
                  </a:cubicBezTo>
                  <a:lnTo>
                    <a:pt x="18330" y="504"/>
                  </a:lnTo>
                  <a:cubicBezTo>
                    <a:pt x="17157" y="186"/>
                    <a:pt x="15929" y="0"/>
                    <a:pt x="146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2"/>
            <p:cNvSpPr/>
            <p:nvPr/>
          </p:nvSpPr>
          <p:spPr>
            <a:xfrm>
              <a:off x="2239475" y="3946300"/>
              <a:ext cx="526250" cy="526250"/>
            </a:xfrm>
            <a:custGeom>
              <a:rect b="b" l="l" r="r" t="t"/>
              <a:pathLst>
                <a:path extrusionOk="0" h="21050" w="21050">
                  <a:moveTo>
                    <a:pt x="19166" y="0"/>
                  </a:moveTo>
                  <a:lnTo>
                    <a:pt x="0" y="19166"/>
                  </a:lnTo>
                  <a:cubicBezTo>
                    <a:pt x="293" y="19815"/>
                    <a:pt x="649" y="20443"/>
                    <a:pt x="1025" y="21049"/>
                  </a:cubicBezTo>
                  <a:lnTo>
                    <a:pt x="21049" y="1026"/>
                  </a:lnTo>
                  <a:cubicBezTo>
                    <a:pt x="20463" y="649"/>
                    <a:pt x="19836" y="293"/>
                    <a:pt x="19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2"/>
            <p:cNvSpPr/>
            <p:nvPr/>
          </p:nvSpPr>
          <p:spPr>
            <a:xfrm>
              <a:off x="2192375" y="3899225"/>
              <a:ext cx="753800" cy="753275"/>
            </a:xfrm>
            <a:custGeom>
              <a:rect b="b" l="l" r="r" t="t"/>
              <a:pathLst>
                <a:path extrusionOk="0" h="30131" w="30152">
                  <a:moveTo>
                    <a:pt x="15087" y="1193"/>
                  </a:moveTo>
                  <a:cubicBezTo>
                    <a:pt x="22745" y="1193"/>
                    <a:pt x="28959" y="7407"/>
                    <a:pt x="28959" y="15065"/>
                  </a:cubicBezTo>
                  <a:cubicBezTo>
                    <a:pt x="28959" y="22723"/>
                    <a:pt x="22745" y="28958"/>
                    <a:pt x="15087" y="28958"/>
                  </a:cubicBezTo>
                  <a:cubicBezTo>
                    <a:pt x="7429" y="28958"/>
                    <a:pt x="1194" y="22723"/>
                    <a:pt x="1194" y="15065"/>
                  </a:cubicBezTo>
                  <a:cubicBezTo>
                    <a:pt x="1194" y="7407"/>
                    <a:pt x="7408" y="1193"/>
                    <a:pt x="15087" y="1193"/>
                  </a:cubicBezTo>
                  <a:close/>
                  <a:moveTo>
                    <a:pt x="15087" y="0"/>
                  </a:moveTo>
                  <a:cubicBezTo>
                    <a:pt x="6759" y="0"/>
                    <a:pt x="1" y="6759"/>
                    <a:pt x="1" y="15065"/>
                  </a:cubicBezTo>
                  <a:cubicBezTo>
                    <a:pt x="1" y="23372"/>
                    <a:pt x="6759" y="30130"/>
                    <a:pt x="15087" y="30130"/>
                  </a:cubicBezTo>
                  <a:cubicBezTo>
                    <a:pt x="23394" y="30130"/>
                    <a:pt x="30152" y="23372"/>
                    <a:pt x="30152" y="15065"/>
                  </a:cubicBezTo>
                  <a:cubicBezTo>
                    <a:pt x="30152" y="6759"/>
                    <a:pt x="23394" y="0"/>
                    <a:pt x="15087"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2"/>
            <p:cNvSpPr/>
            <p:nvPr/>
          </p:nvSpPr>
          <p:spPr>
            <a:xfrm>
              <a:off x="3149650" y="3913875"/>
              <a:ext cx="723450" cy="723975"/>
            </a:xfrm>
            <a:custGeom>
              <a:rect b="b" l="l" r="r" t="t"/>
              <a:pathLst>
                <a:path extrusionOk="0" h="28959" w="28938">
                  <a:moveTo>
                    <a:pt x="14479" y="0"/>
                  </a:moveTo>
                  <a:cubicBezTo>
                    <a:pt x="6466" y="0"/>
                    <a:pt x="0" y="6486"/>
                    <a:pt x="0" y="14479"/>
                  </a:cubicBezTo>
                  <a:cubicBezTo>
                    <a:pt x="0" y="22472"/>
                    <a:pt x="6466" y="28958"/>
                    <a:pt x="14479" y="28958"/>
                  </a:cubicBezTo>
                  <a:cubicBezTo>
                    <a:pt x="22472" y="28958"/>
                    <a:pt x="28937" y="22472"/>
                    <a:pt x="28937" y="14479"/>
                  </a:cubicBezTo>
                  <a:cubicBezTo>
                    <a:pt x="28937" y="6486"/>
                    <a:pt x="22472" y="0"/>
                    <a:pt x="144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2"/>
            <p:cNvSpPr/>
            <p:nvPr/>
          </p:nvSpPr>
          <p:spPr>
            <a:xfrm>
              <a:off x="3149125" y="3914350"/>
              <a:ext cx="458775" cy="457775"/>
            </a:xfrm>
            <a:custGeom>
              <a:rect b="b" l="l" r="r" t="t"/>
              <a:pathLst>
                <a:path extrusionOk="0" h="18311" w="18351">
                  <a:moveTo>
                    <a:pt x="14681" y="0"/>
                  </a:moveTo>
                  <a:cubicBezTo>
                    <a:pt x="14614" y="0"/>
                    <a:pt x="14547" y="1"/>
                    <a:pt x="14479" y="2"/>
                  </a:cubicBezTo>
                  <a:cubicBezTo>
                    <a:pt x="14019" y="2"/>
                    <a:pt x="13580" y="23"/>
                    <a:pt x="13119" y="65"/>
                  </a:cubicBezTo>
                  <a:lnTo>
                    <a:pt x="84" y="13100"/>
                  </a:lnTo>
                  <a:cubicBezTo>
                    <a:pt x="21" y="13540"/>
                    <a:pt x="0" y="14000"/>
                    <a:pt x="0" y="14460"/>
                  </a:cubicBezTo>
                  <a:cubicBezTo>
                    <a:pt x="0" y="15799"/>
                    <a:pt x="189" y="17097"/>
                    <a:pt x="523" y="18310"/>
                  </a:cubicBezTo>
                  <a:lnTo>
                    <a:pt x="18350" y="504"/>
                  </a:lnTo>
                  <a:cubicBezTo>
                    <a:pt x="17178" y="186"/>
                    <a:pt x="15949" y="0"/>
                    <a:pt x="146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2"/>
            <p:cNvSpPr/>
            <p:nvPr/>
          </p:nvSpPr>
          <p:spPr>
            <a:xfrm>
              <a:off x="3181550" y="3946300"/>
              <a:ext cx="526250" cy="526250"/>
            </a:xfrm>
            <a:custGeom>
              <a:rect b="b" l="l" r="r" t="t"/>
              <a:pathLst>
                <a:path extrusionOk="0" h="21050" w="21050">
                  <a:moveTo>
                    <a:pt x="19166" y="0"/>
                  </a:moveTo>
                  <a:lnTo>
                    <a:pt x="0" y="19166"/>
                  </a:lnTo>
                  <a:cubicBezTo>
                    <a:pt x="293" y="19815"/>
                    <a:pt x="649" y="20443"/>
                    <a:pt x="1047" y="21049"/>
                  </a:cubicBezTo>
                  <a:lnTo>
                    <a:pt x="21050" y="1026"/>
                  </a:lnTo>
                  <a:cubicBezTo>
                    <a:pt x="20464" y="649"/>
                    <a:pt x="19836" y="293"/>
                    <a:pt x="19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2"/>
            <p:cNvSpPr/>
            <p:nvPr/>
          </p:nvSpPr>
          <p:spPr>
            <a:xfrm>
              <a:off x="3134475" y="3899225"/>
              <a:ext cx="753800" cy="753275"/>
            </a:xfrm>
            <a:custGeom>
              <a:rect b="b" l="l" r="r" t="t"/>
              <a:pathLst>
                <a:path extrusionOk="0" h="30131" w="30152">
                  <a:moveTo>
                    <a:pt x="15086" y="1193"/>
                  </a:moveTo>
                  <a:cubicBezTo>
                    <a:pt x="22744" y="1193"/>
                    <a:pt x="28959" y="7407"/>
                    <a:pt x="28959" y="15065"/>
                  </a:cubicBezTo>
                  <a:cubicBezTo>
                    <a:pt x="28959" y="22723"/>
                    <a:pt x="22744" y="28958"/>
                    <a:pt x="15086" y="28958"/>
                  </a:cubicBezTo>
                  <a:cubicBezTo>
                    <a:pt x="7428" y="28958"/>
                    <a:pt x="1193" y="22723"/>
                    <a:pt x="1193" y="15065"/>
                  </a:cubicBezTo>
                  <a:cubicBezTo>
                    <a:pt x="1193" y="7407"/>
                    <a:pt x="7428" y="1193"/>
                    <a:pt x="15086" y="1193"/>
                  </a:cubicBezTo>
                  <a:close/>
                  <a:moveTo>
                    <a:pt x="15086" y="0"/>
                  </a:moveTo>
                  <a:cubicBezTo>
                    <a:pt x="6759" y="0"/>
                    <a:pt x="0" y="6759"/>
                    <a:pt x="0" y="15065"/>
                  </a:cubicBezTo>
                  <a:cubicBezTo>
                    <a:pt x="0" y="23372"/>
                    <a:pt x="6759" y="30130"/>
                    <a:pt x="15086" y="30130"/>
                  </a:cubicBezTo>
                  <a:cubicBezTo>
                    <a:pt x="23393" y="30130"/>
                    <a:pt x="30151" y="23372"/>
                    <a:pt x="30151" y="15065"/>
                  </a:cubicBezTo>
                  <a:cubicBezTo>
                    <a:pt x="30151" y="6759"/>
                    <a:pt x="23393" y="0"/>
                    <a:pt x="15086"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2"/>
            <p:cNvSpPr/>
            <p:nvPr/>
          </p:nvSpPr>
          <p:spPr>
            <a:xfrm>
              <a:off x="2167800" y="4241325"/>
              <a:ext cx="53900" cy="69600"/>
            </a:xfrm>
            <a:custGeom>
              <a:rect b="b" l="l" r="r" t="t"/>
              <a:pathLst>
                <a:path extrusionOk="0" h="2784" w="2156">
                  <a:moveTo>
                    <a:pt x="1381" y="0"/>
                  </a:moveTo>
                  <a:cubicBezTo>
                    <a:pt x="607" y="0"/>
                    <a:pt x="0" y="628"/>
                    <a:pt x="0" y="1381"/>
                  </a:cubicBezTo>
                  <a:cubicBezTo>
                    <a:pt x="0" y="2155"/>
                    <a:pt x="607" y="2783"/>
                    <a:pt x="1381" y="2783"/>
                  </a:cubicBezTo>
                  <a:cubicBezTo>
                    <a:pt x="2156" y="2783"/>
                    <a:pt x="1381" y="2155"/>
                    <a:pt x="1381" y="1381"/>
                  </a:cubicBezTo>
                  <a:cubicBezTo>
                    <a:pt x="1381" y="628"/>
                    <a:pt x="2156" y="0"/>
                    <a:pt x="1381"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2"/>
            <p:cNvSpPr/>
            <p:nvPr/>
          </p:nvSpPr>
          <p:spPr>
            <a:xfrm>
              <a:off x="3858950" y="4241325"/>
              <a:ext cx="53900" cy="69600"/>
            </a:xfrm>
            <a:custGeom>
              <a:rect b="b" l="l" r="r" t="t"/>
              <a:pathLst>
                <a:path extrusionOk="0" h="2784" w="2156">
                  <a:moveTo>
                    <a:pt x="775" y="0"/>
                  </a:moveTo>
                  <a:cubicBezTo>
                    <a:pt x="1" y="0"/>
                    <a:pt x="775" y="628"/>
                    <a:pt x="775" y="1381"/>
                  </a:cubicBezTo>
                  <a:cubicBezTo>
                    <a:pt x="775" y="2155"/>
                    <a:pt x="1" y="2783"/>
                    <a:pt x="775" y="2783"/>
                  </a:cubicBezTo>
                  <a:cubicBezTo>
                    <a:pt x="1549" y="2783"/>
                    <a:pt x="2156" y="2155"/>
                    <a:pt x="2156" y="1381"/>
                  </a:cubicBezTo>
                  <a:cubicBezTo>
                    <a:pt x="2156" y="628"/>
                    <a:pt x="1549" y="0"/>
                    <a:pt x="775"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 name="Google Shape;494;p42"/>
          <p:cNvSpPr/>
          <p:nvPr/>
        </p:nvSpPr>
        <p:spPr>
          <a:xfrm>
            <a:off x="796907" y="2141070"/>
            <a:ext cx="292121" cy="292121"/>
          </a:xfrm>
          <a:custGeom>
            <a:rect b="b" l="l" r="r" t="t"/>
            <a:pathLst>
              <a:path extrusionOk="0" h="7994" w="7994">
                <a:moveTo>
                  <a:pt x="3997" y="0"/>
                </a:moveTo>
                <a:cubicBezTo>
                  <a:pt x="3537" y="0"/>
                  <a:pt x="3160" y="377"/>
                  <a:pt x="3160" y="837"/>
                </a:cubicBezTo>
                <a:lnTo>
                  <a:pt x="3160" y="3160"/>
                </a:lnTo>
                <a:lnTo>
                  <a:pt x="858" y="3160"/>
                </a:lnTo>
                <a:cubicBezTo>
                  <a:pt x="377" y="3160"/>
                  <a:pt x="1" y="3536"/>
                  <a:pt x="1" y="3997"/>
                </a:cubicBezTo>
                <a:cubicBezTo>
                  <a:pt x="1" y="4457"/>
                  <a:pt x="377" y="4834"/>
                  <a:pt x="858" y="4834"/>
                </a:cubicBezTo>
                <a:lnTo>
                  <a:pt x="3160" y="4834"/>
                </a:lnTo>
                <a:lnTo>
                  <a:pt x="3160" y="7156"/>
                </a:lnTo>
                <a:cubicBezTo>
                  <a:pt x="3160" y="7617"/>
                  <a:pt x="3537" y="7993"/>
                  <a:pt x="3997" y="7993"/>
                </a:cubicBezTo>
                <a:cubicBezTo>
                  <a:pt x="4457" y="7993"/>
                  <a:pt x="4855" y="7617"/>
                  <a:pt x="4855" y="7156"/>
                </a:cubicBezTo>
                <a:lnTo>
                  <a:pt x="4855" y="4834"/>
                </a:lnTo>
                <a:lnTo>
                  <a:pt x="7156" y="4834"/>
                </a:lnTo>
                <a:cubicBezTo>
                  <a:pt x="7617" y="4834"/>
                  <a:pt x="7993" y="4457"/>
                  <a:pt x="7993" y="3997"/>
                </a:cubicBezTo>
                <a:cubicBezTo>
                  <a:pt x="7993" y="3536"/>
                  <a:pt x="7617" y="3160"/>
                  <a:pt x="7156" y="3160"/>
                </a:cubicBezTo>
                <a:lnTo>
                  <a:pt x="4855" y="3160"/>
                </a:lnTo>
                <a:lnTo>
                  <a:pt x="4855" y="837"/>
                </a:lnTo>
                <a:cubicBezTo>
                  <a:pt x="4855" y="377"/>
                  <a:pt x="4457" y="0"/>
                  <a:pt x="3997"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2"/>
          <p:cNvSpPr/>
          <p:nvPr/>
        </p:nvSpPr>
        <p:spPr>
          <a:xfrm>
            <a:off x="4571993" y="3700574"/>
            <a:ext cx="353398" cy="353314"/>
          </a:xfrm>
          <a:custGeom>
            <a:rect b="b" l="l" r="r" t="t"/>
            <a:pathLst>
              <a:path extrusionOk="0" h="2930" w="2931">
                <a:moveTo>
                  <a:pt x="1466" y="0"/>
                </a:moveTo>
                <a:cubicBezTo>
                  <a:pt x="1298" y="0"/>
                  <a:pt x="1152" y="147"/>
                  <a:pt x="1152" y="314"/>
                </a:cubicBezTo>
                <a:lnTo>
                  <a:pt x="1152" y="1172"/>
                </a:lnTo>
                <a:lnTo>
                  <a:pt x="315" y="1172"/>
                </a:lnTo>
                <a:cubicBezTo>
                  <a:pt x="147" y="1172"/>
                  <a:pt x="1" y="1298"/>
                  <a:pt x="1" y="1465"/>
                </a:cubicBezTo>
                <a:cubicBezTo>
                  <a:pt x="1" y="1632"/>
                  <a:pt x="147" y="1779"/>
                  <a:pt x="315" y="1779"/>
                </a:cubicBezTo>
                <a:lnTo>
                  <a:pt x="1152" y="1779"/>
                </a:lnTo>
                <a:lnTo>
                  <a:pt x="1152" y="2637"/>
                </a:lnTo>
                <a:cubicBezTo>
                  <a:pt x="1152" y="2804"/>
                  <a:pt x="1298" y="2930"/>
                  <a:pt x="1466" y="2930"/>
                </a:cubicBezTo>
                <a:cubicBezTo>
                  <a:pt x="1633" y="2930"/>
                  <a:pt x="1779" y="2804"/>
                  <a:pt x="1779" y="2637"/>
                </a:cubicBezTo>
                <a:lnTo>
                  <a:pt x="1779" y="1779"/>
                </a:lnTo>
                <a:lnTo>
                  <a:pt x="2616" y="1779"/>
                </a:lnTo>
                <a:cubicBezTo>
                  <a:pt x="2805" y="1779"/>
                  <a:pt x="2930" y="1632"/>
                  <a:pt x="2930" y="1465"/>
                </a:cubicBezTo>
                <a:cubicBezTo>
                  <a:pt x="2930" y="1298"/>
                  <a:pt x="2805" y="1172"/>
                  <a:pt x="2616" y="1172"/>
                </a:cubicBezTo>
                <a:lnTo>
                  <a:pt x="1779" y="1172"/>
                </a:lnTo>
                <a:lnTo>
                  <a:pt x="1779" y="314"/>
                </a:lnTo>
                <a:cubicBezTo>
                  <a:pt x="1779" y="147"/>
                  <a:pt x="1633" y="0"/>
                  <a:pt x="1466"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2"/>
          <p:cNvSpPr/>
          <p:nvPr/>
        </p:nvSpPr>
        <p:spPr>
          <a:xfrm>
            <a:off x="2175680" y="1288146"/>
            <a:ext cx="577253" cy="577221"/>
          </a:xfrm>
          <a:custGeom>
            <a:rect b="b" l="l" r="r" t="t"/>
            <a:pathLst>
              <a:path extrusionOk="0" h="4207" w="4207">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51"/>
          <p:cNvSpPr txBox="1"/>
          <p:nvPr>
            <p:ph idx="4" type="title"/>
          </p:nvPr>
        </p:nvSpPr>
        <p:spPr>
          <a:xfrm>
            <a:off x="714125" y="546825"/>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Literature Review</a:t>
            </a:r>
            <a:endParaRPr/>
          </a:p>
        </p:txBody>
      </p:sp>
      <p:sp>
        <p:nvSpPr>
          <p:cNvPr id="751" name="Google Shape;751;p51"/>
          <p:cNvSpPr txBox="1"/>
          <p:nvPr>
            <p:ph idx="1" type="subTitle"/>
          </p:nvPr>
        </p:nvSpPr>
        <p:spPr>
          <a:xfrm>
            <a:off x="1660981" y="2924247"/>
            <a:ext cx="2377500" cy="71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and the smallest of them all</a:t>
            </a:r>
            <a:endParaRPr/>
          </a:p>
        </p:txBody>
      </p:sp>
      <p:sp>
        <p:nvSpPr>
          <p:cNvPr id="752" name="Google Shape;752;p51"/>
          <p:cNvSpPr txBox="1"/>
          <p:nvPr>
            <p:ph idx="2" type="subTitle"/>
          </p:nvPr>
        </p:nvSpPr>
        <p:spPr>
          <a:xfrm>
            <a:off x="5105519" y="2924247"/>
            <a:ext cx="2377500" cy="713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actually a cold place full of iron oxide dust</a:t>
            </a:r>
            <a:endParaRPr/>
          </a:p>
        </p:txBody>
      </p:sp>
      <p:sp>
        <p:nvSpPr>
          <p:cNvPr id="753" name="Google Shape;753;p51"/>
          <p:cNvSpPr txBox="1"/>
          <p:nvPr>
            <p:ph type="title"/>
          </p:nvPr>
        </p:nvSpPr>
        <p:spPr>
          <a:xfrm>
            <a:off x="1949731" y="2481147"/>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Theory 01</a:t>
            </a:r>
            <a:endParaRPr/>
          </a:p>
        </p:txBody>
      </p:sp>
      <p:sp>
        <p:nvSpPr>
          <p:cNvPr id="754" name="Google Shape;754;p51"/>
          <p:cNvSpPr txBox="1"/>
          <p:nvPr>
            <p:ph idx="3" type="title"/>
          </p:nvPr>
        </p:nvSpPr>
        <p:spPr>
          <a:xfrm>
            <a:off x="5394269" y="2481147"/>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Theory 02</a:t>
            </a:r>
            <a:endParaRPr/>
          </a:p>
        </p:txBody>
      </p:sp>
      <p:grpSp>
        <p:nvGrpSpPr>
          <p:cNvPr id="755" name="Google Shape;755;p51"/>
          <p:cNvGrpSpPr/>
          <p:nvPr/>
        </p:nvGrpSpPr>
        <p:grpSpPr>
          <a:xfrm>
            <a:off x="2745505" y="1583508"/>
            <a:ext cx="208453" cy="772617"/>
            <a:chOff x="2329269" y="1965312"/>
            <a:chExt cx="98807" cy="366273"/>
          </a:xfrm>
        </p:grpSpPr>
        <p:sp>
          <p:nvSpPr>
            <p:cNvPr id="756" name="Google Shape;756;p51"/>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1"/>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1"/>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 name="Google Shape;759;p51"/>
          <p:cNvGrpSpPr/>
          <p:nvPr/>
        </p:nvGrpSpPr>
        <p:grpSpPr>
          <a:xfrm>
            <a:off x="5967240" y="1602572"/>
            <a:ext cx="654057" cy="734488"/>
            <a:chOff x="3564866" y="1499997"/>
            <a:chExt cx="326473" cy="366639"/>
          </a:xfrm>
        </p:grpSpPr>
        <p:sp>
          <p:nvSpPr>
            <p:cNvPr id="760" name="Google Shape;760;p51"/>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FFF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1"/>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1"/>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1"/>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1"/>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1"/>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1"/>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1"/>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1"/>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 name="Shape 772"/>
        <p:cNvGrpSpPr/>
        <p:nvPr/>
      </p:nvGrpSpPr>
      <p:grpSpPr>
        <a:xfrm>
          <a:off x="0" y="0"/>
          <a:ext cx="0" cy="0"/>
          <a:chOff x="0" y="0"/>
          <a:chExt cx="0" cy="0"/>
        </a:xfrm>
      </p:grpSpPr>
      <p:grpSp>
        <p:nvGrpSpPr>
          <p:cNvPr id="773" name="Google Shape;773;p52"/>
          <p:cNvGrpSpPr/>
          <p:nvPr/>
        </p:nvGrpSpPr>
        <p:grpSpPr>
          <a:xfrm>
            <a:off x="6639231" y="2505383"/>
            <a:ext cx="2024522" cy="2093947"/>
            <a:chOff x="9691384" y="2511531"/>
            <a:chExt cx="1853788" cy="1917534"/>
          </a:xfrm>
        </p:grpSpPr>
        <p:sp>
          <p:nvSpPr>
            <p:cNvPr id="774" name="Google Shape;774;p52"/>
            <p:cNvSpPr/>
            <p:nvPr/>
          </p:nvSpPr>
          <p:spPr>
            <a:xfrm>
              <a:off x="10014624" y="2615346"/>
              <a:ext cx="1530547" cy="1635710"/>
            </a:xfrm>
            <a:custGeom>
              <a:rect b="b" l="l" r="r" t="t"/>
              <a:pathLst>
                <a:path extrusionOk="0" h="38823" w="36327">
                  <a:moveTo>
                    <a:pt x="10908" y="14956"/>
                  </a:moveTo>
                  <a:cubicBezTo>
                    <a:pt x="11364" y="14956"/>
                    <a:pt x="11889" y="15389"/>
                    <a:pt x="12909" y="16218"/>
                  </a:cubicBezTo>
                  <a:cubicBezTo>
                    <a:pt x="13386" y="16599"/>
                    <a:pt x="13803" y="17223"/>
                    <a:pt x="14562" y="17223"/>
                  </a:cubicBezTo>
                  <a:cubicBezTo>
                    <a:pt x="14600" y="17223"/>
                    <a:pt x="14638" y="17222"/>
                    <a:pt x="14677" y="17219"/>
                  </a:cubicBezTo>
                  <a:cubicBezTo>
                    <a:pt x="14711" y="17852"/>
                    <a:pt x="15211" y="18153"/>
                    <a:pt x="15645" y="18486"/>
                  </a:cubicBezTo>
                  <a:cubicBezTo>
                    <a:pt x="18113" y="20488"/>
                    <a:pt x="20548" y="22522"/>
                    <a:pt x="23017" y="24524"/>
                  </a:cubicBezTo>
                  <a:cubicBezTo>
                    <a:pt x="23717" y="25091"/>
                    <a:pt x="23884" y="25591"/>
                    <a:pt x="23283" y="26359"/>
                  </a:cubicBezTo>
                  <a:cubicBezTo>
                    <a:pt x="22249" y="27626"/>
                    <a:pt x="21282" y="28994"/>
                    <a:pt x="20315" y="30361"/>
                  </a:cubicBezTo>
                  <a:cubicBezTo>
                    <a:pt x="19864" y="30992"/>
                    <a:pt x="19628" y="31292"/>
                    <a:pt x="19327" y="31292"/>
                  </a:cubicBezTo>
                  <a:cubicBezTo>
                    <a:pt x="19071" y="31292"/>
                    <a:pt x="18768" y="31075"/>
                    <a:pt x="18247" y="30662"/>
                  </a:cubicBezTo>
                  <a:cubicBezTo>
                    <a:pt x="15978" y="28860"/>
                    <a:pt x="13743" y="27026"/>
                    <a:pt x="11442" y="25191"/>
                  </a:cubicBezTo>
                  <a:cubicBezTo>
                    <a:pt x="10941" y="24757"/>
                    <a:pt x="10441" y="24257"/>
                    <a:pt x="9740" y="24090"/>
                  </a:cubicBezTo>
                  <a:cubicBezTo>
                    <a:pt x="9707" y="23690"/>
                    <a:pt x="9340" y="23490"/>
                    <a:pt x="9107" y="23256"/>
                  </a:cubicBezTo>
                  <a:cubicBezTo>
                    <a:pt x="8339" y="22556"/>
                    <a:pt x="7506" y="21955"/>
                    <a:pt x="6705" y="21322"/>
                  </a:cubicBezTo>
                  <a:cubicBezTo>
                    <a:pt x="6105" y="20821"/>
                    <a:pt x="6004" y="20354"/>
                    <a:pt x="6572" y="19754"/>
                  </a:cubicBezTo>
                  <a:cubicBezTo>
                    <a:pt x="7439" y="18720"/>
                    <a:pt x="8239" y="17586"/>
                    <a:pt x="9107" y="16551"/>
                  </a:cubicBezTo>
                  <a:cubicBezTo>
                    <a:pt x="9995" y="15472"/>
                    <a:pt x="10410" y="14956"/>
                    <a:pt x="10908" y="14956"/>
                  </a:cubicBezTo>
                  <a:close/>
                  <a:moveTo>
                    <a:pt x="19215" y="1"/>
                  </a:moveTo>
                  <a:cubicBezTo>
                    <a:pt x="18848" y="1"/>
                    <a:pt x="18703" y="397"/>
                    <a:pt x="18513" y="640"/>
                  </a:cubicBezTo>
                  <a:cubicBezTo>
                    <a:pt x="16078" y="3709"/>
                    <a:pt x="13677" y="6744"/>
                    <a:pt x="11242" y="9813"/>
                  </a:cubicBezTo>
                  <a:cubicBezTo>
                    <a:pt x="7739" y="14250"/>
                    <a:pt x="4303" y="18686"/>
                    <a:pt x="767" y="23056"/>
                  </a:cubicBezTo>
                  <a:cubicBezTo>
                    <a:pt x="400" y="23490"/>
                    <a:pt x="0" y="23890"/>
                    <a:pt x="67" y="24524"/>
                  </a:cubicBezTo>
                  <a:cubicBezTo>
                    <a:pt x="100" y="24691"/>
                    <a:pt x="200" y="24891"/>
                    <a:pt x="334" y="24991"/>
                  </a:cubicBezTo>
                  <a:cubicBezTo>
                    <a:pt x="1801" y="26292"/>
                    <a:pt x="3336" y="27559"/>
                    <a:pt x="4937" y="28727"/>
                  </a:cubicBezTo>
                  <a:cubicBezTo>
                    <a:pt x="5094" y="28858"/>
                    <a:pt x="5272" y="28948"/>
                    <a:pt x="5455" y="28948"/>
                  </a:cubicBezTo>
                  <a:cubicBezTo>
                    <a:pt x="5504" y="28948"/>
                    <a:pt x="5554" y="28941"/>
                    <a:pt x="5604" y="28927"/>
                  </a:cubicBezTo>
                  <a:cubicBezTo>
                    <a:pt x="5704" y="29427"/>
                    <a:pt x="6105" y="29761"/>
                    <a:pt x="6471" y="30061"/>
                  </a:cubicBezTo>
                  <a:cubicBezTo>
                    <a:pt x="9907" y="32863"/>
                    <a:pt x="13343" y="35632"/>
                    <a:pt x="16779" y="38400"/>
                  </a:cubicBezTo>
                  <a:cubicBezTo>
                    <a:pt x="17035" y="38599"/>
                    <a:pt x="17266" y="38822"/>
                    <a:pt x="17576" y="38822"/>
                  </a:cubicBezTo>
                  <a:cubicBezTo>
                    <a:pt x="17630" y="38822"/>
                    <a:pt x="17687" y="38816"/>
                    <a:pt x="17746" y="38801"/>
                  </a:cubicBezTo>
                  <a:cubicBezTo>
                    <a:pt x="23784" y="30762"/>
                    <a:pt x="29822" y="22689"/>
                    <a:pt x="35893" y="14650"/>
                  </a:cubicBezTo>
                  <a:cubicBezTo>
                    <a:pt x="36326" y="14083"/>
                    <a:pt x="36193" y="13683"/>
                    <a:pt x="35692" y="13249"/>
                  </a:cubicBezTo>
                  <a:cubicBezTo>
                    <a:pt x="32123" y="10347"/>
                    <a:pt x="28554" y="7412"/>
                    <a:pt x="24985" y="4510"/>
                  </a:cubicBezTo>
                  <a:cubicBezTo>
                    <a:pt x="23217" y="2975"/>
                    <a:pt x="21415" y="1441"/>
                    <a:pt x="19514" y="73"/>
                  </a:cubicBezTo>
                  <a:cubicBezTo>
                    <a:pt x="19400" y="22"/>
                    <a:pt x="19302" y="1"/>
                    <a:pt x="19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2"/>
            <p:cNvSpPr/>
            <p:nvPr/>
          </p:nvSpPr>
          <p:spPr>
            <a:xfrm>
              <a:off x="9820646" y="2511531"/>
              <a:ext cx="1016194" cy="1135682"/>
            </a:xfrm>
            <a:custGeom>
              <a:rect b="b" l="l" r="r" t="t"/>
              <a:pathLst>
                <a:path extrusionOk="0" h="26955" w="24119">
                  <a:moveTo>
                    <a:pt x="20268" y="1"/>
                  </a:moveTo>
                  <a:cubicBezTo>
                    <a:pt x="19518" y="1"/>
                    <a:pt x="18847" y="536"/>
                    <a:pt x="17980" y="1636"/>
                  </a:cubicBezTo>
                  <a:cubicBezTo>
                    <a:pt x="15779" y="4405"/>
                    <a:pt x="13577" y="7174"/>
                    <a:pt x="11409" y="9942"/>
                  </a:cubicBezTo>
                  <a:cubicBezTo>
                    <a:pt x="7606" y="14779"/>
                    <a:pt x="3804" y="19616"/>
                    <a:pt x="1" y="24453"/>
                  </a:cubicBezTo>
                  <a:cubicBezTo>
                    <a:pt x="1" y="24686"/>
                    <a:pt x="134" y="24820"/>
                    <a:pt x="334" y="24820"/>
                  </a:cubicBezTo>
                  <a:cubicBezTo>
                    <a:pt x="362" y="24819"/>
                    <a:pt x="390" y="24818"/>
                    <a:pt x="418" y="24818"/>
                  </a:cubicBezTo>
                  <a:cubicBezTo>
                    <a:pt x="1478" y="24818"/>
                    <a:pt x="2294" y="25430"/>
                    <a:pt x="3237" y="25820"/>
                  </a:cubicBezTo>
                  <a:cubicBezTo>
                    <a:pt x="3259" y="25831"/>
                    <a:pt x="3281" y="25835"/>
                    <a:pt x="3303" y="25835"/>
                  </a:cubicBezTo>
                  <a:cubicBezTo>
                    <a:pt x="3348" y="25835"/>
                    <a:pt x="3392" y="25820"/>
                    <a:pt x="3437" y="25820"/>
                  </a:cubicBezTo>
                  <a:cubicBezTo>
                    <a:pt x="3837" y="26254"/>
                    <a:pt x="4404" y="26521"/>
                    <a:pt x="4804" y="26954"/>
                  </a:cubicBezTo>
                  <a:cubicBezTo>
                    <a:pt x="7106" y="24019"/>
                    <a:pt x="9374" y="21117"/>
                    <a:pt x="11676" y="18182"/>
                  </a:cubicBezTo>
                  <a:cubicBezTo>
                    <a:pt x="13444" y="15947"/>
                    <a:pt x="15212" y="13712"/>
                    <a:pt x="16980" y="11443"/>
                  </a:cubicBezTo>
                  <a:cubicBezTo>
                    <a:pt x="19348" y="8475"/>
                    <a:pt x="21750" y="5506"/>
                    <a:pt x="24118" y="2537"/>
                  </a:cubicBezTo>
                  <a:cubicBezTo>
                    <a:pt x="23818" y="2137"/>
                    <a:pt x="23451" y="1837"/>
                    <a:pt x="22984" y="1603"/>
                  </a:cubicBezTo>
                  <a:cubicBezTo>
                    <a:pt x="22851" y="1470"/>
                    <a:pt x="22684" y="1303"/>
                    <a:pt x="22517" y="1136"/>
                  </a:cubicBezTo>
                  <a:cubicBezTo>
                    <a:pt x="21598" y="386"/>
                    <a:pt x="20905" y="1"/>
                    <a:pt x="202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2"/>
            <p:cNvSpPr/>
            <p:nvPr/>
          </p:nvSpPr>
          <p:spPr>
            <a:xfrm>
              <a:off x="9747588" y="3590250"/>
              <a:ext cx="962728" cy="798874"/>
            </a:xfrm>
            <a:custGeom>
              <a:rect b="b" l="l" r="r" t="t"/>
              <a:pathLst>
                <a:path extrusionOk="0" h="18961" w="22850">
                  <a:moveTo>
                    <a:pt x="2680" y="0"/>
                  </a:moveTo>
                  <a:cubicBezTo>
                    <a:pt x="2411" y="0"/>
                    <a:pt x="2160" y="125"/>
                    <a:pt x="1935" y="384"/>
                  </a:cubicBezTo>
                  <a:cubicBezTo>
                    <a:pt x="1835" y="384"/>
                    <a:pt x="1735" y="417"/>
                    <a:pt x="1635" y="451"/>
                  </a:cubicBezTo>
                  <a:cubicBezTo>
                    <a:pt x="100" y="1452"/>
                    <a:pt x="0" y="2619"/>
                    <a:pt x="1335" y="3820"/>
                  </a:cubicBezTo>
                  <a:cubicBezTo>
                    <a:pt x="2435" y="4754"/>
                    <a:pt x="3603" y="5621"/>
                    <a:pt x="4704" y="6522"/>
                  </a:cubicBezTo>
                  <a:cubicBezTo>
                    <a:pt x="9474" y="10425"/>
                    <a:pt x="14244" y="14294"/>
                    <a:pt x="19047" y="18164"/>
                  </a:cubicBezTo>
                  <a:cubicBezTo>
                    <a:pt x="19457" y="18485"/>
                    <a:pt x="19815" y="18961"/>
                    <a:pt x="20414" y="18961"/>
                  </a:cubicBezTo>
                  <a:cubicBezTo>
                    <a:pt x="20498" y="18961"/>
                    <a:pt x="20587" y="18951"/>
                    <a:pt x="20682" y="18931"/>
                  </a:cubicBezTo>
                  <a:cubicBezTo>
                    <a:pt x="21182" y="18230"/>
                    <a:pt x="21716" y="17530"/>
                    <a:pt x="22250" y="16829"/>
                  </a:cubicBezTo>
                  <a:cubicBezTo>
                    <a:pt x="22450" y="16596"/>
                    <a:pt x="22650" y="16362"/>
                    <a:pt x="22850" y="16095"/>
                  </a:cubicBezTo>
                  <a:cubicBezTo>
                    <a:pt x="16412" y="10825"/>
                    <a:pt x="9941" y="5555"/>
                    <a:pt x="3469" y="317"/>
                  </a:cubicBezTo>
                  <a:cubicBezTo>
                    <a:pt x="3196" y="108"/>
                    <a:pt x="2930" y="0"/>
                    <a:pt x="2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2"/>
            <p:cNvSpPr/>
            <p:nvPr/>
          </p:nvSpPr>
          <p:spPr>
            <a:xfrm>
              <a:off x="10243699" y="3215313"/>
              <a:ext cx="799717" cy="743386"/>
            </a:xfrm>
            <a:custGeom>
              <a:rect b="b" l="l" r="r" t="t"/>
              <a:pathLst>
                <a:path extrusionOk="0" h="17644" w="18981">
                  <a:moveTo>
                    <a:pt x="5374" y="0"/>
                  </a:moveTo>
                  <a:cubicBezTo>
                    <a:pt x="5105" y="0"/>
                    <a:pt x="4851" y="175"/>
                    <a:pt x="4570" y="544"/>
                  </a:cubicBezTo>
                  <a:cubicBezTo>
                    <a:pt x="3236" y="2311"/>
                    <a:pt x="1835" y="4013"/>
                    <a:pt x="467" y="5714"/>
                  </a:cubicBezTo>
                  <a:cubicBezTo>
                    <a:pt x="0" y="6281"/>
                    <a:pt x="134" y="6648"/>
                    <a:pt x="668" y="7082"/>
                  </a:cubicBezTo>
                  <a:cubicBezTo>
                    <a:pt x="1868" y="8049"/>
                    <a:pt x="3069" y="9083"/>
                    <a:pt x="4270" y="10084"/>
                  </a:cubicBezTo>
                  <a:cubicBezTo>
                    <a:pt x="7272" y="12485"/>
                    <a:pt x="10274" y="14854"/>
                    <a:pt x="13243" y="17256"/>
                  </a:cubicBezTo>
                  <a:cubicBezTo>
                    <a:pt x="13531" y="17492"/>
                    <a:pt x="13750" y="17643"/>
                    <a:pt x="13961" y="17643"/>
                  </a:cubicBezTo>
                  <a:cubicBezTo>
                    <a:pt x="14166" y="17643"/>
                    <a:pt x="14364" y="17501"/>
                    <a:pt x="14611" y="17155"/>
                  </a:cubicBezTo>
                  <a:cubicBezTo>
                    <a:pt x="15845" y="15321"/>
                    <a:pt x="17179" y="13553"/>
                    <a:pt x="18514" y="11818"/>
                  </a:cubicBezTo>
                  <a:cubicBezTo>
                    <a:pt x="18947" y="11251"/>
                    <a:pt x="18981" y="10918"/>
                    <a:pt x="18347" y="10417"/>
                  </a:cubicBezTo>
                  <a:cubicBezTo>
                    <a:pt x="15311" y="7982"/>
                    <a:pt x="12309" y="5447"/>
                    <a:pt x="9307" y="2979"/>
                  </a:cubicBezTo>
                  <a:cubicBezTo>
                    <a:pt x="8273" y="2145"/>
                    <a:pt x="7172" y="1311"/>
                    <a:pt x="6171" y="410"/>
                  </a:cubicBezTo>
                  <a:cubicBezTo>
                    <a:pt x="5871" y="142"/>
                    <a:pt x="5616" y="0"/>
                    <a:pt x="53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2"/>
            <p:cNvSpPr/>
            <p:nvPr/>
          </p:nvSpPr>
          <p:spPr>
            <a:xfrm>
              <a:off x="9691384" y="3543483"/>
              <a:ext cx="1063930" cy="885583"/>
            </a:xfrm>
            <a:custGeom>
              <a:rect b="b" l="l" r="r" t="t"/>
              <a:pathLst>
                <a:path extrusionOk="0" h="21019" w="25252">
                  <a:moveTo>
                    <a:pt x="4012" y="0"/>
                  </a:moveTo>
                  <a:cubicBezTo>
                    <a:pt x="2434" y="0"/>
                    <a:pt x="1252" y="1791"/>
                    <a:pt x="934" y="3329"/>
                  </a:cubicBezTo>
                  <a:cubicBezTo>
                    <a:pt x="801" y="5264"/>
                    <a:pt x="6271" y="8566"/>
                    <a:pt x="8039" y="10300"/>
                  </a:cubicBezTo>
                  <a:cubicBezTo>
                    <a:pt x="7797" y="10573"/>
                    <a:pt x="19927" y="21019"/>
                    <a:pt x="21989" y="21019"/>
                  </a:cubicBezTo>
                  <a:cubicBezTo>
                    <a:pt x="22199" y="21019"/>
                    <a:pt x="22304" y="20911"/>
                    <a:pt x="22283" y="20675"/>
                  </a:cubicBezTo>
                  <a:cubicBezTo>
                    <a:pt x="17246" y="15604"/>
                    <a:pt x="11175" y="11635"/>
                    <a:pt x="5571" y="6798"/>
                  </a:cubicBezTo>
                  <a:cubicBezTo>
                    <a:pt x="3970" y="5197"/>
                    <a:pt x="0" y="3596"/>
                    <a:pt x="3402" y="1594"/>
                  </a:cubicBezTo>
                  <a:cubicBezTo>
                    <a:pt x="3574" y="1532"/>
                    <a:pt x="3734" y="1504"/>
                    <a:pt x="3886" y="1504"/>
                  </a:cubicBezTo>
                  <a:cubicBezTo>
                    <a:pt x="4704" y="1504"/>
                    <a:pt x="5257" y="2311"/>
                    <a:pt x="5904" y="2762"/>
                  </a:cubicBezTo>
                  <a:cubicBezTo>
                    <a:pt x="10141" y="6198"/>
                    <a:pt x="14177" y="9467"/>
                    <a:pt x="18413" y="12902"/>
                  </a:cubicBezTo>
                  <a:cubicBezTo>
                    <a:pt x="19592" y="13403"/>
                    <a:pt x="22699" y="17291"/>
                    <a:pt x="24580" y="17291"/>
                  </a:cubicBezTo>
                  <a:cubicBezTo>
                    <a:pt x="24827" y="17291"/>
                    <a:pt x="25054" y="17223"/>
                    <a:pt x="25251" y="17072"/>
                  </a:cubicBezTo>
                  <a:cubicBezTo>
                    <a:pt x="22616" y="13503"/>
                    <a:pt x="17713" y="10968"/>
                    <a:pt x="14143" y="7498"/>
                  </a:cubicBezTo>
                  <a:cubicBezTo>
                    <a:pt x="10941" y="5097"/>
                    <a:pt x="8506" y="2461"/>
                    <a:pt x="5304" y="393"/>
                  </a:cubicBezTo>
                  <a:cubicBezTo>
                    <a:pt x="4852" y="120"/>
                    <a:pt x="4419" y="0"/>
                    <a:pt x="40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 name="Google Shape;779;p52"/>
          <p:cNvSpPr txBox="1"/>
          <p:nvPr>
            <p:ph idx="1" type="body"/>
          </p:nvPr>
        </p:nvSpPr>
        <p:spPr>
          <a:xfrm>
            <a:off x="714125" y="1317600"/>
            <a:ext cx="4962900" cy="25083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a:p>
            <a:pPr indent="0" lvl="0" marL="457200" rtl="0" algn="l">
              <a:spcBef>
                <a:spcPts val="0"/>
              </a:spcBef>
              <a:spcAft>
                <a:spcPts val="0"/>
              </a:spcAft>
              <a:buNone/>
            </a:pPr>
            <a:r>
              <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a:p>
            <a:pPr indent="0" lvl="0" marL="457200" rtl="0" algn="l">
              <a:spcBef>
                <a:spcPts val="0"/>
              </a:spcBef>
              <a:spcAft>
                <a:spcPts val="0"/>
              </a:spcAft>
              <a:buNone/>
            </a:pPr>
            <a:r>
              <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a:p>
            <a:pPr indent="0" lvl="0" marL="457200" rtl="0" algn="l">
              <a:spcBef>
                <a:spcPts val="0"/>
              </a:spcBef>
              <a:spcAft>
                <a:spcPts val="0"/>
              </a:spcAft>
              <a:buNone/>
            </a:pPr>
            <a:r>
              <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a:p>
            <a:pPr indent="0" lvl="0" marL="457200" rtl="0" algn="l">
              <a:spcBef>
                <a:spcPts val="0"/>
              </a:spcBef>
              <a:spcAft>
                <a:spcPts val="0"/>
              </a:spcAft>
              <a:buNone/>
            </a:pPr>
            <a:r>
              <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a:p>
            <a:pPr indent="0" lvl="0" marL="457200" rtl="0" algn="l">
              <a:spcBef>
                <a:spcPts val="0"/>
              </a:spcBef>
              <a:spcAft>
                <a:spcPts val="0"/>
              </a:spcAft>
              <a:buNone/>
            </a:pPr>
            <a:r>
              <a:t/>
            </a:r>
            <a:endParaRPr>
              <a:solidFill>
                <a:schemeClr val="dk2"/>
              </a:solidFill>
            </a:endParaRPr>
          </a:p>
          <a:p>
            <a:pPr indent="-317500" lvl="0" marL="457200" rtl="0" algn="l">
              <a:spcBef>
                <a:spcPts val="0"/>
              </a:spcBef>
              <a:spcAft>
                <a:spcPts val="0"/>
              </a:spcAft>
              <a:buClr>
                <a:schemeClr val="dk2"/>
              </a:buClr>
              <a:buSzPts val="1400"/>
              <a:buChar char="●"/>
            </a:pPr>
            <a:r>
              <a:rPr lang="en">
                <a:solidFill>
                  <a:schemeClr val="dk2"/>
                </a:solidFill>
              </a:rPr>
              <a:t>AUTHOR (YEAR): </a:t>
            </a:r>
            <a:r>
              <a:rPr i="1" lang="en">
                <a:solidFill>
                  <a:schemeClr val="dk2"/>
                </a:solidFill>
              </a:rPr>
              <a:t>Title of the publication</a:t>
            </a:r>
            <a:r>
              <a:rPr lang="en">
                <a:solidFill>
                  <a:schemeClr val="dk2"/>
                </a:solidFill>
              </a:rPr>
              <a:t>. Publisher</a:t>
            </a:r>
            <a:endParaRPr>
              <a:solidFill>
                <a:schemeClr val="dk2"/>
              </a:solidFill>
            </a:endParaRPr>
          </a:p>
        </p:txBody>
      </p:sp>
      <p:sp>
        <p:nvSpPr>
          <p:cNvPr id="780" name="Google Shape;780;p52"/>
          <p:cNvSpPr txBox="1"/>
          <p:nvPr>
            <p:ph type="title"/>
          </p:nvPr>
        </p:nvSpPr>
        <p:spPr>
          <a:xfrm>
            <a:off x="714125" y="543950"/>
            <a:ext cx="7715700" cy="36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Bibliographic References</a:t>
            </a:r>
            <a:endParaRPr/>
          </a:p>
        </p:txBody>
      </p:sp>
      <p:grpSp>
        <p:nvGrpSpPr>
          <p:cNvPr id="781" name="Google Shape;781;p52"/>
          <p:cNvGrpSpPr/>
          <p:nvPr/>
        </p:nvGrpSpPr>
        <p:grpSpPr>
          <a:xfrm>
            <a:off x="5895805" y="1108040"/>
            <a:ext cx="2414343" cy="2142809"/>
            <a:chOff x="9143997" y="717540"/>
            <a:chExt cx="2210734" cy="1962279"/>
          </a:xfrm>
        </p:grpSpPr>
        <p:sp>
          <p:nvSpPr>
            <p:cNvPr id="782" name="Google Shape;782;p52"/>
            <p:cNvSpPr/>
            <p:nvPr/>
          </p:nvSpPr>
          <p:spPr>
            <a:xfrm>
              <a:off x="9839647" y="1845764"/>
              <a:ext cx="192588" cy="251615"/>
            </a:xfrm>
            <a:custGeom>
              <a:rect b="b" l="l" r="r" t="t"/>
              <a:pathLst>
                <a:path extrusionOk="0" h="5972" w="4571">
                  <a:moveTo>
                    <a:pt x="2369" y="0"/>
                  </a:moveTo>
                  <a:cubicBezTo>
                    <a:pt x="2336" y="167"/>
                    <a:pt x="2369" y="367"/>
                    <a:pt x="2136" y="467"/>
                  </a:cubicBezTo>
                  <a:cubicBezTo>
                    <a:pt x="2169" y="968"/>
                    <a:pt x="2102" y="1435"/>
                    <a:pt x="1669" y="1768"/>
                  </a:cubicBezTo>
                  <a:cubicBezTo>
                    <a:pt x="1635" y="2202"/>
                    <a:pt x="1435" y="2469"/>
                    <a:pt x="968" y="2469"/>
                  </a:cubicBezTo>
                  <a:cubicBezTo>
                    <a:pt x="901" y="2535"/>
                    <a:pt x="835" y="2602"/>
                    <a:pt x="768" y="2669"/>
                  </a:cubicBezTo>
                  <a:cubicBezTo>
                    <a:pt x="601" y="2969"/>
                    <a:pt x="268" y="2936"/>
                    <a:pt x="1" y="2969"/>
                  </a:cubicBezTo>
                  <a:cubicBezTo>
                    <a:pt x="34" y="3069"/>
                    <a:pt x="34" y="3169"/>
                    <a:pt x="34" y="3236"/>
                  </a:cubicBezTo>
                  <a:cubicBezTo>
                    <a:pt x="1635" y="3369"/>
                    <a:pt x="2002" y="4637"/>
                    <a:pt x="2369" y="5971"/>
                  </a:cubicBezTo>
                  <a:cubicBezTo>
                    <a:pt x="2603" y="5438"/>
                    <a:pt x="2603" y="4971"/>
                    <a:pt x="2903" y="4637"/>
                  </a:cubicBezTo>
                  <a:cubicBezTo>
                    <a:pt x="3070" y="4137"/>
                    <a:pt x="3403" y="3803"/>
                    <a:pt x="3870" y="3570"/>
                  </a:cubicBezTo>
                  <a:cubicBezTo>
                    <a:pt x="4070" y="3303"/>
                    <a:pt x="4537" y="3369"/>
                    <a:pt x="4571" y="2969"/>
                  </a:cubicBezTo>
                  <a:cubicBezTo>
                    <a:pt x="3170" y="2469"/>
                    <a:pt x="2603" y="1335"/>
                    <a:pt x="2369" y="0"/>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2"/>
            <p:cNvSpPr/>
            <p:nvPr/>
          </p:nvSpPr>
          <p:spPr>
            <a:xfrm>
              <a:off x="9956312" y="717540"/>
              <a:ext cx="1323930" cy="1516138"/>
            </a:xfrm>
            <a:custGeom>
              <a:rect b="b" l="l" r="r" t="t"/>
              <a:pathLst>
                <a:path extrusionOk="0" h="35985" w="31423">
                  <a:moveTo>
                    <a:pt x="17275" y="1"/>
                  </a:moveTo>
                  <a:cubicBezTo>
                    <a:pt x="17127" y="1"/>
                    <a:pt x="16954" y="68"/>
                    <a:pt x="16746" y="193"/>
                  </a:cubicBezTo>
                  <a:cubicBezTo>
                    <a:pt x="11709" y="3061"/>
                    <a:pt x="6639" y="5930"/>
                    <a:pt x="1568" y="8765"/>
                  </a:cubicBezTo>
                  <a:cubicBezTo>
                    <a:pt x="834" y="9166"/>
                    <a:pt x="401" y="9766"/>
                    <a:pt x="167" y="10533"/>
                  </a:cubicBezTo>
                  <a:cubicBezTo>
                    <a:pt x="0" y="10900"/>
                    <a:pt x="0" y="11267"/>
                    <a:pt x="134" y="11634"/>
                  </a:cubicBezTo>
                  <a:cubicBezTo>
                    <a:pt x="267" y="12235"/>
                    <a:pt x="601" y="12802"/>
                    <a:pt x="901" y="13335"/>
                  </a:cubicBezTo>
                  <a:cubicBezTo>
                    <a:pt x="2335" y="15904"/>
                    <a:pt x="3770" y="18472"/>
                    <a:pt x="5238" y="21008"/>
                  </a:cubicBezTo>
                  <a:cubicBezTo>
                    <a:pt x="7906" y="25644"/>
                    <a:pt x="10475" y="30314"/>
                    <a:pt x="13143" y="34918"/>
                  </a:cubicBezTo>
                  <a:cubicBezTo>
                    <a:pt x="13377" y="35351"/>
                    <a:pt x="13510" y="35885"/>
                    <a:pt x="14077" y="35985"/>
                  </a:cubicBezTo>
                  <a:cubicBezTo>
                    <a:pt x="14211" y="35918"/>
                    <a:pt x="14311" y="35818"/>
                    <a:pt x="14311" y="35718"/>
                  </a:cubicBezTo>
                  <a:cubicBezTo>
                    <a:pt x="14477" y="34350"/>
                    <a:pt x="15478" y="33783"/>
                    <a:pt x="16546" y="33183"/>
                  </a:cubicBezTo>
                  <a:cubicBezTo>
                    <a:pt x="21149" y="30581"/>
                    <a:pt x="25752" y="28013"/>
                    <a:pt x="30322" y="25377"/>
                  </a:cubicBezTo>
                  <a:cubicBezTo>
                    <a:pt x="30722" y="25177"/>
                    <a:pt x="31189" y="24977"/>
                    <a:pt x="31356" y="24477"/>
                  </a:cubicBezTo>
                  <a:cubicBezTo>
                    <a:pt x="31423" y="23876"/>
                    <a:pt x="31056" y="23409"/>
                    <a:pt x="30789" y="22942"/>
                  </a:cubicBezTo>
                  <a:cubicBezTo>
                    <a:pt x="26786" y="15871"/>
                    <a:pt x="22783" y="8799"/>
                    <a:pt x="18814" y="1727"/>
                  </a:cubicBezTo>
                  <a:cubicBezTo>
                    <a:pt x="18547" y="1260"/>
                    <a:pt x="18247" y="793"/>
                    <a:pt x="17780" y="426"/>
                  </a:cubicBezTo>
                  <a:cubicBezTo>
                    <a:pt x="17643" y="134"/>
                    <a:pt x="17484" y="1"/>
                    <a:pt x="17275" y="1"/>
                  </a:cubicBez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2"/>
            <p:cNvSpPr/>
            <p:nvPr/>
          </p:nvSpPr>
          <p:spPr>
            <a:xfrm>
              <a:off x="9165063" y="1185211"/>
              <a:ext cx="1271938" cy="1424036"/>
            </a:xfrm>
            <a:custGeom>
              <a:rect b="b" l="l" r="r" t="t"/>
              <a:pathLst>
                <a:path extrusionOk="0" h="33799" w="30189">
                  <a:moveTo>
                    <a:pt x="15647" y="11206"/>
                  </a:moveTo>
                  <a:lnTo>
                    <a:pt x="15647" y="11206"/>
                  </a:lnTo>
                  <a:cubicBezTo>
                    <a:pt x="15514" y="11285"/>
                    <a:pt x="15380" y="11365"/>
                    <a:pt x="15245" y="11442"/>
                  </a:cubicBezTo>
                  <a:cubicBezTo>
                    <a:pt x="13039" y="12711"/>
                    <a:pt x="10805" y="13953"/>
                    <a:pt x="8569" y="15167"/>
                  </a:cubicBezTo>
                  <a:lnTo>
                    <a:pt x="8569" y="15167"/>
                  </a:lnTo>
                  <a:cubicBezTo>
                    <a:pt x="10694" y="14003"/>
                    <a:pt x="12775" y="12748"/>
                    <a:pt x="14911" y="11575"/>
                  </a:cubicBezTo>
                  <a:cubicBezTo>
                    <a:pt x="15150" y="11446"/>
                    <a:pt x="15400" y="11329"/>
                    <a:pt x="15647" y="11206"/>
                  </a:cubicBezTo>
                  <a:close/>
                  <a:moveTo>
                    <a:pt x="16345" y="0"/>
                  </a:moveTo>
                  <a:cubicBezTo>
                    <a:pt x="15812" y="167"/>
                    <a:pt x="15345" y="434"/>
                    <a:pt x="14944" y="768"/>
                  </a:cubicBezTo>
                  <a:cubicBezTo>
                    <a:pt x="14778" y="1301"/>
                    <a:pt x="15111" y="1668"/>
                    <a:pt x="15311" y="2069"/>
                  </a:cubicBezTo>
                  <a:cubicBezTo>
                    <a:pt x="17279" y="5504"/>
                    <a:pt x="19214" y="8974"/>
                    <a:pt x="21182" y="12409"/>
                  </a:cubicBezTo>
                  <a:cubicBezTo>
                    <a:pt x="22316" y="14444"/>
                    <a:pt x="23417" y="16479"/>
                    <a:pt x="24618" y="18480"/>
                  </a:cubicBezTo>
                  <a:cubicBezTo>
                    <a:pt x="24485" y="18464"/>
                    <a:pt x="24351" y="18447"/>
                    <a:pt x="24218" y="18447"/>
                  </a:cubicBezTo>
                  <a:cubicBezTo>
                    <a:pt x="24084" y="18447"/>
                    <a:pt x="23951" y="18464"/>
                    <a:pt x="23817" y="18514"/>
                  </a:cubicBezTo>
                  <a:cubicBezTo>
                    <a:pt x="20215" y="20415"/>
                    <a:pt x="16646" y="22483"/>
                    <a:pt x="13076" y="24451"/>
                  </a:cubicBezTo>
                  <a:cubicBezTo>
                    <a:pt x="16012" y="22717"/>
                    <a:pt x="19014" y="21082"/>
                    <a:pt x="21983" y="19414"/>
                  </a:cubicBezTo>
                  <a:cubicBezTo>
                    <a:pt x="22283" y="19248"/>
                    <a:pt x="22583" y="19081"/>
                    <a:pt x="22717" y="18747"/>
                  </a:cubicBezTo>
                  <a:cubicBezTo>
                    <a:pt x="22483" y="18180"/>
                    <a:pt x="21916" y="17980"/>
                    <a:pt x="21482" y="17646"/>
                  </a:cubicBezTo>
                  <a:cubicBezTo>
                    <a:pt x="20715" y="17646"/>
                    <a:pt x="20181" y="18147"/>
                    <a:pt x="19548" y="18480"/>
                  </a:cubicBezTo>
                  <a:cubicBezTo>
                    <a:pt x="17013" y="19915"/>
                    <a:pt x="14477" y="21382"/>
                    <a:pt x="11876" y="22750"/>
                  </a:cubicBezTo>
                  <a:cubicBezTo>
                    <a:pt x="14678" y="21082"/>
                    <a:pt x="17546" y="19548"/>
                    <a:pt x="20348" y="17913"/>
                  </a:cubicBezTo>
                  <a:cubicBezTo>
                    <a:pt x="20715" y="17746"/>
                    <a:pt x="21082" y="17546"/>
                    <a:pt x="21216" y="17146"/>
                  </a:cubicBezTo>
                  <a:cubicBezTo>
                    <a:pt x="21249" y="16512"/>
                    <a:pt x="20982" y="16112"/>
                    <a:pt x="20482" y="15812"/>
                  </a:cubicBezTo>
                  <a:cubicBezTo>
                    <a:pt x="20432" y="15805"/>
                    <a:pt x="20384" y="15801"/>
                    <a:pt x="20337" y="15801"/>
                  </a:cubicBezTo>
                  <a:cubicBezTo>
                    <a:pt x="19950" y="15801"/>
                    <a:pt x="19675" y="16033"/>
                    <a:pt x="19348" y="16212"/>
                  </a:cubicBezTo>
                  <a:cubicBezTo>
                    <a:pt x="16546" y="17780"/>
                    <a:pt x="13777" y="19414"/>
                    <a:pt x="10942" y="20949"/>
                  </a:cubicBezTo>
                  <a:cubicBezTo>
                    <a:pt x="13543" y="19414"/>
                    <a:pt x="16179" y="17947"/>
                    <a:pt x="18814" y="16446"/>
                  </a:cubicBezTo>
                  <a:cubicBezTo>
                    <a:pt x="19314" y="16145"/>
                    <a:pt x="19915" y="15945"/>
                    <a:pt x="20181" y="15378"/>
                  </a:cubicBezTo>
                  <a:cubicBezTo>
                    <a:pt x="20248" y="14778"/>
                    <a:pt x="20015" y="14344"/>
                    <a:pt x="19481" y="14044"/>
                  </a:cubicBezTo>
                  <a:cubicBezTo>
                    <a:pt x="19456" y="14042"/>
                    <a:pt x="19431" y="14042"/>
                    <a:pt x="19407" y="14042"/>
                  </a:cubicBezTo>
                  <a:cubicBezTo>
                    <a:pt x="18913" y="14042"/>
                    <a:pt x="18562" y="14353"/>
                    <a:pt x="18180" y="14544"/>
                  </a:cubicBezTo>
                  <a:cubicBezTo>
                    <a:pt x="15445" y="16045"/>
                    <a:pt x="12743" y="17613"/>
                    <a:pt x="9907" y="19214"/>
                  </a:cubicBezTo>
                  <a:cubicBezTo>
                    <a:pt x="10174" y="18914"/>
                    <a:pt x="10374" y="18814"/>
                    <a:pt x="10608" y="18714"/>
                  </a:cubicBezTo>
                  <a:cubicBezTo>
                    <a:pt x="12976" y="17446"/>
                    <a:pt x="15311" y="16045"/>
                    <a:pt x="17646" y="14744"/>
                  </a:cubicBezTo>
                  <a:cubicBezTo>
                    <a:pt x="18213" y="14444"/>
                    <a:pt x="18847" y="14211"/>
                    <a:pt x="19214" y="13644"/>
                  </a:cubicBezTo>
                  <a:cubicBezTo>
                    <a:pt x="19247" y="13043"/>
                    <a:pt x="18981" y="12609"/>
                    <a:pt x="18514" y="12276"/>
                  </a:cubicBezTo>
                  <a:cubicBezTo>
                    <a:pt x="18466" y="12271"/>
                    <a:pt x="18420" y="12269"/>
                    <a:pt x="18374" y="12269"/>
                  </a:cubicBezTo>
                  <a:cubicBezTo>
                    <a:pt x="17815" y="12269"/>
                    <a:pt x="17411" y="12630"/>
                    <a:pt x="16979" y="12876"/>
                  </a:cubicBezTo>
                  <a:cubicBezTo>
                    <a:pt x="14311" y="14344"/>
                    <a:pt x="11675" y="15845"/>
                    <a:pt x="8973" y="17380"/>
                  </a:cubicBezTo>
                  <a:cubicBezTo>
                    <a:pt x="9074" y="17213"/>
                    <a:pt x="9174" y="17146"/>
                    <a:pt x="9274" y="17079"/>
                  </a:cubicBezTo>
                  <a:cubicBezTo>
                    <a:pt x="11842" y="15678"/>
                    <a:pt x="14377" y="14244"/>
                    <a:pt x="16912" y="12776"/>
                  </a:cubicBezTo>
                  <a:cubicBezTo>
                    <a:pt x="17379" y="12509"/>
                    <a:pt x="17947" y="12309"/>
                    <a:pt x="18180" y="11742"/>
                  </a:cubicBezTo>
                  <a:cubicBezTo>
                    <a:pt x="18180" y="11142"/>
                    <a:pt x="17980" y="10675"/>
                    <a:pt x="17413" y="10408"/>
                  </a:cubicBezTo>
                  <a:cubicBezTo>
                    <a:pt x="17045" y="10485"/>
                    <a:pt x="16705" y="10625"/>
                    <a:pt x="16377" y="10793"/>
                  </a:cubicBezTo>
                  <a:lnTo>
                    <a:pt x="16377" y="10793"/>
                  </a:lnTo>
                  <a:cubicBezTo>
                    <a:pt x="16678" y="10588"/>
                    <a:pt x="16946" y="10340"/>
                    <a:pt x="17146" y="10008"/>
                  </a:cubicBezTo>
                  <a:cubicBezTo>
                    <a:pt x="17179" y="9407"/>
                    <a:pt x="16946" y="8940"/>
                    <a:pt x="16412" y="8640"/>
                  </a:cubicBezTo>
                  <a:cubicBezTo>
                    <a:pt x="15845" y="8640"/>
                    <a:pt x="15445" y="8974"/>
                    <a:pt x="14978" y="9240"/>
                  </a:cubicBezTo>
                  <a:cubicBezTo>
                    <a:pt x="12276" y="10775"/>
                    <a:pt x="9574" y="12309"/>
                    <a:pt x="6872" y="13810"/>
                  </a:cubicBezTo>
                  <a:cubicBezTo>
                    <a:pt x="9641" y="12176"/>
                    <a:pt x="12443" y="10641"/>
                    <a:pt x="15211" y="9040"/>
                  </a:cubicBezTo>
                  <a:cubicBezTo>
                    <a:pt x="15578" y="8840"/>
                    <a:pt x="16012" y="8673"/>
                    <a:pt x="16179" y="8206"/>
                  </a:cubicBezTo>
                  <a:cubicBezTo>
                    <a:pt x="16245" y="7873"/>
                    <a:pt x="16112" y="7539"/>
                    <a:pt x="15945" y="7239"/>
                  </a:cubicBezTo>
                  <a:cubicBezTo>
                    <a:pt x="15044" y="5705"/>
                    <a:pt x="14177" y="4137"/>
                    <a:pt x="13277" y="2602"/>
                  </a:cubicBezTo>
                  <a:cubicBezTo>
                    <a:pt x="13143" y="2369"/>
                    <a:pt x="13010" y="2102"/>
                    <a:pt x="12676" y="2035"/>
                  </a:cubicBezTo>
                  <a:cubicBezTo>
                    <a:pt x="8640" y="4304"/>
                    <a:pt x="4604" y="6605"/>
                    <a:pt x="534" y="8840"/>
                  </a:cubicBezTo>
                  <a:cubicBezTo>
                    <a:pt x="0" y="9140"/>
                    <a:pt x="367" y="9374"/>
                    <a:pt x="434" y="9674"/>
                  </a:cubicBezTo>
                  <a:cubicBezTo>
                    <a:pt x="401" y="10208"/>
                    <a:pt x="701" y="10675"/>
                    <a:pt x="968" y="11142"/>
                  </a:cubicBezTo>
                  <a:cubicBezTo>
                    <a:pt x="4737" y="17847"/>
                    <a:pt x="8540" y="24551"/>
                    <a:pt x="12309" y="31256"/>
                  </a:cubicBezTo>
                  <a:cubicBezTo>
                    <a:pt x="12776" y="32090"/>
                    <a:pt x="13143" y="33024"/>
                    <a:pt x="13844" y="33691"/>
                  </a:cubicBezTo>
                  <a:cubicBezTo>
                    <a:pt x="14003" y="33767"/>
                    <a:pt x="14153" y="33798"/>
                    <a:pt x="14294" y="33798"/>
                  </a:cubicBezTo>
                  <a:cubicBezTo>
                    <a:pt x="14713" y="33798"/>
                    <a:pt x="15062" y="33524"/>
                    <a:pt x="15411" y="33324"/>
                  </a:cubicBezTo>
                  <a:cubicBezTo>
                    <a:pt x="19948" y="30756"/>
                    <a:pt x="24518" y="28221"/>
                    <a:pt x="29054" y="25652"/>
                  </a:cubicBezTo>
                  <a:cubicBezTo>
                    <a:pt x="29421" y="25452"/>
                    <a:pt x="29788" y="25252"/>
                    <a:pt x="29955" y="24852"/>
                  </a:cubicBezTo>
                  <a:cubicBezTo>
                    <a:pt x="30189" y="24351"/>
                    <a:pt x="29955" y="23918"/>
                    <a:pt x="29722" y="23451"/>
                  </a:cubicBezTo>
                  <a:cubicBezTo>
                    <a:pt x="28087" y="20482"/>
                    <a:pt x="26386" y="17546"/>
                    <a:pt x="24718" y="14611"/>
                  </a:cubicBezTo>
                  <a:cubicBezTo>
                    <a:pt x="22083" y="9874"/>
                    <a:pt x="19348" y="5204"/>
                    <a:pt x="16779" y="467"/>
                  </a:cubicBezTo>
                  <a:cubicBezTo>
                    <a:pt x="16679" y="267"/>
                    <a:pt x="16579" y="67"/>
                    <a:pt x="16345" y="0"/>
                  </a:cubicBezTo>
                  <a:close/>
                </a:path>
              </a:pathLst>
            </a:custGeom>
            <a:solidFill>
              <a:srgbClr val="F6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2"/>
            <p:cNvSpPr/>
            <p:nvPr/>
          </p:nvSpPr>
          <p:spPr>
            <a:xfrm>
              <a:off x="9143997" y="722006"/>
              <a:ext cx="2210734" cy="1957813"/>
            </a:xfrm>
            <a:custGeom>
              <a:rect b="b" l="l" r="r" t="t"/>
              <a:pathLst>
                <a:path extrusionOk="0" h="46468" w="52471">
                  <a:moveTo>
                    <a:pt x="37844" y="1"/>
                  </a:moveTo>
                  <a:cubicBezTo>
                    <a:pt x="37619" y="1"/>
                    <a:pt x="37363" y="105"/>
                    <a:pt x="37060" y="320"/>
                  </a:cubicBezTo>
                  <a:cubicBezTo>
                    <a:pt x="37960" y="1921"/>
                    <a:pt x="38828" y="3522"/>
                    <a:pt x="39728" y="5124"/>
                  </a:cubicBezTo>
                  <a:cubicBezTo>
                    <a:pt x="43298" y="11528"/>
                    <a:pt x="46934" y="17933"/>
                    <a:pt x="50536" y="24337"/>
                  </a:cubicBezTo>
                  <a:cubicBezTo>
                    <a:pt x="50603" y="25105"/>
                    <a:pt x="49969" y="25305"/>
                    <a:pt x="49469" y="25572"/>
                  </a:cubicBezTo>
                  <a:cubicBezTo>
                    <a:pt x="45032" y="28140"/>
                    <a:pt x="40529" y="30642"/>
                    <a:pt x="36092" y="33144"/>
                  </a:cubicBezTo>
                  <a:cubicBezTo>
                    <a:pt x="35259" y="33644"/>
                    <a:pt x="34691" y="34244"/>
                    <a:pt x="34458" y="35178"/>
                  </a:cubicBezTo>
                  <a:cubicBezTo>
                    <a:pt x="34288" y="35971"/>
                    <a:pt x="33469" y="36572"/>
                    <a:pt x="32654" y="36572"/>
                  </a:cubicBezTo>
                  <a:cubicBezTo>
                    <a:pt x="32509" y="36572"/>
                    <a:pt x="32364" y="36553"/>
                    <a:pt x="32223" y="36513"/>
                  </a:cubicBezTo>
                  <a:cubicBezTo>
                    <a:pt x="31905" y="36433"/>
                    <a:pt x="31598" y="36395"/>
                    <a:pt x="31299" y="36395"/>
                  </a:cubicBezTo>
                  <a:cubicBezTo>
                    <a:pt x="30598" y="36395"/>
                    <a:pt x="29943" y="36605"/>
                    <a:pt x="29288" y="36980"/>
                  </a:cubicBezTo>
                  <a:cubicBezTo>
                    <a:pt x="26352" y="38648"/>
                    <a:pt x="23450" y="40282"/>
                    <a:pt x="20515" y="41950"/>
                  </a:cubicBezTo>
                  <a:cubicBezTo>
                    <a:pt x="18947" y="42817"/>
                    <a:pt x="17412" y="43751"/>
                    <a:pt x="15811" y="44585"/>
                  </a:cubicBezTo>
                  <a:cubicBezTo>
                    <a:pt x="15547" y="44717"/>
                    <a:pt x="15284" y="44870"/>
                    <a:pt x="15026" y="44870"/>
                  </a:cubicBezTo>
                  <a:cubicBezTo>
                    <a:pt x="14827" y="44870"/>
                    <a:pt x="14632" y="44780"/>
                    <a:pt x="14444" y="44518"/>
                  </a:cubicBezTo>
                  <a:cubicBezTo>
                    <a:pt x="12843" y="41716"/>
                    <a:pt x="11275" y="38914"/>
                    <a:pt x="9674" y="36112"/>
                  </a:cubicBezTo>
                  <a:cubicBezTo>
                    <a:pt x="6772" y="30942"/>
                    <a:pt x="3836" y="25805"/>
                    <a:pt x="934" y="20668"/>
                  </a:cubicBezTo>
                  <a:cubicBezTo>
                    <a:pt x="0" y="21135"/>
                    <a:pt x="33" y="21735"/>
                    <a:pt x="534" y="22603"/>
                  </a:cubicBezTo>
                  <a:cubicBezTo>
                    <a:pt x="3202" y="27273"/>
                    <a:pt x="5838" y="31976"/>
                    <a:pt x="8506" y="36680"/>
                  </a:cubicBezTo>
                  <a:cubicBezTo>
                    <a:pt x="10207" y="39682"/>
                    <a:pt x="11942" y="42684"/>
                    <a:pt x="13610" y="45686"/>
                  </a:cubicBezTo>
                  <a:cubicBezTo>
                    <a:pt x="13881" y="46207"/>
                    <a:pt x="14139" y="46468"/>
                    <a:pt x="14498" y="46468"/>
                  </a:cubicBezTo>
                  <a:cubicBezTo>
                    <a:pt x="14713" y="46468"/>
                    <a:pt x="14965" y="46374"/>
                    <a:pt x="15278" y="46186"/>
                  </a:cubicBezTo>
                  <a:cubicBezTo>
                    <a:pt x="17279" y="44985"/>
                    <a:pt x="19314" y="43918"/>
                    <a:pt x="21349" y="42751"/>
                  </a:cubicBezTo>
                  <a:cubicBezTo>
                    <a:pt x="24151" y="41183"/>
                    <a:pt x="26919" y="39615"/>
                    <a:pt x="29688" y="38047"/>
                  </a:cubicBezTo>
                  <a:cubicBezTo>
                    <a:pt x="29883" y="37933"/>
                    <a:pt x="30047" y="37851"/>
                    <a:pt x="30202" y="37851"/>
                  </a:cubicBezTo>
                  <a:cubicBezTo>
                    <a:pt x="30365" y="37851"/>
                    <a:pt x="30518" y="37941"/>
                    <a:pt x="30689" y="38181"/>
                  </a:cubicBezTo>
                  <a:cubicBezTo>
                    <a:pt x="31037" y="38616"/>
                    <a:pt x="31669" y="38838"/>
                    <a:pt x="32280" y="38838"/>
                  </a:cubicBezTo>
                  <a:cubicBezTo>
                    <a:pt x="32605" y="38838"/>
                    <a:pt x="32924" y="38775"/>
                    <a:pt x="33190" y="38648"/>
                  </a:cubicBezTo>
                  <a:cubicBezTo>
                    <a:pt x="34024" y="38214"/>
                    <a:pt x="34792" y="37714"/>
                    <a:pt x="35625" y="37247"/>
                  </a:cubicBezTo>
                  <a:cubicBezTo>
                    <a:pt x="36426" y="36813"/>
                    <a:pt x="36793" y="36079"/>
                    <a:pt x="36626" y="35212"/>
                  </a:cubicBezTo>
                  <a:cubicBezTo>
                    <a:pt x="36493" y="34311"/>
                    <a:pt x="36893" y="33978"/>
                    <a:pt x="37560" y="33577"/>
                  </a:cubicBezTo>
                  <a:cubicBezTo>
                    <a:pt x="42197" y="31009"/>
                    <a:pt x="46800" y="28440"/>
                    <a:pt x="51370" y="25838"/>
                  </a:cubicBezTo>
                  <a:cubicBezTo>
                    <a:pt x="52437" y="25238"/>
                    <a:pt x="52471" y="25138"/>
                    <a:pt x="51904" y="24104"/>
                  </a:cubicBezTo>
                  <a:cubicBezTo>
                    <a:pt x="47534" y="16365"/>
                    <a:pt x="43131" y="8593"/>
                    <a:pt x="38794" y="821"/>
                  </a:cubicBezTo>
                  <a:cubicBezTo>
                    <a:pt x="38504" y="282"/>
                    <a:pt x="38214" y="1"/>
                    <a:pt x="37844" y="1"/>
                  </a:cubicBezTo>
                  <a:close/>
                </a:path>
              </a:pathLst>
            </a:custGeom>
            <a:solidFill>
              <a:srgbClr val="6349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2"/>
            <p:cNvSpPr/>
            <p:nvPr/>
          </p:nvSpPr>
          <p:spPr>
            <a:xfrm>
              <a:off x="9853719" y="1173961"/>
              <a:ext cx="699821" cy="1070797"/>
            </a:xfrm>
            <a:custGeom>
              <a:rect b="b" l="l" r="r" t="t"/>
              <a:pathLst>
                <a:path extrusionOk="0" h="25415" w="16610">
                  <a:moveTo>
                    <a:pt x="889" y="1"/>
                  </a:moveTo>
                  <a:cubicBezTo>
                    <a:pt x="584" y="1"/>
                    <a:pt x="284" y="67"/>
                    <a:pt x="0" y="267"/>
                  </a:cubicBezTo>
                  <a:cubicBezTo>
                    <a:pt x="134" y="901"/>
                    <a:pt x="401" y="1502"/>
                    <a:pt x="734" y="2069"/>
                  </a:cubicBezTo>
                  <a:cubicBezTo>
                    <a:pt x="2702" y="5471"/>
                    <a:pt x="4737" y="8840"/>
                    <a:pt x="6605" y="12309"/>
                  </a:cubicBezTo>
                  <a:cubicBezTo>
                    <a:pt x="8740" y="16246"/>
                    <a:pt x="11008" y="20115"/>
                    <a:pt x="13210" y="24018"/>
                  </a:cubicBezTo>
                  <a:cubicBezTo>
                    <a:pt x="13410" y="24385"/>
                    <a:pt x="13543" y="24685"/>
                    <a:pt x="13443" y="25085"/>
                  </a:cubicBezTo>
                  <a:cubicBezTo>
                    <a:pt x="13498" y="25140"/>
                    <a:pt x="13575" y="25194"/>
                    <a:pt x="13637" y="25194"/>
                  </a:cubicBezTo>
                  <a:cubicBezTo>
                    <a:pt x="13651" y="25194"/>
                    <a:pt x="13665" y="25191"/>
                    <a:pt x="13677" y="25185"/>
                  </a:cubicBezTo>
                  <a:cubicBezTo>
                    <a:pt x="14066" y="25099"/>
                    <a:pt x="14443" y="25043"/>
                    <a:pt x="14812" y="25043"/>
                  </a:cubicBezTo>
                  <a:cubicBezTo>
                    <a:pt x="15298" y="25043"/>
                    <a:pt x="15772" y="25139"/>
                    <a:pt x="16245" y="25385"/>
                  </a:cubicBezTo>
                  <a:cubicBezTo>
                    <a:pt x="16282" y="25398"/>
                    <a:pt x="16345" y="25414"/>
                    <a:pt x="16406" y="25414"/>
                  </a:cubicBezTo>
                  <a:cubicBezTo>
                    <a:pt x="16511" y="25414"/>
                    <a:pt x="16609" y="25364"/>
                    <a:pt x="16546" y="25152"/>
                  </a:cubicBezTo>
                  <a:cubicBezTo>
                    <a:pt x="16345" y="24852"/>
                    <a:pt x="16145" y="24518"/>
                    <a:pt x="15978" y="24218"/>
                  </a:cubicBezTo>
                  <a:cubicBezTo>
                    <a:pt x="14144" y="21016"/>
                    <a:pt x="12309" y="17847"/>
                    <a:pt x="10541" y="14611"/>
                  </a:cubicBezTo>
                  <a:cubicBezTo>
                    <a:pt x="9207" y="12176"/>
                    <a:pt x="7806" y="9774"/>
                    <a:pt x="6472" y="7339"/>
                  </a:cubicBezTo>
                  <a:cubicBezTo>
                    <a:pt x="5204" y="5104"/>
                    <a:pt x="3903" y="2903"/>
                    <a:pt x="2736" y="601"/>
                  </a:cubicBezTo>
                  <a:cubicBezTo>
                    <a:pt x="2514" y="435"/>
                    <a:pt x="2362" y="85"/>
                    <a:pt x="2030" y="85"/>
                  </a:cubicBezTo>
                  <a:cubicBezTo>
                    <a:pt x="1962" y="85"/>
                    <a:pt x="1887" y="100"/>
                    <a:pt x="1802" y="134"/>
                  </a:cubicBezTo>
                  <a:cubicBezTo>
                    <a:pt x="1501" y="67"/>
                    <a:pt x="1193" y="1"/>
                    <a:pt x="8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2"/>
            <p:cNvSpPr/>
            <p:nvPr/>
          </p:nvSpPr>
          <p:spPr>
            <a:xfrm>
              <a:off x="9929600" y="1161322"/>
              <a:ext cx="39394" cy="38256"/>
            </a:xfrm>
            <a:custGeom>
              <a:rect b="b" l="l" r="r" t="t"/>
              <a:pathLst>
                <a:path extrusionOk="0" h="908" w="935">
                  <a:moveTo>
                    <a:pt x="801" y="0"/>
                  </a:moveTo>
                  <a:cubicBezTo>
                    <a:pt x="534" y="134"/>
                    <a:pt x="167" y="100"/>
                    <a:pt x="1" y="434"/>
                  </a:cubicBezTo>
                  <a:cubicBezTo>
                    <a:pt x="311" y="527"/>
                    <a:pt x="477" y="908"/>
                    <a:pt x="846" y="908"/>
                  </a:cubicBezTo>
                  <a:cubicBezTo>
                    <a:pt x="875" y="908"/>
                    <a:pt x="904" y="906"/>
                    <a:pt x="935" y="901"/>
                  </a:cubicBezTo>
                  <a:lnTo>
                    <a:pt x="8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2"/>
            <p:cNvSpPr/>
            <p:nvPr/>
          </p:nvSpPr>
          <p:spPr>
            <a:xfrm>
              <a:off x="9751126" y="1747385"/>
              <a:ext cx="1547400" cy="880190"/>
            </a:xfrm>
            <a:custGeom>
              <a:rect b="b" l="l" r="r" t="t"/>
              <a:pathLst>
                <a:path extrusionOk="0" h="20891" w="36727">
                  <a:moveTo>
                    <a:pt x="36126" y="0"/>
                  </a:moveTo>
                  <a:cubicBezTo>
                    <a:pt x="35893" y="167"/>
                    <a:pt x="35659" y="334"/>
                    <a:pt x="35426" y="467"/>
                  </a:cubicBezTo>
                  <a:cubicBezTo>
                    <a:pt x="30522" y="3269"/>
                    <a:pt x="25619" y="6071"/>
                    <a:pt x="20648" y="8807"/>
                  </a:cubicBezTo>
                  <a:cubicBezTo>
                    <a:pt x="19514" y="9440"/>
                    <a:pt x="18914" y="10241"/>
                    <a:pt x="18981" y="11542"/>
                  </a:cubicBezTo>
                  <a:cubicBezTo>
                    <a:pt x="18981" y="11575"/>
                    <a:pt x="18981" y="11609"/>
                    <a:pt x="18947" y="11642"/>
                  </a:cubicBezTo>
                  <a:lnTo>
                    <a:pt x="18880" y="11642"/>
                  </a:lnTo>
                  <a:cubicBezTo>
                    <a:pt x="18371" y="11256"/>
                    <a:pt x="17853" y="11082"/>
                    <a:pt x="17325" y="11082"/>
                  </a:cubicBezTo>
                  <a:cubicBezTo>
                    <a:pt x="16850" y="11082"/>
                    <a:pt x="16368" y="11222"/>
                    <a:pt x="15878" y="11475"/>
                  </a:cubicBezTo>
                  <a:cubicBezTo>
                    <a:pt x="15812" y="11542"/>
                    <a:pt x="15745" y="11609"/>
                    <a:pt x="15645" y="11642"/>
                  </a:cubicBezTo>
                  <a:cubicBezTo>
                    <a:pt x="10708" y="14444"/>
                    <a:pt x="5738" y="17246"/>
                    <a:pt x="768" y="20048"/>
                  </a:cubicBezTo>
                  <a:cubicBezTo>
                    <a:pt x="606" y="20140"/>
                    <a:pt x="444" y="20281"/>
                    <a:pt x="260" y="20281"/>
                  </a:cubicBezTo>
                  <a:cubicBezTo>
                    <a:pt x="179" y="20281"/>
                    <a:pt x="93" y="20253"/>
                    <a:pt x="0" y="20181"/>
                  </a:cubicBezTo>
                  <a:lnTo>
                    <a:pt x="0" y="20181"/>
                  </a:lnTo>
                  <a:cubicBezTo>
                    <a:pt x="159" y="20677"/>
                    <a:pt x="353" y="20890"/>
                    <a:pt x="645" y="20890"/>
                  </a:cubicBezTo>
                  <a:cubicBezTo>
                    <a:pt x="845" y="20890"/>
                    <a:pt x="1090" y="20791"/>
                    <a:pt x="1401" y="20615"/>
                  </a:cubicBezTo>
                  <a:cubicBezTo>
                    <a:pt x="6071" y="17947"/>
                    <a:pt x="10741" y="15345"/>
                    <a:pt x="15445" y="12676"/>
                  </a:cubicBezTo>
                  <a:cubicBezTo>
                    <a:pt x="15867" y="12426"/>
                    <a:pt x="16301" y="12298"/>
                    <a:pt x="16746" y="12298"/>
                  </a:cubicBezTo>
                  <a:cubicBezTo>
                    <a:pt x="17073" y="12298"/>
                    <a:pt x="17407" y="12368"/>
                    <a:pt x="17746" y="12509"/>
                  </a:cubicBezTo>
                  <a:cubicBezTo>
                    <a:pt x="17881" y="12559"/>
                    <a:pt x="18029" y="12582"/>
                    <a:pt x="18185" y="12582"/>
                  </a:cubicBezTo>
                  <a:cubicBezTo>
                    <a:pt x="19073" y="12582"/>
                    <a:pt x="20201" y="11831"/>
                    <a:pt x="20315" y="11008"/>
                  </a:cubicBezTo>
                  <a:cubicBezTo>
                    <a:pt x="20448" y="10174"/>
                    <a:pt x="20882" y="9607"/>
                    <a:pt x="21616" y="9207"/>
                  </a:cubicBezTo>
                  <a:cubicBezTo>
                    <a:pt x="26319" y="6572"/>
                    <a:pt x="31022" y="3870"/>
                    <a:pt x="35726" y="1235"/>
                  </a:cubicBezTo>
                  <a:cubicBezTo>
                    <a:pt x="36293" y="934"/>
                    <a:pt x="36727" y="634"/>
                    <a:pt x="361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2"/>
            <p:cNvSpPr/>
            <p:nvPr/>
          </p:nvSpPr>
          <p:spPr>
            <a:xfrm>
              <a:off x="9326684" y="1387152"/>
              <a:ext cx="431521" cy="255197"/>
            </a:xfrm>
            <a:custGeom>
              <a:rect b="b" l="l" r="r" t="t"/>
              <a:pathLst>
                <a:path extrusionOk="0" h="6057" w="10242">
                  <a:moveTo>
                    <a:pt x="9377" y="0"/>
                  </a:moveTo>
                  <a:cubicBezTo>
                    <a:pt x="9226" y="0"/>
                    <a:pt x="9094" y="84"/>
                    <a:pt x="8974" y="144"/>
                  </a:cubicBezTo>
                  <a:cubicBezTo>
                    <a:pt x="6138" y="1745"/>
                    <a:pt x="3336" y="3313"/>
                    <a:pt x="534" y="4914"/>
                  </a:cubicBezTo>
                  <a:cubicBezTo>
                    <a:pt x="201" y="5115"/>
                    <a:pt x="0" y="5281"/>
                    <a:pt x="234" y="5715"/>
                  </a:cubicBezTo>
                  <a:cubicBezTo>
                    <a:pt x="367" y="5961"/>
                    <a:pt x="499" y="6057"/>
                    <a:pt x="656" y="6057"/>
                  </a:cubicBezTo>
                  <a:cubicBezTo>
                    <a:pt x="776" y="6057"/>
                    <a:pt x="909" y="6002"/>
                    <a:pt x="1068" y="5915"/>
                  </a:cubicBezTo>
                  <a:cubicBezTo>
                    <a:pt x="3903" y="4314"/>
                    <a:pt x="6739" y="2713"/>
                    <a:pt x="9607" y="1145"/>
                  </a:cubicBezTo>
                  <a:cubicBezTo>
                    <a:pt x="10241" y="778"/>
                    <a:pt x="9908" y="445"/>
                    <a:pt x="9707" y="144"/>
                  </a:cubicBezTo>
                  <a:cubicBezTo>
                    <a:pt x="9587" y="38"/>
                    <a:pt x="9478" y="0"/>
                    <a:pt x="93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2"/>
            <p:cNvSpPr/>
            <p:nvPr/>
          </p:nvSpPr>
          <p:spPr>
            <a:xfrm>
              <a:off x="9758162" y="2067255"/>
              <a:ext cx="572033" cy="327496"/>
            </a:xfrm>
            <a:custGeom>
              <a:rect b="b" l="l" r="r" t="t"/>
              <a:pathLst>
                <a:path extrusionOk="0" h="7773" w="13577">
                  <a:moveTo>
                    <a:pt x="13176" y="1"/>
                  </a:moveTo>
                  <a:cubicBezTo>
                    <a:pt x="12903" y="1"/>
                    <a:pt x="12673" y="165"/>
                    <a:pt x="12442" y="281"/>
                  </a:cubicBezTo>
                  <a:cubicBezTo>
                    <a:pt x="8540" y="2482"/>
                    <a:pt x="4603" y="4717"/>
                    <a:pt x="701" y="6919"/>
                  </a:cubicBezTo>
                  <a:cubicBezTo>
                    <a:pt x="500" y="7052"/>
                    <a:pt x="0" y="7119"/>
                    <a:pt x="234" y="7553"/>
                  </a:cubicBezTo>
                  <a:cubicBezTo>
                    <a:pt x="327" y="7715"/>
                    <a:pt x="420" y="7773"/>
                    <a:pt x="511" y="7773"/>
                  </a:cubicBezTo>
                  <a:cubicBezTo>
                    <a:pt x="683" y="7773"/>
                    <a:pt x="849" y="7573"/>
                    <a:pt x="1001" y="7486"/>
                  </a:cubicBezTo>
                  <a:cubicBezTo>
                    <a:pt x="3302" y="6218"/>
                    <a:pt x="5604" y="4917"/>
                    <a:pt x="7906" y="3616"/>
                  </a:cubicBezTo>
                  <a:cubicBezTo>
                    <a:pt x="9574" y="2682"/>
                    <a:pt x="11241" y="1715"/>
                    <a:pt x="12909" y="781"/>
                  </a:cubicBezTo>
                  <a:cubicBezTo>
                    <a:pt x="13210" y="614"/>
                    <a:pt x="13576" y="514"/>
                    <a:pt x="13310" y="14"/>
                  </a:cubicBezTo>
                  <a:cubicBezTo>
                    <a:pt x="13264" y="5"/>
                    <a:pt x="13220" y="1"/>
                    <a:pt x="13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2"/>
            <p:cNvSpPr/>
            <p:nvPr/>
          </p:nvSpPr>
          <p:spPr>
            <a:xfrm>
              <a:off x="9721591" y="1990447"/>
              <a:ext cx="566429" cy="327538"/>
            </a:xfrm>
            <a:custGeom>
              <a:rect b="b" l="l" r="r" t="t"/>
              <a:pathLst>
                <a:path extrusionOk="0" h="7774" w="13444">
                  <a:moveTo>
                    <a:pt x="12951" y="1"/>
                  </a:moveTo>
                  <a:cubicBezTo>
                    <a:pt x="12789" y="1"/>
                    <a:pt x="12642" y="169"/>
                    <a:pt x="12510" y="236"/>
                  </a:cubicBezTo>
                  <a:cubicBezTo>
                    <a:pt x="9374" y="2004"/>
                    <a:pt x="6205" y="3738"/>
                    <a:pt x="3103" y="5506"/>
                  </a:cubicBezTo>
                  <a:cubicBezTo>
                    <a:pt x="2102" y="6040"/>
                    <a:pt x="1168" y="6607"/>
                    <a:pt x="134" y="7207"/>
                  </a:cubicBezTo>
                  <a:cubicBezTo>
                    <a:pt x="34" y="7307"/>
                    <a:pt x="1" y="7474"/>
                    <a:pt x="134" y="7641"/>
                  </a:cubicBezTo>
                  <a:cubicBezTo>
                    <a:pt x="191" y="7740"/>
                    <a:pt x="260" y="7773"/>
                    <a:pt x="333" y="7773"/>
                  </a:cubicBezTo>
                  <a:cubicBezTo>
                    <a:pt x="432" y="7773"/>
                    <a:pt x="539" y="7713"/>
                    <a:pt x="635" y="7674"/>
                  </a:cubicBezTo>
                  <a:cubicBezTo>
                    <a:pt x="1202" y="7341"/>
                    <a:pt x="1769" y="7041"/>
                    <a:pt x="2336" y="6707"/>
                  </a:cubicBezTo>
                  <a:cubicBezTo>
                    <a:pt x="5838" y="4739"/>
                    <a:pt x="9341" y="2771"/>
                    <a:pt x="12843" y="769"/>
                  </a:cubicBezTo>
                  <a:cubicBezTo>
                    <a:pt x="13043" y="669"/>
                    <a:pt x="13444" y="569"/>
                    <a:pt x="13210" y="169"/>
                  </a:cubicBezTo>
                  <a:cubicBezTo>
                    <a:pt x="13120" y="45"/>
                    <a:pt x="13034" y="1"/>
                    <a:pt x="129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2"/>
            <p:cNvSpPr/>
            <p:nvPr/>
          </p:nvSpPr>
          <p:spPr>
            <a:xfrm>
              <a:off x="9804508" y="2140860"/>
              <a:ext cx="570643" cy="327201"/>
            </a:xfrm>
            <a:custGeom>
              <a:rect b="b" l="l" r="r" t="t"/>
              <a:pathLst>
                <a:path extrusionOk="0" h="7766" w="13544">
                  <a:moveTo>
                    <a:pt x="13017" y="0"/>
                  </a:moveTo>
                  <a:cubicBezTo>
                    <a:pt x="12834" y="0"/>
                    <a:pt x="12688" y="196"/>
                    <a:pt x="12543" y="268"/>
                  </a:cubicBezTo>
                  <a:cubicBezTo>
                    <a:pt x="8607" y="2470"/>
                    <a:pt x="4671" y="4671"/>
                    <a:pt x="768" y="6906"/>
                  </a:cubicBezTo>
                  <a:cubicBezTo>
                    <a:pt x="501" y="7040"/>
                    <a:pt x="1" y="7173"/>
                    <a:pt x="234" y="7607"/>
                  </a:cubicBezTo>
                  <a:cubicBezTo>
                    <a:pt x="308" y="7723"/>
                    <a:pt x="392" y="7765"/>
                    <a:pt x="479" y="7765"/>
                  </a:cubicBezTo>
                  <a:cubicBezTo>
                    <a:pt x="669" y="7765"/>
                    <a:pt x="875" y="7565"/>
                    <a:pt x="1035" y="7473"/>
                  </a:cubicBezTo>
                  <a:cubicBezTo>
                    <a:pt x="3403" y="6139"/>
                    <a:pt x="5772" y="4838"/>
                    <a:pt x="8107" y="3504"/>
                  </a:cubicBezTo>
                  <a:cubicBezTo>
                    <a:pt x="9674" y="2603"/>
                    <a:pt x="11276" y="1736"/>
                    <a:pt x="12810" y="835"/>
                  </a:cubicBezTo>
                  <a:cubicBezTo>
                    <a:pt x="13077" y="702"/>
                    <a:pt x="13544" y="635"/>
                    <a:pt x="13244" y="101"/>
                  </a:cubicBezTo>
                  <a:cubicBezTo>
                    <a:pt x="13161" y="28"/>
                    <a:pt x="13086" y="0"/>
                    <a:pt x="130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2"/>
            <p:cNvSpPr/>
            <p:nvPr/>
          </p:nvSpPr>
          <p:spPr>
            <a:xfrm>
              <a:off x="9676636" y="1968749"/>
              <a:ext cx="493329" cy="271755"/>
            </a:xfrm>
            <a:custGeom>
              <a:rect b="b" l="l" r="r" t="t"/>
              <a:pathLst>
                <a:path extrusionOk="0" h="6450" w="11709">
                  <a:moveTo>
                    <a:pt x="10968" y="1"/>
                  </a:moveTo>
                  <a:cubicBezTo>
                    <a:pt x="10835" y="1"/>
                    <a:pt x="10703" y="15"/>
                    <a:pt x="10575" y="50"/>
                  </a:cubicBezTo>
                  <a:cubicBezTo>
                    <a:pt x="7272" y="1918"/>
                    <a:pt x="3970" y="3786"/>
                    <a:pt x="668" y="5654"/>
                  </a:cubicBezTo>
                  <a:cubicBezTo>
                    <a:pt x="434" y="5788"/>
                    <a:pt x="0" y="5888"/>
                    <a:pt x="234" y="6288"/>
                  </a:cubicBezTo>
                  <a:cubicBezTo>
                    <a:pt x="293" y="6406"/>
                    <a:pt x="373" y="6449"/>
                    <a:pt x="461" y="6449"/>
                  </a:cubicBezTo>
                  <a:cubicBezTo>
                    <a:pt x="621" y="6449"/>
                    <a:pt x="805" y="6307"/>
                    <a:pt x="934" y="6221"/>
                  </a:cubicBezTo>
                  <a:cubicBezTo>
                    <a:pt x="4537" y="4186"/>
                    <a:pt x="8140" y="2152"/>
                    <a:pt x="11709" y="117"/>
                  </a:cubicBezTo>
                  <a:cubicBezTo>
                    <a:pt x="11470" y="52"/>
                    <a:pt x="11217" y="1"/>
                    <a:pt x="109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2"/>
            <p:cNvSpPr/>
            <p:nvPr/>
          </p:nvSpPr>
          <p:spPr>
            <a:xfrm>
              <a:off x="9631639" y="1907615"/>
              <a:ext cx="438557" cy="259831"/>
            </a:xfrm>
            <a:custGeom>
              <a:rect b="b" l="l" r="r" t="t"/>
              <a:pathLst>
                <a:path extrusionOk="0" h="6167" w="10409">
                  <a:moveTo>
                    <a:pt x="10041" y="0"/>
                  </a:moveTo>
                  <a:cubicBezTo>
                    <a:pt x="8107" y="1101"/>
                    <a:pt x="6205" y="2202"/>
                    <a:pt x="4304" y="3302"/>
                  </a:cubicBezTo>
                  <a:cubicBezTo>
                    <a:pt x="3036" y="4003"/>
                    <a:pt x="1769" y="4737"/>
                    <a:pt x="501" y="5437"/>
                  </a:cubicBezTo>
                  <a:cubicBezTo>
                    <a:pt x="268" y="5571"/>
                    <a:pt x="1" y="5671"/>
                    <a:pt x="201" y="6004"/>
                  </a:cubicBezTo>
                  <a:cubicBezTo>
                    <a:pt x="273" y="6125"/>
                    <a:pt x="346" y="6167"/>
                    <a:pt x="419" y="6167"/>
                  </a:cubicBezTo>
                  <a:cubicBezTo>
                    <a:pt x="550" y="6167"/>
                    <a:pt x="686" y="6035"/>
                    <a:pt x="835" y="5971"/>
                  </a:cubicBezTo>
                  <a:cubicBezTo>
                    <a:pt x="1068" y="5838"/>
                    <a:pt x="1302" y="5704"/>
                    <a:pt x="1569" y="5571"/>
                  </a:cubicBezTo>
                  <a:lnTo>
                    <a:pt x="10408" y="634"/>
                  </a:lnTo>
                  <a:cubicBezTo>
                    <a:pt x="10275" y="434"/>
                    <a:pt x="10142" y="234"/>
                    <a:pt x="100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2"/>
            <p:cNvSpPr/>
            <p:nvPr/>
          </p:nvSpPr>
          <p:spPr>
            <a:xfrm>
              <a:off x="9418027" y="1532341"/>
              <a:ext cx="437125" cy="258651"/>
            </a:xfrm>
            <a:custGeom>
              <a:rect b="b" l="l" r="r" t="t"/>
              <a:pathLst>
                <a:path extrusionOk="0" h="6139" w="10375">
                  <a:moveTo>
                    <a:pt x="10075" y="1"/>
                  </a:moveTo>
                  <a:cubicBezTo>
                    <a:pt x="6906" y="1769"/>
                    <a:pt x="3737" y="3570"/>
                    <a:pt x="601" y="5338"/>
                  </a:cubicBezTo>
                  <a:cubicBezTo>
                    <a:pt x="368" y="5471"/>
                    <a:pt x="1" y="5571"/>
                    <a:pt x="234" y="5938"/>
                  </a:cubicBezTo>
                  <a:cubicBezTo>
                    <a:pt x="321" y="6087"/>
                    <a:pt x="407" y="6139"/>
                    <a:pt x="494" y="6139"/>
                  </a:cubicBezTo>
                  <a:cubicBezTo>
                    <a:pt x="641" y="6139"/>
                    <a:pt x="788" y="5989"/>
                    <a:pt x="935" y="5905"/>
                  </a:cubicBezTo>
                  <a:cubicBezTo>
                    <a:pt x="4070" y="4104"/>
                    <a:pt x="7239" y="2336"/>
                    <a:pt x="10375" y="534"/>
                  </a:cubicBezTo>
                  <a:cubicBezTo>
                    <a:pt x="10275" y="368"/>
                    <a:pt x="10175" y="167"/>
                    <a:pt x="10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2"/>
            <p:cNvSpPr/>
            <p:nvPr/>
          </p:nvSpPr>
          <p:spPr>
            <a:xfrm>
              <a:off x="9547331" y="1758634"/>
              <a:ext cx="437125" cy="255997"/>
            </a:xfrm>
            <a:custGeom>
              <a:rect b="b" l="l" r="r" t="t"/>
              <a:pathLst>
                <a:path extrusionOk="0" h="6076" w="10375">
                  <a:moveTo>
                    <a:pt x="10041" y="0"/>
                  </a:moveTo>
                  <a:cubicBezTo>
                    <a:pt x="6905" y="1768"/>
                    <a:pt x="3770" y="3536"/>
                    <a:pt x="634" y="5304"/>
                  </a:cubicBezTo>
                  <a:cubicBezTo>
                    <a:pt x="401" y="5437"/>
                    <a:pt x="1" y="5538"/>
                    <a:pt x="234" y="5904"/>
                  </a:cubicBezTo>
                  <a:cubicBezTo>
                    <a:pt x="310" y="6031"/>
                    <a:pt x="400" y="6076"/>
                    <a:pt x="495" y="6076"/>
                  </a:cubicBezTo>
                  <a:cubicBezTo>
                    <a:pt x="652" y="6076"/>
                    <a:pt x="823" y="5954"/>
                    <a:pt x="968" y="5871"/>
                  </a:cubicBezTo>
                  <a:cubicBezTo>
                    <a:pt x="4103" y="4070"/>
                    <a:pt x="7239" y="2335"/>
                    <a:pt x="10375" y="567"/>
                  </a:cubicBezTo>
                  <a:lnTo>
                    <a:pt x="100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2"/>
            <p:cNvSpPr/>
            <p:nvPr/>
          </p:nvSpPr>
          <p:spPr>
            <a:xfrm>
              <a:off x="9460201" y="1606831"/>
              <a:ext cx="437125" cy="258314"/>
            </a:xfrm>
            <a:custGeom>
              <a:rect b="b" l="l" r="r" t="t"/>
              <a:pathLst>
                <a:path extrusionOk="0" h="6131" w="10375">
                  <a:moveTo>
                    <a:pt x="10041" y="1"/>
                  </a:moveTo>
                  <a:cubicBezTo>
                    <a:pt x="8807" y="701"/>
                    <a:pt x="7572" y="1402"/>
                    <a:pt x="6338" y="2102"/>
                  </a:cubicBezTo>
                  <a:cubicBezTo>
                    <a:pt x="4437" y="3170"/>
                    <a:pt x="2502" y="4270"/>
                    <a:pt x="601" y="5338"/>
                  </a:cubicBezTo>
                  <a:cubicBezTo>
                    <a:pt x="401" y="5471"/>
                    <a:pt x="0" y="5571"/>
                    <a:pt x="234" y="5938"/>
                  </a:cubicBezTo>
                  <a:cubicBezTo>
                    <a:pt x="317" y="6081"/>
                    <a:pt x="400" y="6130"/>
                    <a:pt x="484" y="6130"/>
                  </a:cubicBezTo>
                  <a:cubicBezTo>
                    <a:pt x="634" y="6130"/>
                    <a:pt x="784" y="5969"/>
                    <a:pt x="934" y="5905"/>
                  </a:cubicBezTo>
                  <a:cubicBezTo>
                    <a:pt x="1535" y="5571"/>
                    <a:pt x="2169" y="5238"/>
                    <a:pt x="2802" y="4871"/>
                  </a:cubicBezTo>
                  <a:cubicBezTo>
                    <a:pt x="5304" y="3436"/>
                    <a:pt x="7839" y="1969"/>
                    <a:pt x="10374" y="534"/>
                  </a:cubicBezTo>
                  <a:cubicBezTo>
                    <a:pt x="10241" y="334"/>
                    <a:pt x="10141" y="167"/>
                    <a:pt x="100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2"/>
            <p:cNvSpPr/>
            <p:nvPr/>
          </p:nvSpPr>
          <p:spPr>
            <a:xfrm>
              <a:off x="9506589" y="1681321"/>
              <a:ext cx="435692" cy="257219"/>
            </a:xfrm>
            <a:custGeom>
              <a:rect b="b" l="l" r="r" t="t"/>
              <a:pathLst>
                <a:path extrusionOk="0" h="6105" w="10341">
                  <a:moveTo>
                    <a:pt x="9941" y="1"/>
                  </a:moveTo>
                  <a:cubicBezTo>
                    <a:pt x="9807" y="67"/>
                    <a:pt x="9707" y="167"/>
                    <a:pt x="9574" y="234"/>
                  </a:cubicBezTo>
                  <a:cubicBezTo>
                    <a:pt x="6605" y="1935"/>
                    <a:pt x="3636" y="3603"/>
                    <a:pt x="701" y="5304"/>
                  </a:cubicBezTo>
                  <a:cubicBezTo>
                    <a:pt x="434" y="5438"/>
                    <a:pt x="0" y="5571"/>
                    <a:pt x="234" y="5938"/>
                  </a:cubicBezTo>
                  <a:cubicBezTo>
                    <a:pt x="312" y="6060"/>
                    <a:pt x="397" y="6105"/>
                    <a:pt x="486" y="6105"/>
                  </a:cubicBezTo>
                  <a:cubicBezTo>
                    <a:pt x="664" y="6105"/>
                    <a:pt x="856" y="5927"/>
                    <a:pt x="1034" y="5838"/>
                  </a:cubicBezTo>
                  <a:cubicBezTo>
                    <a:pt x="4136" y="4103"/>
                    <a:pt x="7239" y="2369"/>
                    <a:pt x="10341" y="634"/>
                  </a:cubicBezTo>
                  <a:lnTo>
                    <a:pt x="994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2"/>
            <p:cNvSpPr/>
            <p:nvPr/>
          </p:nvSpPr>
          <p:spPr>
            <a:xfrm>
              <a:off x="9588074" y="1833124"/>
              <a:ext cx="437125" cy="259915"/>
            </a:xfrm>
            <a:custGeom>
              <a:rect b="b" l="l" r="r" t="t"/>
              <a:pathLst>
                <a:path extrusionOk="0" h="6169" w="10375">
                  <a:moveTo>
                    <a:pt x="10075" y="0"/>
                  </a:moveTo>
                  <a:cubicBezTo>
                    <a:pt x="9574" y="300"/>
                    <a:pt x="9107" y="567"/>
                    <a:pt x="8607" y="834"/>
                  </a:cubicBezTo>
                  <a:cubicBezTo>
                    <a:pt x="5972" y="2335"/>
                    <a:pt x="3337" y="3836"/>
                    <a:pt x="701" y="5337"/>
                  </a:cubicBezTo>
                  <a:cubicBezTo>
                    <a:pt x="468" y="5471"/>
                    <a:pt x="1" y="5537"/>
                    <a:pt x="234" y="5971"/>
                  </a:cubicBezTo>
                  <a:cubicBezTo>
                    <a:pt x="314" y="6117"/>
                    <a:pt x="399" y="6168"/>
                    <a:pt x="485" y="6168"/>
                  </a:cubicBezTo>
                  <a:cubicBezTo>
                    <a:pt x="615" y="6168"/>
                    <a:pt x="748" y="6051"/>
                    <a:pt x="868" y="5971"/>
                  </a:cubicBezTo>
                  <a:lnTo>
                    <a:pt x="10375" y="567"/>
                  </a:lnTo>
                  <a:lnTo>
                    <a:pt x="100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2"/>
            <p:cNvSpPr/>
            <p:nvPr/>
          </p:nvSpPr>
          <p:spPr>
            <a:xfrm>
              <a:off x="9375852" y="1471754"/>
              <a:ext cx="413236" cy="244621"/>
            </a:xfrm>
            <a:custGeom>
              <a:rect b="b" l="l" r="r" t="t"/>
              <a:pathLst>
                <a:path extrusionOk="0" h="5806" w="9808">
                  <a:moveTo>
                    <a:pt x="9392" y="0"/>
                  </a:moveTo>
                  <a:cubicBezTo>
                    <a:pt x="9206" y="0"/>
                    <a:pt x="9010" y="237"/>
                    <a:pt x="8874" y="305"/>
                  </a:cubicBezTo>
                  <a:cubicBezTo>
                    <a:pt x="6339" y="1739"/>
                    <a:pt x="3804" y="3140"/>
                    <a:pt x="1269" y="4574"/>
                  </a:cubicBezTo>
                  <a:cubicBezTo>
                    <a:pt x="902" y="4774"/>
                    <a:pt x="568" y="5008"/>
                    <a:pt x="234" y="5208"/>
                  </a:cubicBezTo>
                  <a:cubicBezTo>
                    <a:pt x="1" y="5341"/>
                    <a:pt x="68" y="5508"/>
                    <a:pt x="201" y="5675"/>
                  </a:cubicBezTo>
                  <a:cubicBezTo>
                    <a:pt x="275" y="5770"/>
                    <a:pt x="346" y="5805"/>
                    <a:pt x="414" y="5805"/>
                  </a:cubicBezTo>
                  <a:cubicBezTo>
                    <a:pt x="562" y="5805"/>
                    <a:pt x="698" y="5643"/>
                    <a:pt x="835" y="5575"/>
                  </a:cubicBezTo>
                  <a:cubicBezTo>
                    <a:pt x="3604" y="4007"/>
                    <a:pt x="6406" y="2439"/>
                    <a:pt x="9174" y="905"/>
                  </a:cubicBezTo>
                  <a:cubicBezTo>
                    <a:pt x="9441" y="738"/>
                    <a:pt x="9808" y="571"/>
                    <a:pt x="9641" y="204"/>
                  </a:cubicBezTo>
                  <a:cubicBezTo>
                    <a:pt x="9566" y="54"/>
                    <a:pt x="9480" y="0"/>
                    <a:pt x="93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2"/>
            <p:cNvSpPr/>
            <p:nvPr/>
          </p:nvSpPr>
          <p:spPr>
            <a:xfrm>
              <a:off x="9699135" y="1217526"/>
              <a:ext cx="520041" cy="765295"/>
            </a:xfrm>
            <a:custGeom>
              <a:rect b="b" l="l" r="r" t="t"/>
              <a:pathLst>
                <a:path extrusionOk="0" h="18164" w="12343">
                  <a:moveTo>
                    <a:pt x="2268" y="1"/>
                  </a:moveTo>
                  <a:cubicBezTo>
                    <a:pt x="1468" y="368"/>
                    <a:pt x="701" y="768"/>
                    <a:pt x="0" y="1302"/>
                  </a:cubicBezTo>
                  <a:cubicBezTo>
                    <a:pt x="1668" y="4737"/>
                    <a:pt x="3536" y="8307"/>
                    <a:pt x="5704" y="12009"/>
                  </a:cubicBezTo>
                  <a:cubicBezTo>
                    <a:pt x="6772" y="13777"/>
                    <a:pt x="7806" y="15512"/>
                    <a:pt x="8873" y="17146"/>
                  </a:cubicBezTo>
                  <a:cubicBezTo>
                    <a:pt x="9040" y="17346"/>
                    <a:pt x="9574" y="17947"/>
                    <a:pt x="10541" y="18114"/>
                  </a:cubicBezTo>
                  <a:cubicBezTo>
                    <a:pt x="10730" y="18149"/>
                    <a:pt x="10911" y="18163"/>
                    <a:pt x="11079" y="18163"/>
                  </a:cubicBezTo>
                  <a:cubicBezTo>
                    <a:pt x="11714" y="18163"/>
                    <a:pt x="12184" y="17959"/>
                    <a:pt x="12342" y="17880"/>
                  </a:cubicBezTo>
                  <a:cubicBezTo>
                    <a:pt x="8973" y="11909"/>
                    <a:pt x="5604" y="5972"/>
                    <a:pt x="2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 name="Shape 805"/>
        <p:cNvGrpSpPr/>
        <p:nvPr/>
      </p:nvGrpSpPr>
      <p:grpSpPr>
        <a:xfrm>
          <a:off x="0" y="0"/>
          <a:ext cx="0" cy="0"/>
          <a:chOff x="0" y="0"/>
          <a:chExt cx="0" cy="0"/>
        </a:xfrm>
      </p:grpSpPr>
      <p:sp>
        <p:nvSpPr>
          <p:cNvPr id="806" name="Google Shape;806;p53"/>
          <p:cNvSpPr txBox="1"/>
          <p:nvPr>
            <p:ph idx="6" type="title"/>
          </p:nvPr>
        </p:nvSpPr>
        <p:spPr>
          <a:xfrm>
            <a:off x="714125" y="544075"/>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Secondary Objectives</a:t>
            </a:r>
            <a:endParaRPr/>
          </a:p>
        </p:txBody>
      </p:sp>
      <p:sp>
        <p:nvSpPr>
          <p:cNvPr id="807" name="Google Shape;807;p53"/>
          <p:cNvSpPr txBox="1"/>
          <p:nvPr>
            <p:ph idx="1" type="subTitle"/>
          </p:nvPr>
        </p:nvSpPr>
        <p:spPr>
          <a:xfrm>
            <a:off x="548363" y="2037113"/>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808" name="Google Shape;808;p53"/>
          <p:cNvSpPr txBox="1"/>
          <p:nvPr>
            <p:ph idx="2" type="subTitle"/>
          </p:nvPr>
        </p:nvSpPr>
        <p:spPr>
          <a:xfrm>
            <a:off x="6218138" y="2037113"/>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809" name="Google Shape;809;p53"/>
          <p:cNvSpPr txBox="1"/>
          <p:nvPr>
            <p:ph idx="3" type="subTitle"/>
          </p:nvPr>
        </p:nvSpPr>
        <p:spPr>
          <a:xfrm>
            <a:off x="3383250" y="2037113"/>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a:t>
            </a:r>
            <a:endParaRPr/>
          </a:p>
        </p:txBody>
      </p:sp>
      <p:sp>
        <p:nvSpPr>
          <p:cNvPr id="810" name="Google Shape;810;p53"/>
          <p:cNvSpPr txBox="1"/>
          <p:nvPr>
            <p:ph type="title"/>
          </p:nvPr>
        </p:nvSpPr>
        <p:spPr>
          <a:xfrm>
            <a:off x="837113" y="1601438"/>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a:t>
            </a:r>
            <a:endParaRPr/>
          </a:p>
        </p:txBody>
      </p:sp>
      <p:sp>
        <p:nvSpPr>
          <p:cNvPr id="811" name="Google Shape;811;p53"/>
          <p:cNvSpPr txBox="1"/>
          <p:nvPr>
            <p:ph idx="4" type="title"/>
          </p:nvPr>
        </p:nvSpPr>
        <p:spPr>
          <a:xfrm>
            <a:off x="6506888" y="1601438"/>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812" name="Google Shape;812;p53"/>
          <p:cNvSpPr txBox="1"/>
          <p:nvPr>
            <p:ph idx="5" type="title"/>
          </p:nvPr>
        </p:nvSpPr>
        <p:spPr>
          <a:xfrm>
            <a:off x="3672000" y="1601438"/>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13" name="Google Shape;813;p53"/>
          <p:cNvSpPr txBox="1"/>
          <p:nvPr>
            <p:ph idx="7" type="subTitle"/>
          </p:nvPr>
        </p:nvSpPr>
        <p:spPr>
          <a:xfrm>
            <a:off x="548363" y="3780188"/>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814" name="Google Shape;814;p53"/>
          <p:cNvSpPr txBox="1"/>
          <p:nvPr>
            <p:ph idx="8" type="subTitle"/>
          </p:nvPr>
        </p:nvSpPr>
        <p:spPr>
          <a:xfrm>
            <a:off x="6218138" y="3780188"/>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a gas giant and the biggest one</a:t>
            </a:r>
            <a:endParaRPr/>
          </a:p>
        </p:txBody>
      </p:sp>
      <p:sp>
        <p:nvSpPr>
          <p:cNvPr id="815" name="Google Shape;815;p53"/>
          <p:cNvSpPr txBox="1"/>
          <p:nvPr>
            <p:ph idx="9" type="subTitle"/>
          </p:nvPr>
        </p:nvSpPr>
        <p:spPr>
          <a:xfrm>
            <a:off x="3383250" y="3780188"/>
            <a:ext cx="2377500" cy="457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 is the third planet from the Sun</a:t>
            </a:r>
            <a:endParaRPr/>
          </a:p>
        </p:txBody>
      </p:sp>
      <p:sp>
        <p:nvSpPr>
          <p:cNvPr id="816" name="Google Shape;816;p53"/>
          <p:cNvSpPr txBox="1"/>
          <p:nvPr>
            <p:ph idx="13" type="title"/>
          </p:nvPr>
        </p:nvSpPr>
        <p:spPr>
          <a:xfrm>
            <a:off x="837113" y="3344513"/>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817" name="Google Shape;817;p53"/>
          <p:cNvSpPr txBox="1"/>
          <p:nvPr>
            <p:ph idx="14" type="title"/>
          </p:nvPr>
        </p:nvSpPr>
        <p:spPr>
          <a:xfrm>
            <a:off x="6506888" y="3344513"/>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a:t>
            </a:r>
            <a:endParaRPr/>
          </a:p>
        </p:txBody>
      </p:sp>
      <p:sp>
        <p:nvSpPr>
          <p:cNvPr id="818" name="Google Shape;818;p53"/>
          <p:cNvSpPr txBox="1"/>
          <p:nvPr>
            <p:ph idx="15" type="title"/>
          </p:nvPr>
        </p:nvSpPr>
        <p:spPr>
          <a:xfrm>
            <a:off x="3672000" y="3344513"/>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Earth</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822" name="Shape 822"/>
        <p:cNvGrpSpPr/>
        <p:nvPr/>
      </p:nvGrpSpPr>
      <p:grpSpPr>
        <a:xfrm>
          <a:off x="0" y="0"/>
          <a:ext cx="0" cy="0"/>
          <a:chOff x="0" y="0"/>
          <a:chExt cx="0" cy="0"/>
        </a:xfrm>
      </p:grpSpPr>
      <p:sp>
        <p:nvSpPr>
          <p:cNvPr id="823" name="Google Shape;823;p54"/>
          <p:cNvSpPr txBox="1"/>
          <p:nvPr>
            <p:ph type="title"/>
          </p:nvPr>
        </p:nvSpPr>
        <p:spPr>
          <a:xfrm>
            <a:off x="2230800" y="1304550"/>
            <a:ext cx="4682400" cy="253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Awesome</a:t>
            </a:r>
            <a:endParaRPr>
              <a:solidFill>
                <a:schemeClr val="dk2"/>
              </a:solidFill>
            </a:endParaRPr>
          </a:p>
          <a:p>
            <a:pPr indent="0" lvl="0" marL="0" rtl="0" algn="ctr">
              <a:spcBef>
                <a:spcPts val="0"/>
              </a:spcBef>
              <a:spcAft>
                <a:spcPts val="0"/>
              </a:spcAft>
              <a:buNone/>
            </a:pPr>
            <a:r>
              <a:rPr lang="en">
                <a:solidFill>
                  <a:schemeClr val="dk2"/>
                </a:solidFill>
              </a:rPr>
              <a:t>Words</a:t>
            </a:r>
            <a:endParaRPr>
              <a:solidFill>
                <a:schemeClr val="dk2"/>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827" name="Shape 827"/>
        <p:cNvGrpSpPr/>
        <p:nvPr/>
      </p:nvGrpSpPr>
      <p:grpSpPr>
        <a:xfrm>
          <a:off x="0" y="0"/>
          <a:ext cx="0" cy="0"/>
          <a:chOff x="0" y="0"/>
          <a:chExt cx="0" cy="0"/>
        </a:xfrm>
      </p:grpSpPr>
      <p:sp>
        <p:nvSpPr>
          <p:cNvPr id="828" name="Google Shape;828;p55"/>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Your Work</a:t>
            </a:r>
            <a:endParaRPr>
              <a:solidFill>
                <a:schemeClr val="dk2"/>
              </a:solidFill>
            </a:endParaRPr>
          </a:p>
        </p:txBody>
      </p:sp>
      <p:sp>
        <p:nvSpPr>
          <p:cNvPr id="829" name="Google Shape;829;p55"/>
          <p:cNvSpPr txBox="1"/>
          <p:nvPr/>
        </p:nvSpPr>
        <p:spPr>
          <a:xfrm>
            <a:off x="714125" y="1850700"/>
            <a:ext cx="2826000" cy="1442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Roboto"/>
                <a:ea typeface="Roboto"/>
                <a:cs typeface="Roboto"/>
                <a:sym typeface="Roboto"/>
              </a:rPr>
              <a:t>You can replace the image on the screen with your own work. Just delete this one, add yours and center it properly</a:t>
            </a:r>
            <a:endParaRPr>
              <a:solidFill>
                <a:schemeClr val="dk2"/>
              </a:solidFill>
              <a:latin typeface="Roboto"/>
              <a:ea typeface="Roboto"/>
              <a:cs typeface="Roboto"/>
              <a:sym typeface="Roboto"/>
            </a:endParaRPr>
          </a:p>
        </p:txBody>
      </p:sp>
      <p:sp>
        <p:nvSpPr>
          <p:cNvPr id="830" name="Google Shape;830;p55"/>
          <p:cNvSpPr/>
          <p:nvPr/>
        </p:nvSpPr>
        <p:spPr>
          <a:xfrm>
            <a:off x="4286258" y="1261137"/>
            <a:ext cx="3715106" cy="2621265"/>
          </a:xfrm>
          <a:custGeom>
            <a:rect b="b" l="l" r="r" t="t"/>
            <a:pathLst>
              <a:path extrusionOk="0" h="163446" w="231579">
                <a:moveTo>
                  <a:pt x="7353" y="0"/>
                </a:moveTo>
                <a:cubicBezTo>
                  <a:pt x="3258" y="0"/>
                  <a:pt x="0" y="3258"/>
                  <a:pt x="0" y="7353"/>
                </a:cubicBezTo>
                <a:lnTo>
                  <a:pt x="0" y="156092"/>
                </a:lnTo>
                <a:cubicBezTo>
                  <a:pt x="0" y="160094"/>
                  <a:pt x="3258" y="163445"/>
                  <a:pt x="7353" y="163445"/>
                </a:cubicBezTo>
                <a:lnTo>
                  <a:pt x="224226" y="163445"/>
                </a:lnTo>
                <a:cubicBezTo>
                  <a:pt x="228228" y="163445"/>
                  <a:pt x="231579" y="160187"/>
                  <a:pt x="231579" y="156092"/>
                </a:cubicBezTo>
                <a:lnTo>
                  <a:pt x="231579" y="7353"/>
                </a:lnTo>
                <a:cubicBezTo>
                  <a:pt x="231579" y="3258"/>
                  <a:pt x="228228" y="0"/>
                  <a:pt x="2242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5"/>
          <p:cNvSpPr/>
          <p:nvPr/>
        </p:nvSpPr>
        <p:spPr>
          <a:xfrm>
            <a:off x="3862190" y="3827153"/>
            <a:ext cx="4567733" cy="55249"/>
          </a:xfrm>
          <a:custGeom>
            <a:rect b="b" l="l" r="r" t="t"/>
            <a:pathLst>
              <a:path extrusionOk="0" h="3445" w="284727">
                <a:moveTo>
                  <a:pt x="0" y="0"/>
                </a:moveTo>
                <a:cubicBezTo>
                  <a:pt x="0" y="0"/>
                  <a:pt x="3072" y="3444"/>
                  <a:pt x="12472" y="3444"/>
                </a:cubicBezTo>
                <a:lnTo>
                  <a:pt x="272254" y="3444"/>
                </a:lnTo>
                <a:cubicBezTo>
                  <a:pt x="281655" y="3444"/>
                  <a:pt x="284726" y="0"/>
                  <a:pt x="2847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5"/>
          <p:cNvSpPr/>
          <p:nvPr/>
        </p:nvSpPr>
        <p:spPr>
          <a:xfrm>
            <a:off x="3862190" y="3740567"/>
            <a:ext cx="4566241" cy="86603"/>
          </a:xfrm>
          <a:custGeom>
            <a:rect b="b" l="l" r="r" t="t"/>
            <a:pathLst>
              <a:path extrusionOk="0" h="5400" w="284634">
                <a:moveTo>
                  <a:pt x="0" y="1"/>
                </a:moveTo>
                <a:lnTo>
                  <a:pt x="0" y="5399"/>
                </a:lnTo>
                <a:lnTo>
                  <a:pt x="284633" y="5399"/>
                </a:lnTo>
                <a:lnTo>
                  <a:pt x="2846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5"/>
          <p:cNvSpPr/>
          <p:nvPr/>
        </p:nvSpPr>
        <p:spPr>
          <a:xfrm>
            <a:off x="5828728" y="3751023"/>
            <a:ext cx="640609" cy="40318"/>
          </a:xfrm>
          <a:custGeom>
            <a:rect b="b" l="l" r="r" t="t"/>
            <a:pathLst>
              <a:path extrusionOk="0" h="2514" w="39932">
                <a:moveTo>
                  <a:pt x="1" y="0"/>
                </a:moveTo>
                <a:cubicBezTo>
                  <a:pt x="1" y="1396"/>
                  <a:pt x="1118" y="2513"/>
                  <a:pt x="2514" y="2513"/>
                </a:cubicBezTo>
                <a:lnTo>
                  <a:pt x="37418" y="2513"/>
                </a:lnTo>
                <a:cubicBezTo>
                  <a:pt x="38815" y="2513"/>
                  <a:pt x="39932" y="1396"/>
                  <a:pt x="39932" y="0"/>
                </a:cubicBezTo>
                <a:close/>
              </a:path>
            </a:pathLst>
          </a:custGeom>
          <a:solidFill>
            <a:srgbClr val="5E54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5"/>
          <p:cNvSpPr/>
          <p:nvPr/>
        </p:nvSpPr>
        <p:spPr>
          <a:xfrm>
            <a:off x="4378839" y="1364130"/>
            <a:ext cx="3528452" cy="2303306"/>
          </a:xfrm>
          <a:custGeom>
            <a:rect b="b" l="l" r="r" t="t"/>
            <a:pathLst>
              <a:path extrusionOk="0" h="143620" w="219944">
                <a:moveTo>
                  <a:pt x="0" y="0"/>
                </a:moveTo>
                <a:lnTo>
                  <a:pt x="0" y="143620"/>
                </a:lnTo>
                <a:lnTo>
                  <a:pt x="219944" y="143620"/>
                </a:lnTo>
                <a:lnTo>
                  <a:pt x="21994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35" name="Google Shape;835;p55"/>
          <p:cNvPicPr preferRelativeResize="0"/>
          <p:nvPr/>
        </p:nvPicPr>
        <p:blipFill>
          <a:blip r:embed="rId3">
            <a:alphaModFix/>
          </a:blip>
          <a:stretch>
            <a:fillRect/>
          </a:stretch>
        </p:blipFill>
        <p:spPr>
          <a:xfrm>
            <a:off x="4378850" y="1364125"/>
            <a:ext cx="3528449" cy="23033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39" name="Shape 839"/>
        <p:cNvGrpSpPr/>
        <p:nvPr/>
      </p:nvGrpSpPr>
      <p:grpSpPr>
        <a:xfrm>
          <a:off x="0" y="0"/>
          <a:ext cx="0" cy="0"/>
          <a:chOff x="0" y="0"/>
          <a:chExt cx="0" cy="0"/>
        </a:xfrm>
      </p:grpSpPr>
      <p:sp>
        <p:nvSpPr>
          <p:cNvPr id="840" name="Google Shape;840;p56"/>
          <p:cNvSpPr txBox="1"/>
          <p:nvPr>
            <p:ph type="title"/>
          </p:nvPr>
        </p:nvSpPr>
        <p:spPr>
          <a:xfrm>
            <a:off x="4798375" y="3473350"/>
            <a:ext cx="3631500" cy="112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844" name="Shape 844"/>
        <p:cNvGrpSpPr/>
        <p:nvPr/>
      </p:nvGrpSpPr>
      <p:grpSpPr>
        <a:xfrm>
          <a:off x="0" y="0"/>
          <a:ext cx="0" cy="0"/>
          <a:chOff x="0" y="0"/>
          <a:chExt cx="0" cy="0"/>
        </a:xfrm>
      </p:grpSpPr>
      <p:sp>
        <p:nvSpPr>
          <p:cNvPr id="845" name="Google Shape;845;p57"/>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Schedule</a:t>
            </a:r>
            <a:endParaRPr>
              <a:solidFill>
                <a:schemeClr val="dk2"/>
              </a:solidFill>
            </a:endParaRPr>
          </a:p>
        </p:txBody>
      </p:sp>
      <p:sp>
        <p:nvSpPr>
          <p:cNvPr id="846" name="Google Shape;846;p57"/>
          <p:cNvSpPr txBox="1"/>
          <p:nvPr/>
        </p:nvSpPr>
        <p:spPr>
          <a:xfrm>
            <a:off x="1082945" y="2048646"/>
            <a:ext cx="1547400" cy="458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chemeClr val="accent4"/>
                </a:solidFill>
                <a:latin typeface="Libre Baskerville"/>
                <a:ea typeface="Libre Baskerville"/>
                <a:cs typeface="Libre Baskerville"/>
                <a:sym typeface="Libre Baskerville"/>
              </a:rPr>
              <a:t>1st Week</a:t>
            </a:r>
            <a:endParaRPr b="1" sz="1800">
              <a:solidFill>
                <a:schemeClr val="accent4"/>
              </a:solidFill>
              <a:latin typeface="Libre Baskerville"/>
              <a:ea typeface="Libre Baskerville"/>
              <a:cs typeface="Libre Baskerville"/>
              <a:sym typeface="Libre Baskerville"/>
            </a:endParaRPr>
          </a:p>
        </p:txBody>
      </p:sp>
      <p:sp>
        <p:nvSpPr>
          <p:cNvPr id="847" name="Google Shape;847;p57"/>
          <p:cNvSpPr txBox="1"/>
          <p:nvPr/>
        </p:nvSpPr>
        <p:spPr>
          <a:xfrm>
            <a:off x="1082945" y="2996509"/>
            <a:ext cx="1547400" cy="458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800">
                <a:solidFill>
                  <a:srgbClr val="634939"/>
                </a:solidFill>
                <a:latin typeface="Libre Baskerville"/>
                <a:ea typeface="Libre Baskerville"/>
                <a:cs typeface="Libre Baskerville"/>
                <a:sym typeface="Libre Baskerville"/>
              </a:rPr>
              <a:t>2nd</a:t>
            </a:r>
            <a:r>
              <a:rPr b="1" lang="en" sz="1800">
                <a:solidFill>
                  <a:srgbClr val="634939"/>
                </a:solidFill>
                <a:latin typeface="Libre Baskerville"/>
                <a:ea typeface="Libre Baskerville"/>
                <a:cs typeface="Libre Baskerville"/>
                <a:sym typeface="Libre Baskerville"/>
              </a:rPr>
              <a:t> Week</a:t>
            </a:r>
            <a:endParaRPr b="1" sz="1800">
              <a:solidFill>
                <a:srgbClr val="634939"/>
              </a:solidFill>
              <a:latin typeface="Libre Baskerville"/>
              <a:ea typeface="Libre Baskerville"/>
              <a:cs typeface="Libre Baskerville"/>
              <a:sym typeface="Libre Baskerville"/>
            </a:endParaRPr>
          </a:p>
        </p:txBody>
      </p:sp>
      <p:sp>
        <p:nvSpPr>
          <p:cNvPr id="848" name="Google Shape;848;p57"/>
          <p:cNvSpPr/>
          <p:nvPr/>
        </p:nvSpPr>
        <p:spPr>
          <a:xfrm>
            <a:off x="275336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Mo</a:t>
            </a:r>
            <a:endParaRPr>
              <a:solidFill>
                <a:srgbClr val="634939"/>
              </a:solidFill>
              <a:latin typeface="Libre Baskerville"/>
              <a:ea typeface="Libre Baskerville"/>
              <a:cs typeface="Libre Baskerville"/>
              <a:sym typeface="Libre Baskerville"/>
            </a:endParaRPr>
          </a:p>
        </p:txBody>
      </p:sp>
      <p:sp>
        <p:nvSpPr>
          <p:cNvPr id="849" name="Google Shape;849;p57"/>
          <p:cNvSpPr/>
          <p:nvPr/>
        </p:nvSpPr>
        <p:spPr>
          <a:xfrm>
            <a:off x="353639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Tu</a:t>
            </a:r>
            <a:endParaRPr>
              <a:solidFill>
                <a:srgbClr val="634939"/>
              </a:solidFill>
              <a:latin typeface="Libre Baskerville"/>
              <a:ea typeface="Libre Baskerville"/>
              <a:cs typeface="Libre Baskerville"/>
              <a:sym typeface="Libre Baskerville"/>
            </a:endParaRPr>
          </a:p>
        </p:txBody>
      </p:sp>
      <p:sp>
        <p:nvSpPr>
          <p:cNvPr id="850" name="Google Shape;850;p57"/>
          <p:cNvSpPr/>
          <p:nvPr/>
        </p:nvSpPr>
        <p:spPr>
          <a:xfrm>
            <a:off x="431942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We</a:t>
            </a:r>
            <a:endParaRPr>
              <a:solidFill>
                <a:srgbClr val="634939"/>
              </a:solidFill>
              <a:latin typeface="Libre Baskerville"/>
              <a:ea typeface="Libre Baskerville"/>
              <a:cs typeface="Libre Baskerville"/>
              <a:sym typeface="Libre Baskerville"/>
            </a:endParaRPr>
          </a:p>
        </p:txBody>
      </p:sp>
      <p:sp>
        <p:nvSpPr>
          <p:cNvPr id="851" name="Google Shape;851;p57"/>
          <p:cNvSpPr/>
          <p:nvPr/>
        </p:nvSpPr>
        <p:spPr>
          <a:xfrm>
            <a:off x="510245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Th</a:t>
            </a:r>
            <a:endParaRPr>
              <a:solidFill>
                <a:srgbClr val="634939"/>
              </a:solidFill>
              <a:latin typeface="Libre Baskerville"/>
              <a:ea typeface="Libre Baskerville"/>
              <a:cs typeface="Libre Baskerville"/>
              <a:sym typeface="Libre Baskerville"/>
            </a:endParaRPr>
          </a:p>
        </p:txBody>
      </p:sp>
      <p:sp>
        <p:nvSpPr>
          <p:cNvPr id="852" name="Google Shape;852;p57"/>
          <p:cNvSpPr/>
          <p:nvPr/>
        </p:nvSpPr>
        <p:spPr>
          <a:xfrm>
            <a:off x="588548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Fr</a:t>
            </a:r>
            <a:endParaRPr>
              <a:solidFill>
                <a:srgbClr val="634939"/>
              </a:solidFill>
              <a:latin typeface="Libre Baskerville"/>
              <a:ea typeface="Libre Baskerville"/>
              <a:cs typeface="Libre Baskerville"/>
              <a:sym typeface="Libre Baskerville"/>
            </a:endParaRPr>
          </a:p>
        </p:txBody>
      </p:sp>
      <p:sp>
        <p:nvSpPr>
          <p:cNvPr id="853" name="Google Shape;853;p57"/>
          <p:cNvSpPr/>
          <p:nvPr/>
        </p:nvSpPr>
        <p:spPr>
          <a:xfrm>
            <a:off x="6668516"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Sa</a:t>
            </a:r>
            <a:endParaRPr>
              <a:solidFill>
                <a:srgbClr val="634939"/>
              </a:solidFill>
              <a:latin typeface="Libre Baskerville"/>
              <a:ea typeface="Libre Baskerville"/>
              <a:cs typeface="Libre Baskerville"/>
              <a:sym typeface="Libre Baskerville"/>
            </a:endParaRPr>
          </a:p>
        </p:txBody>
      </p:sp>
      <p:sp>
        <p:nvSpPr>
          <p:cNvPr id="854" name="Google Shape;854;p57"/>
          <p:cNvSpPr/>
          <p:nvPr/>
        </p:nvSpPr>
        <p:spPr>
          <a:xfrm>
            <a:off x="7441555" y="1968015"/>
            <a:ext cx="619500" cy="619500"/>
          </a:xfrm>
          <a:prstGeom prst="rect">
            <a:avLst/>
          </a:pr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34939"/>
                </a:solidFill>
                <a:latin typeface="Libre Baskerville"/>
                <a:ea typeface="Libre Baskerville"/>
                <a:cs typeface="Libre Baskerville"/>
                <a:sym typeface="Libre Baskerville"/>
              </a:rPr>
              <a:t>Su</a:t>
            </a:r>
            <a:endParaRPr>
              <a:solidFill>
                <a:srgbClr val="634939"/>
              </a:solidFill>
              <a:latin typeface="Libre Baskerville"/>
              <a:ea typeface="Libre Baskerville"/>
              <a:cs typeface="Libre Baskerville"/>
              <a:sym typeface="Libre Baskerville"/>
            </a:endParaRPr>
          </a:p>
        </p:txBody>
      </p:sp>
      <p:sp>
        <p:nvSpPr>
          <p:cNvPr id="855" name="Google Shape;855;p57"/>
          <p:cNvSpPr/>
          <p:nvPr/>
        </p:nvSpPr>
        <p:spPr>
          <a:xfrm>
            <a:off x="274337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Mo</a:t>
            </a:r>
            <a:endParaRPr>
              <a:solidFill>
                <a:schemeClr val="lt2"/>
              </a:solidFill>
              <a:latin typeface="Libre Baskerville"/>
              <a:ea typeface="Libre Baskerville"/>
              <a:cs typeface="Libre Baskerville"/>
              <a:sym typeface="Libre Baskerville"/>
            </a:endParaRPr>
          </a:p>
        </p:txBody>
      </p:sp>
      <p:sp>
        <p:nvSpPr>
          <p:cNvPr id="856" name="Google Shape;856;p57"/>
          <p:cNvSpPr/>
          <p:nvPr/>
        </p:nvSpPr>
        <p:spPr>
          <a:xfrm>
            <a:off x="352640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Tu</a:t>
            </a:r>
            <a:endParaRPr>
              <a:solidFill>
                <a:schemeClr val="lt2"/>
              </a:solidFill>
              <a:latin typeface="Libre Baskerville"/>
              <a:ea typeface="Libre Baskerville"/>
              <a:cs typeface="Libre Baskerville"/>
              <a:sym typeface="Libre Baskerville"/>
            </a:endParaRPr>
          </a:p>
        </p:txBody>
      </p:sp>
      <p:sp>
        <p:nvSpPr>
          <p:cNvPr id="857" name="Google Shape;857;p57"/>
          <p:cNvSpPr/>
          <p:nvPr/>
        </p:nvSpPr>
        <p:spPr>
          <a:xfrm>
            <a:off x="430943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We</a:t>
            </a:r>
            <a:endParaRPr>
              <a:solidFill>
                <a:schemeClr val="lt2"/>
              </a:solidFill>
              <a:latin typeface="Libre Baskerville"/>
              <a:ea typeface="Libre Baskerville"/>
              <a:cs typeface="Libre Baskerville"/>
              <a:sym typeface="Libre Baskerville"/>
            </a:endParaRPr>
          </a:p>
        </p:txBody>
      </p:sp>
      <p:sp>
        <p:nvSpPr>
          <p:cNvPr id="858" name="Google Shape;858;p57"/>
          <p:cNvSpPr/>
          <p:nvPr/>
        </p:nvSpPr>
        <p:spPr>
          <a:xfrm>
            <a:off x="509246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Th</a:t>
            </a:r>
            <a:endParaRPr>
              <a:solidFill>
                <a:schemeClr val="lt2"/>
              </a:solidFill>
              <a:latin typeface="Libre Baskerville"/>
              <a:ea typeface="Libre Baskerville"/>
              <a:cs typeface="Libre Baskerville"/>
              <a:sym typeface="Libre Baskerville"/>
            </a:endParaRPr>
          </a:p>
        </p:txBody>
      </p:sp>
      <p:sp>
        <p:nvSpPr>
          <p:cNvPr id="859" name="Google Shape;859;p57"/>
          <p:cNvSpPr/>
          <p:nvPr/>
        </p:nvSpPr>
        <p:spPr>
          <a:xfrm>
            <a:off x="587549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Fr</a:t>
            </a:r>
            <a:endParaRPr>
              <a:solidFill>
                <a:schemeClr val="lt2"/>
              </a:solidFill>
              <a:latin typeface="Libre Baskerville"/>
              <a:ea typeface="Libre Baskerville"/>
              <a:cs typeface="Libre Baskerville"/>
              <a:sym typeface="Libre Baskerville"/>
            </a:endParaRPr>
          </a:p>
        </p:txBody>
      </p:sp>
      <p:sp>
        <p:nvSpPr>
          <p:cNvPr id="860" name="Google Shape;860;p57"/>
          <p:cNvSpPr/>
          <p:nvPr/>
        </p:nvSpPr>
        <p:spPr>
          <a:xfrm>
            <a:off x="665852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Sa</a:t>
            </a:r>
            <a:endParaRPr>
              <a:solidFill>
                <a:schemeClr val="lt2"/>
              </a:solidFill>
              <a:latin typeface="Libre Baskerville"/>
              <a:ea typeface="Libre Baskerville"/>
              <a:cs typeface="Libre Baskerville"/>
              <a:sym typeface="Libre Baskerville"/>
            </a:endParaRPr>
          </a:p>
        </p:txBody>
      </p:sp>
      <p:sp>
        <p:nvSpPr>
          <p:cNvPr id="861" name="Google Shape;861;p57"/>
          <p:cNvSpPr/>
          <p:nvPr/>
        </p:nvSpPr>
        <p:spPr>
          <a:xfrm>
            <a:off x="7441555" y="2915877"/>
            <a:ext cx="619500" cy="6195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2"/>
                </a:solidFill>
                <a:latin typeface="Libre Baskerville"/>
                <a:ea typeface="Libre Baskerville"/>
                <a:cs typeface="Libre Baskerville"/>
                <a:sym typeface="Libre Baskerville"/>
              </a:rPr>
              <a:t>Su</a:t>
            </a:r>
            <a:endParaRPr>
              <a:solidFill>
                <a:schemeClr val="lt2"/>
              </a:solidFill>
              <a:latin typeface="Libre Baskerville"/>
              <a:ea typeface="Libre Baskerville"/>
              <a:cs typeface="Libre Baskerville"/>
              <a:sym typeface="Libre Baskerville"/>
            </a:endParaRPr>
          </a:p>
        </p:txBody>
      </p:sp>
      <p:cxnSp>
        <p:nvCxnSpPr>
          <p:cNvPr id="862" name="Google Shape;862;p57"/>
          <p:cNvCxnSpPr>
            <a:stCxn id="848" idx="0"/>
            <a:endCxn id="851" idx="0"/>
          </p:cNvCxnSpPr>
          <p:nvPr/>
        </p:nvCxnSpPr>
        <p:spPr>
          <a:xfrm flipH="1" rot="-5400000">
            <a:off x="4237316" y="793815"/>
            <a:ext cx="600" cy="2349000"/>
          </a:xfrm>
          <a:prstGeom prst="bentConnector3">
            <a:avLst>
              <a:gd fmla="val -39687500" name="adj1"/>
            </a:avLst>
          </a:prstGeom>
          <a:noFill/>
          <a:ln cap="flat" cmpd="sng" w="9525">
            <a:solidFill>
              <a:schemeClr val="accent4"/>
            </a:solidFill>
            <a:prstDash val="solid"/>
            <a:round/>
            <a:headEnd len="med" w="med" type="none"/>
            <a:tailEnd len="med" w="med" type="none"/>
          </a:ln>
        </p:spPr>
      </p:cxnSp>
      <p:sp>
        <p:nvSpPr>
          <p:cNvPr id="863" name="Google Shape;863;p57"/>
          <p:cNvSpPr txBox="1"/>
          <p:nvPr/>
        </p:nvSpPr>
        <p:spPr>
          <a:xfrm>
            <a:off x="3454379" y="1257500"/>
            <a:ext cx="1566300" cy="404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4"/>
                </a:solidFill>
                <a:latin typeface="Libre Baskerville"/>
                <a:ea typeface="Libre Baskerville"/>
                <a:cs typeface="Libre Baskerville"/>
                <a:sym typeface="Libre Baskerville"/>
              </a:rPr>
              <a:t>1st Phase</a:t>
            </a:r>
            <a:endParaRPr b="1">
              <a:solidFill>
                <a:schemeClr val="accent4"/>
              </a:solidFill>
              <a:latin typeface="Libre Baskerville"/>
              <a:ea typeface="Libre Baskerville"/>
              <a:cs typeface="Libre Baskerville"/>
              <a:sym typeface="Libre Baskerville"/>
            </a:endParaRPr>
          </a:p>
        </p:txBody>
      </p:sp>
      <p:cxnSp>
        <p:nvCxnSpPr>
          <p:cNvPr id="864" name="Google Shape;864;p57"/>
          <p:cNvCxnSpPr>
            <a:stCxn id="852" idx="0"/>
            <a:endCxn id="854" idx="0"/>
          </p:cNvCxnSpPr>
          <p:nvPr/>
        </p:nvCxnSpPr>
        <p:spPr>
          <a:xfrm flipH="1" rot="-5400000">
            <a:off x="6972986" y="1190265"/>
            <a:ext cx="600" cy="1556100"/>
          </a:xfrm>
          <a:prstGeom prst="bentConnector3">
            <a:avLst>
              <a:gd fmla="val -39687500" name="adj1"/>
            </a:avLst>
          </a:prstGeom>
          <a:noFill/>
          <a:ln cap="flat" cmpd="sng" w="9525">
            <a:solidFill>
              <a:schemeClr val="accent4"/>
            </a:solidFill>
            <a:prstDash val="solid"/>
            <a:round/>
            <a:headEnd len="med" w="med" type="none"/>
            <a:tailEnd len="med" w="med" type="none"/>
          </a:ln>
        </p:spPr>
      </p:cxnSp>
      <p:sp>
        <p:nvSpPr>
          <p:cNvPr id="865" name="Google Shape;865;p57"/>
          <p:cNvSpPr txBox="1"/>
          <p:nvPr/>
        </p:nvSpPr>
        <p:spPr>
          <a:xfrm>
            <a:off x="6184398" y="1257500"/>
            <a:ext cx="1566300" cy="404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accent4"/>
                </a:solidFill>
                <a:latin typeface="Libre Baskerville"/>
                <a:ea typeface="Libre Baskerville"/>
                <a:cs typeface="Libre Baskerville"/>
                <a:sym typeface="Libre Baskerville"/>
              </a:rPr>
              <a:t>2nd Phase</a:t>
            </a:r>
            <a:endParaRPr b="1">
              <a:solidFill>
                <a:schemeClr val="accent4"/>
              </a:solidFill>
              <a:latin typeface="Libre Baskerville"/>
              <a:ea typeface="Libre Baskerville"/>
              <a:cs typeface="Libre Baskerville"/>
              <a:sym typeface="Libre Baskerville"/>
            </a:endParaRPr>
          </a:p>
        </p:txBody>
      </p:sp>
      <p:cxnSp>
        <p:nvCxnSpPr>
          <p:cNvPr id="866" name="Google Shape;866;p57"/>
          <p:cNvCxnSpPr>
            <a:stCxn id="855" idx="2"/>
            <a:endCxn id="857" idx="2"/>
          </p:cNvCxnSpPr>
          <p:nvPr/>
        </p:nvCxnSpPr>
        <p:spPr>
          <a:xfrm flipH="1" rot="-5400000">
            <a:off x="3835825" y="2752677"/>
            <a:ext cx="600" cy="1566000"/>
          </a:xfrm>
          <a:prstGeom prst="bentConnector3">
            <a:avLst>
              <a:gd fmla="val 39687500" name="adj1"/>
            </a:avLst>
          </a:prstGeom>
          <a:noFill/>
          <a:ln cap="flat" cmpd="sng" w="9525">
            <a:solidFill>
              <a:schemeClr val="dk2"/>
            </a:solidFill>
            <a:prstDash val="solid"/>
            <a:round/>
            <a:headEnd len="med" w="med" type="none"/>
            <a:tailEnd len="med" w="med" type="none"/>
          </a:ln>
        </p:spPr>
      </p:cxnSp>
      <p:cxnSp>
        <p:nvCxnSpPr>
          <p:cNvPr id="867" name="Google Shape;867;p57"/>
          <p:cNvCxnSpPr>
            <a:stCxn id="858" idx="2"/>
            <a:endCxn id="861" idx="2"/>
          </p:cNvCxnSpPr>
          <p:nvPr/>
        </p:nvCxnSpPr>
        <p:spPr>
          <a:xfrm flipH="1" rot="-5400000">
            <a:off x="6576415" y="2361177"/>
            <a:ext cx="600" cy="2349000"/>
          </a:xfrm>
          <a:prstGeom prst="bentConnector3">
            <a:avLst>
              <a:gd fmla="val 39687500" name="adj1"/>
            </a:avLst>
          </a:prstGeom>
          <a:noFill/>
          <a:ln cap="flat" cmpd="sng" w="9525">
            <a:solidFill>
              <a:schemeClr val="dk2"/>
            </a:solidFill>
            <a:prstDash val="solid"/>
            <a:round/>
            <a:headEnd len="med" w="med" type="none"/>
            <a:tailEnd len="med" w="med" type="none"/>
          </a:ln>
        </p:spPr>
      </p:cxnSp>
      <p:sp>
        <p:nvSpPr>
          <p:cNvPr id="868" name="Google Shape;868;p57"/>
          <p:cNvSpPr txBox="1"/>
          <p:nvPr/>
        </p:nvSpPr>
        <p:spPr>
          <a:xfrm>
            <a:off x="3053089" y="3843186"/>
            <a:ext cx="1566300" cy="405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dk2"/>
                </a:solidFill>
                <a:latin typeface="Libre Baskerville"/>
                <a:ea typeface="Libre Baskerville"/>
                <a:cs typeface="Libre Baskerville"/>
                <a:sym typeface="Libre Baskerville"/>
              </a:rPr>
              <a:t>3rd Phase</a:t>
            </a:r>
            <a:endParaRPr b="1">
              <a:solidFill>
                <a:schemeClr val="dk2"/>
              </a:solidFill>
              <a:latin typeface="Libre Baskerville"/>
              <a:ea typeface="Libre Baskerville"/>
              <a:cs typeface="Libre Baskerville"/>
              <a:sym typeface="Libre Baskerville"/>
            </a:endParaRPr>
          </a:p>
        </p:txBody>
      </p:sp>
      <p:sp>
        <p:nvSpPr>
          <p:cNvPr id="869" name="Google Shape;869;p57"/>
          <p:cNvSpPr txBox="1"/>
          <p:nvPr/>
        </p:nvSpPr>
        <p:spPr>
          <a:xfrm>
            <a:off x="5794302" y="3843186"/>
            <a:ext cx="1566300" cy="405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a:solidFill>
                  <a:schemeClr val="dk2"/>
                </a:solidFill>
                <a:latin typeface="Libre Baskerville"/>
                <a:ea typeface="Libre Baskerville"/>
                <a:cs typeface="Libre Baskerville"/>
                <a:sym typeface="Libre Baskerville"/>
              </a:rPr>
              <a:t>4th Phase</a:t>
            </a:r>
            <a:endParaRPr b="1">
              <a:solidFill>
                <a:schemeClr val="dk2"/>
              </a:solidFill>
              <a:latin typeface="Libre Baskerville"/>
              <a:ea typeface="Libre Baskerville"/>
              <a:cs typeface="Libre Baskerville"/>
              <a:sym typeface="Libre Baskerville"/>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 name="Shape 873"/>
        <p:cNvGrpSpPr/>
        <p:nvPr/>
      </p:nvGrpSpPr>
      <p:grpSpPr>
        <a:xfrm>
          <a:off x="0" y="0"/>
          <a:ext cx="0" cy="0"/>
          <a:chOff x="0" y="0"/>
          <a:chExt cx="0" cy="0"/>
        </a:xfrm>
      </p:grpSpPr>
      <p:sp>
        <p:nvSpPr>
          <p:cNvPr id="874" name="Google Shape;874;p58"/>
          <p:cNvSpPr txBox="1"/>
          <p:nvPr>
            <p:ph idx="1" type="body"/>
          </p:nvPr>
        </p:nvSpPr>
        <p:spPr>
          <a:xfrm>
            <a:off x="714150" y="3285213"/>
            <a:ext cx="7715700" cy="363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Big numbers catch your audience's attention</a:t>
            </a:r>
            <a:endParaRPr/>
          </a:p>
        </p:txBody>
      </p:sp>
      <p:sp>
        <p:nvSpPr>
          <p:cNvPr id="875" name="Google Shape;875;p58"/>
          <p:cNvSpPr txBox="1"/>
          <p:nvPr>
            <p:ph type="title"/>
          </p:nvPr>
        </p:nvSpPr>
        <p:spPr>
          <a:xfrm>
            <a:off x="714150" y="1646788"/>
            <a:ext cx="7715700" cy="1645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1,927</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879" name="Shape 879"/>
        <p:cNvGrpSpPr/>
        <p:nvPr/>
      </p:nvGrpSpPr>
      <p:grpSpPr>
        <a:xfrm>
          <a:off x="0" y="0"/>
          <a:ext cx="0" cy="0"/>
          <a:chOff x="0" y="0"/>
          <a:chExt cx="0" cy="0"/>
        </a:xfrm>
      </p:grpSpPr>
      <p:sp>
        <p:nvSpPr>
          <p:cNvPr id="880" name="Google Shape;880;p59"/>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Table</a:t>
            </a:r>
            <a:endParaRPr>
              <a:solidFill>
                <a:schemeClr val="dk2"/>
              </a:solidFill>
            </a:endParaRPr>
          </a:p>
        </p:txBody>
      </p:sp>
      <p:graphicFrame>
        <p:nvGraphicFramePr>
          <p:cNvPr id="881" name="Google Shape;881;p59"/>
          <p:cNvGraphicFramePr/>
          <p:nvPr/>
        </p:nvGraphicFramePr>
        <p:xfrm>
          <a:off x="778000" y="1417297"/>
          <a:ext cx="3000000" cy="3000000"/>
        </p:xfrm>
        <a:graphic>
          <a:graphicData uri="http://schemas.openxmlformats.org/drawingml/2006/table">
            <a:tbl>
              <a:tblPr>
                <a:noFill/>
                <a:tableStyleId>{5250767C-F2F0-48D1-8AEB-7F5A6391D286}</a:tableStyleId>
              </a:tblPr>
              <a:tblGrid>
                <a:gridCol w="1517600"/>
                <a:gridCol w="1517600"/>
                <a:gridCol w="1517600"/>
                <a:gridCol w="1517600"/>
                <a:gridCol w="1517600"/>
              </a:tblGrid>
              <a:tr h="523850">
                <a:tc>
                  <a:txBody>
                    <a:bodyPr/>
                    <a:lstStyle/>
                    <a:p>
                      <a:pPr indent="0" lvl="0" marL="0" rtl="0" algn="ctr">
                        <a:spcBef>
                          <a:spcPts val="0"/>
                        </a:spcBef>
                        <a:spcAft>
                          <a:spcPts val="0"/>
                        </a:spcAft>
                        <a:buNone/>
                      </a:pPr>
                      <a:r>
                        <a:t/>
                      </a:r>
                      <a:endParaRPr>
                        <a:solidFill>
                          <a:srgbClr val="FFFFFF"/>
                        </a:solidFill>
                        <a:latin typeface="Merriweather"/>
                        <a:ea typeface="Merriweather"/>
                        <a:cs typeface="Merriweather"/>
                        <a:sym typeface="Merriweather"/>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1500">
                          <a:solidFill>
                            <a:schemeClr val="dk2"/>
                          </a:solidFill>
                          <a:latin typeface="Libre Baskerville"/>
                          <a:ea typeface="Libre Baskerville"/>
                          <a:cs typeface="Libre Baskerville"/>
                          <a:sym typeface="Libre Baskerville"/>
                        </a:rPr>
                        <a:t>Test 1</a:t>
                      </a:r>
                      <a:endParaRPr b="1" sz="15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1500">
                          <a:solidFill>
                            <a:schemeClr val="dk2"/>
                          </a:solidFill>
                          <a:latin typeface="Libre Baskerville"/>
                          <a:ea typeface="Libre Baskerville"/>
                          <a:cs typeface="Libre Baskerville"/>
                          <a:sym typeface="Libre Baskerville"/>
                        </a:rPr>
                        <a:t>Test 2</a:t>
                      </a:r>
                      <a:endParaRPr b="1" sz="15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1500">
                          <a:solidFill>
                            <a:schemeClr val="dk2"/>
                          </a:solidFill>
                          <a:latin typeface="Libre Baskerville"/>
                          <a:ea typeface="Libre Baskerville"/>
                          <a:cs typeface="Libre Baskerville"/>
                          <a:sym typeface="Libre Baskerville"/>
                        </a:rPr>
                        <a:t>Test 3</a:t>
                      </a:r>
                      <a:endParaRPr b="1" sz="15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1500">
                          <a:solidFill>
                            <a:schemeClr val="dk2"/>
                          </a:solidFill>
                          <a:latin typeface="Libre Baskerville"/>
                          <a:ea typeface="Libre Baskerville"/>
                          <a:cs typeface="Libre Baskerville"/>
                          <a:sym typeface="Libre Baskerville"/>
                        </a:rPr>
                        <a:t>Test 4</a:t>
                      </a:r>
                      <a:endParaRPr b="1" sz="15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544975">
                <a:tc>
                  <a:txBody>
                    <a:bodyPr/>
                    <a:lstStyle/>
                    <a:p>
                      <a:pPr indent="0" lvl="0" marL="0" rtl="0" algn="ctr">
                        <a:spcBef>
                          <a:spcPts val="0"/>
                        </a:spcBef>
                        <a:spcAft>
                          <a:spcPts val="0"/>
                        </a:spcAft>
                        <a:buNone/>
                      </a:pPr>
                      <a:r>
                        <a:rPr b="1" lang="en" sz="1600">
                          <a:solidFill>
                            <a:schemeClr val="dk2"/>
                          </a:solidFill>
                          <a:latin typeface="Libre Baskerville"/>
                          <a:ea typeface="Libre Baskerville"/>
                          <a:cs typeface="Libre Baskerville"/>
                          <a:sym typeface="Libre Baskerville"/>
                        </a:rPr>
                        <a:t>Indicator 1</a:t>
                      </a:r>
                      <a:endParaRPr b="1" sz="16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erriweather"/>
                        <a:ea typeface="Merriweather"/>
                        <a:cs typeface="Merriweather"/>
                        <a:sym typeface="Merriweat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erriweather"/>
                        <a:ea typeface="Merriweather"/>
                        <a:cs typeface="Merriweather"/>
                        <a:sym typeface="Merriweat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erriweather"/>
                        <a:ea typeface="Merriweather"/>
                        <a:cs typeface="Merriweather"/>
                        <a:sym typeface="Merriweat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erriweather"/>
                        <a:ea typeface="Merriweather"/>
                        <a:cs typeface="Merriweather"/>
                        <a:sym typeface="Merriweat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544975">
                <a:tc>
                  <a:txBody>
                    <a:bodyPr/>
                    <a:lstStyle/>
                    <a:p>
                      <a:pPr indent="0" lvl="0" marL="0" rtl="0" algn="ctr">
                        <a:spcBef>
                          <a:spcPts val="0"/>
                        </a:spcBef>
                        <a:spcAft>
                          <a:spcPts val="0"/>
                        </a:spcAft>
                        <a:buNone/>
                      </a:pPr>
                      <a:r>
                        <a:rPr b="1" lang="en" sz="1600">
                          <a:solidFill>
                            <a:schemeClr val="dk2"/>
                          </a:solidFill>
                          <a:latin typeface="Libre Baskerville"/>
                          <a:ea typeface="Libre Baskerville"/>
                          <a:cs typeface="Libre Baskerville"/>
                          <a:sym typeface="Libre Baskerville"/>
                        </a:rPr>
                        <a:t>Indicator 2</a:t>
                      </a:r>
                      <a:endParaRPr b="1" sz="16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544975">
                <a:tc>
                  <a:txBody>
                    <a:bodyPr/>
                    <a:lstStyle/>
                    <a:p>
                      <a:pPr indent="0" lvl="0" marL="0" rtl="0" algn="ctr">
                        <a:spcBef>
                          <a:spcPts val="0"/>
                        </a:spcBef>
                        <a:spcAft>
                          <a:spcPts val="0"/>
                        </a:spcAft>
                        <a:buNone/>
                      </a:pPr>
                      <a:r>
                        <a:rPr b="1" lang="en" sz="1600">
                          <a:solidFill>
                            <a:schemeClr val="dk2"/>
                          </a:solidFill>
                          <a:latin typeface="Libre Baskerville"/>
                          <a:ea typeface="Libre Baskerville"/>
                          <a:cs typeface="Libre Baskerville"/>
                          <a:sym typeface="Libre Baskerville"/>
                        </a:rPr>
                        <a:t>Indicator 3</a:t>
                      </a:r>
                      <a:endParaRPr b="1" sz="16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544975">
                <a:tc>
                  <a:txBody>
                    <a:bodyPr/>
                    <a:lstStyle/>
                    <a:p>
                      <a:pPr indent="0" lvl="0" marL="0" rtl="0" algn="ctr">
                        <a:spcBef>
                          <a:spcPts val="0"/>
                        </a:spcBef>
                        <a:spcAft>
                          <a:spcPts val="0"/>
                        </a:spcAft>
                        <a:buNone/>
                      </a:pPr>
                      <a:r>
                        <a:rPr b="1" lang="en" sz="1600">
                          <a:solidFill>
                            <a:schemeClr val="dk2"/>
                          </a:solidFill>
                          <a:latin typeface="Libre Baskerville"/>
                          <a:ea typeface="Libre Baskerville"/>
                          <a:cs typeface="Libre Baskerville"/>
                          <a:sym typeface="Libre Baskerville"/>
                        </a:rPr>
                        <a:t>Indicator 4</a:t>
                      </a:r>
                      <a:endParaRPr b="1" sz="1600">
                        <a:solidFill>
                          <a:schemeClr val="dk2"/>
                        </a:solidFill>
                        <a:latin typeface="Libre Baskerville"/>
                        <a:ea typeface="Libre Baskerville"/>
                        <a:cs typeface="Libre Baskerville"/>
                        <a:sym typeface="Libre Baskervill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t/>
                      </a:r>
                      <a:endParaRPr sz="1600">
                        <a:solidFill>
                          <a:srgbClr val="FFFFFF"/>
                        </a:solidFill>
                        <a:latin typeface="DM Sans"/>
                        <a:ea typeface="DM Sans"/>
                        <a:cs typeface="DM Sans"/>
                        <a:sym typeface="DM Sans"/>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bl>
          </a:graphicData>
        </a:graphic>
      </p:graphicFrame>
      <p:sp>
        <p:nvSpPr>
          <p:cNvPr id="882" name="Google Shape;882;p59"/>
          <p:cNvSpPr/>
          <p:nvPr/>
        </p:nvSpPr>
        <p:spPr>
          <a:xfrm>
            <a:off x="2899295" y="2079636"/>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83" name="Google Shape;883;p59"/>
          <p:cNvSpPr/>
          <p:nvPr/>
        </p:nvSpPr>
        <p:spPr>
          <a:xfrm>
            <a:off x="2899295" y="3697813"/>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84" name="Google Shape;884;p59"/>
          <p:cNvSpPr/>
          <p:nvPr/>
        </p:nvSpPr>
        <p:spPr>
          <a:xfrm>
            <a:off x="2872256" y="2512438"/>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9"/>
          <p:cNvSpPr/>
          <p:nvPr/>
        </p:nvSpPr>
        <p:spPr>
          <a:xfrm>
            <a:off x="2872256" y="3059185"/>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9"/>
          <p:cNvSpPr/>
          <p:nvPr/>
        </p:nvSpPr>
        <p:spPr>
          <a:xfrm>
            <a:off x="7247107" y="2079636"/>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87" name="Google Shape;887;p59"/>
          <p:cNvSpPr/>
          <p:nvPr/>
        </p:nvSpPr>
        <p:spPr>
          <a:xfrm>
            <a:off x="7247107" y="3697813"/>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88" name="Google Shape;888;p59"/>
          <p:cNvSpPr/>
          <p:nvPr/>
        </p:nvSpPr>
        <p:spPr>
          <a:xfrm>
            <a:off x="7220069" y="2512438"/>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9"/>
          <p:cNvSpPr/>
          <p:nvPr/>
        </p:nvSpPr>
        <p:spPr>
          <a:xfrm>
            <a:off x="7224831" y="3059185"/>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59"/>
          <p:cNvSpPr/>
          <p:nvPr/>
        </p:nvSpPr>
        <p:spPr>
          <a:xfrm>
            <a:off x="4342682" y="2079636"/>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91" name="Google Shape;891;p59"/>
          <p:cNvSpPr/>
          <p:nvPr/>
        </p:nvSpPr>
        <p:spPr>
          <a:xfrm>
            <a:off x="4342682" y="3153270"/>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92" name="Google Shape;892;p59"/>
          <p:cNvSpPr/>
          <p:nvPr/>
        </p:nvSpPr>
        <p:spPr>
          <a:xfrm>
            <a:off x="4315644" y="2512438"/>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9"/>
          <p:cNvSpPr/>
          <p:nvPr/>
        </p:nvSpPr>
        <p:spPr>
          <a:xfrm>
            <a:off x="4315644" y="3603728"/>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9"/>
          <p:cNvSpPr/>
          <p:nvPr/>
        </p:nvSpPr>
        <p:spPr>
          <a:xfrm>
            <a:off x="5795657" y="2079636"/>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95" name="Google Shape;895;p59"/>
          <p:cNvSpPr/>
          <p:nvPr/>
        </p:nvSpPr>
        <p:spPr>
          <a:xfrm>
            <a:off x="5795657" y="3153270"/>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
        <p:nvSpPr>
          <p:cNvPr id="896" name="Google Shape;896;p59"/>
          <p:cNvSpPr/>
          <p:nvPr/>
        </p:nvSpPr>
        <p:spPr>
          <a:xfrm>
            <a:off x="5763856" y="3603728"/>
            <a:ext cx="512700" cy="513000"/>
          </a:xfrm>
          <a:prstGeom prst="mathMultiply">
            <a:avLst>
              <a:gd fmla="val 23520" name="adj1"/>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9"/>
          <p:cNvSpPr/>
          <p:nvPr/>
        </p:nvSpPr>
        <p:spPr>
          <a:xfrm>
            <a:off x="5795657" y="2606523"/>
            <a:ext cx="458623" cy="324830"/>
          </a:xfrm>
          <a:custGeom>
            <a:rect b="b" l="l" r="r" t="t"/>
            <a:pathLst>
              <a:path extrusionOk="0" h="23594" w="33312">
                <a:moveTo>
                  <a:pt x="0" y="6763"/>
                </a:moveTo>
                <a:lnTo>
                  <a:pt x="9718" y="23594"/>
                </a:lnTo>
                <a:lnTo>
                  <a:pt x="33312" y="0"/>
                </a:lnTo>
                <a:lnTo>
                  <a:pt x="24836" y="0"/>
                </a:lnTo>
                <a:lnTo>
                  <a:pt x="11294" y="13542"/>
                </a:lnTo>
                <a:lnTo>
                  <a:pt x="7299" y="6623"/>
                </a:lnTo>
                <a:close/>
              </a:path>
            </a:pathLst>
          </a:custGeom>
          <a:solidFill>
            <a:schemeClr val="accent3"/>
          </a:solidFill>
          <a:ln>
            <a:noFill/>
          </a:ln>
        </p:spPr>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901" name="Shape 901"/>
        <p:cNvGrpSpPr/>
        <p:nvPr/>
      </p:nvGrpSpPr>
      <p:grpSpPr>
        <a:xfrm>
          <a:off x="0" y="0"/>
          <a:ext cx="0" cy="0"/>
          <a:chOff x="0" y="0"/>
          <a:chExt cx="0" cy="0"/>
        </a:xfrm>
      </p:grpSpPr>
      <p:sp>
        <p:nvSpPr>
          <p:cNvPr id="902" name="Google Shape;902;p60"/>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Timeline</a:t>
            </a:r>
            <a:endParaRPr>
              <a:solidFill>
                <a:schemeClr val="dk2"/>
              </a:solidFill>
            </a:endParaRPr>
          </a:p>
        </p:txBody>
      </p:sp>
      <p:sp>
        <p:nvSpPr>
          <p:cNvPr id="903" name="Google Shape;903;p60"/>
          <p:cNvSpPr txBox="1"/>
          <p:nvPr/>
        </p:nvSpPr>
        <p:spPr>
          <a:xfrm>
            <a:off x="995925" y="1537250"/>
            <a:ext cx="1323900" cy="37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dk2"/>
                </a:solidFill>
                <a:latin typeface="Libre Baskerville"/>
                <a:ea typeface="Libre Baskerville"/>
                <a:cs typeface="Libre Baskerville"/>
                <a:sym typeface="Libre Baskerville"/>
              </a:rPr>
              <a:t>Mercury</a:t>
            </a:r>
            <a:endParaRPr b="1" sz="1900">
              <a:solidFill>
                <a:schemeClr val="dk2"/>
              </a:solidFill>
              <a:latin typeface="Libre Baskerville"/>
              <a:ea typeface="Libre Baskerville"/>
              <a:cs typeface="Libre Baskerville"/>
              <a:sym typeface="Libre Baskerville"/>
            </a:endParaRPr>
          </a:p>
        </p:txBody>
      </p:sp>
      <p:sp>
        <p:nvSpPr>
          <p:cNvPr id="904" name="Google Shape;904;p60"/>
          <p:cNvSpPr txBox="1"/>
          <p:nvPr/>
        </p:nvSpPr>
        <p:spPr>
          <a:xfrm>
            <a:off x="693075" y="1866042"/>
            <a:ext cx="1929600" cy="598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a:solidFill>
                  <a:schemeClr val="dk2"/>
                </a:solidFill>
                <a:latin typeface="Roboto"/>
                <a:ea typeface="Roboto"/>
                <a:cs typeface="Roboto"/>
                <a:sym typeface="Roboto"/>
              </a:rPr>
              <a:t>Mercury is the closest planet to the Sun</a:t>
            </a:r>
            <a:endParaRPr>
              <a:solidFill>
                <a:schemeClr val="dk2"/>
              </a:solidFill>
              <a:latin typeface="Roboto"/>
              <a:ea typeface="Roboto"/>
              <a:cs typeface="Roboto"/>
              <a:sym typeface="Roboto"/>
            </a:endParaRPr>
          </a:p>
        </p:txBody>
      </p:sp>
      <p:sp>
        <p:nvSpPr>
          <p:cNvPr id="905" name="Google Shape;905;p60"/>
          <p:cNvSpPr txBox="1"/>
          <p:nvPr/>
        </p:nvSpPr>
        <p:spPr>
          <a:xfrm>
            <a:off x="3910788" y="2983900"/>
            <a:ext cx="1323900" cy="37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dk2"/>
                </a:solidFill>
                <a:latin typeface="Libre Baskerville"/>
                <a:ea typeface="Libre Baskerville"/>
                <a:cs typeface="Libre Baskerville"/>
                <a:sym typeface="Libre Baskerville"/>
              </a:rPr>
              <a:t>Venus</a:t>
            </a:r>
            <a:endParaRPr b="1" sz="1900">
              <a:solidFill>
                <a:schemeClr val="dk2"/>
              </a:solidFill>
              <a:latin typeface="Libre Baskerville"/>
              <a:ea typeface="Libre Baskerville"/>
              <a:cs typeface="Libre Baskerville"/>
              <a:sym typeface="Libre Baskerville"/>
            </a:endParaRPr>
          </a:p>
        </p:txBody>
      </p:sp>
      <p:sp>
        <p:nvSpPr>
          <p:cNvPr id="906" name="Google Shape;906;p60"/>
          <p:cNvSpPr txBox="1"/>
          <p:nvPr/>
        </p:nvSpPr>
        <p:spPr>
          <a:xfrm>
            <a:off x="3627288" y="3312251"/>
            <a:ext cx="1890900" cy="598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a:solidFill>
                  <a:schemeClr val="dk2"/>
                </a:solidFill>
                <a:latin typeface="Roboto"/>
                <a:ea typeface="Roboto"/>
                <a:cs typeface="Roboto"/>
                <a:sym typeface="Roboto"/>
              </a:rPr>
              <a:t>Venus is the second planet from the Sun</a:t>
            </a:r>
            <a:endParaRPr>
              <a:solidFill>
                <a:schemeClr val="dk2"/>
              </a:solidFill>
              <a:latin typeface="Roboto"/>
              <a:ea typeface="Roboto"/>
              <a:cs typeface="Roboto"/>
              <a:sym typeface="Roboto"/>
            </a:endParaRPr>
          </a:p>
        </p:txBody>
      </p:sp>
      <p:sp>
        <p:nvSpPr>
          <p:cNvPr id="907" name="Google Shape;907;p60"/>
          <p:cNvSpPr txBox="1"/>
          <p:nvPr/>
        </p:nvSpPr>
        <p:spPr>
          <a:xfrm>
            <a:off x="6824175" y="1537250"/>
            <a:ext cx="1323900" cy="376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900">
                <a:solidFill>
                  <a:schemeClr val="dk2"/>
                </a:solidFill>
                <a:latin typeface="Libre Baskerville"/>
                <a:ea typeface="Libre Baskerville"/>
                <a:cs typeface="Libre Baskerville"/>
                <a:sym typeface="Libre Baskerville"/>
              </a:rPr>
              <a:t>Mars</a:t>
            </a:r>
            <a:endParaRPr b="1" sz="1900">
              <a:solidFill>
                <a:schemeClr val="dk2"/>
              </a:solidFill>
              <a:latin typeface="Libre Baskerville"/>
              <a:ea typeface="Libre Baskerville"/>
              <a:cs typeface="Libre Baskerville"/>
              <a:sym typeface="Libre Baskerville"/>
            </a:endParaRPr>
          </a:p>
        </p:txBody>
      </p:sp>
      <p:sp>
        <p:nvSpPr>
          <p:cNvPr id="908" name="Google Shape;908;p60"/>
          <p:cNvSpPr txBox="1"/>
          <p:nvPr/>
        </p:nvSpPr>
        <p:spPr>
          <a:xfrm>
            <a:off x="6521325" y="1865867"/>
            <a:ext cx="1929600" cy="598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a:solidFill>
                  <a:schemeClr val="dk2"/>
                </a:solidFill>
                <a:latin typeface="Roboto"/>
                <a:ea typeface="Roboto"/>
                <a:cs typeface="Roboto"/>
                <a:sym typeface="Roboto"/>
              </a:rPr>
              <a:t>Mars is actually a very cold place</a:t>
            </a:r>
            <a:endParaRPr>
              <a:solidFill>
                <a:schemeClr val="dk2"/>
              </a:solidFill>
              <a:latin typeface="Roboto"/>
              <a:ea typeface="Roboto"/>
              <a:cs typeface="Roboto"/>
              <a:sym typeface="Roboto"/>
            </a:endParaRPr>
          </a:p>
        </p:txBody>
      </p:sp>
      <p:cxnSp>
        <p:nvCxnSpPr>
          <p:cNvPr id="909" name="Google Shape;909;p60"/>
          <p:cNvCxnSpPr/>
          <p:nvPr/>
        </p:nvCxnSpPr>
        <p:spPr>
          <a:xfrm>
            <a:off x="766050" y="2724159"/>
            <a:ext cx="7611900" cy="0"/>
          </a:xfrm>
          <a:prstGeom prst="straightConnector1">
            <a:avLst/>
          </a:prstGeom>
          <a:noFill/>
          <a:ln cap="flat" cmpd="sng" w="19050">
            <a:solidFill>
              <a:schemeClr val="dk2"/>
            </a:solidFill>
            <a:prstDash val="solid"/>
            <a:round/>
            <a:headEnd len="med" w="med" type="none"/>
            <a:tailEnd len="med" w="med" type="none"/>
          </a:ln>
        </p:spPr>
      </p:cxnSp>
      <p:sp>
        <p:nvSpPr>
          <p:cNvPr id="910" name="Google Shape;910;p60"/>
          <p:cNvSpPr/>
          <p:nvPr/>
        </p:nvSpPr>
        <p:spPr>
          <a:xfrm>
            <a:off x="1573575" y="2637459"/>
            <a:ext cx="168600" cy="1734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60"/>
          <p:cNvSpPr/>
          <p:nvPr/>
        </p:nvSpPr>
        <p:spPr>
          <a:xfrm>
            <a:off x="4488438" y="2636909"/>
            <a:ext cx="168600" cy="1734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60"/>
          <p:cNvSpPr/>
          <p:nvPr/>
        </p:nvSpPr>
        <p:spPr>
          <a:xfrm>
            <a:off x="7401825" y="2636909"/>
            <a:ext cx="168600" cy="173400"/>
          </a:xfrm>
          <a:prstGeom prst="rect">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60"/>
          <p:cNvSpPr txBox="1"/>
          <p:nvPr/>
        </p:nvSpPr>
        <p:spPr>
          <a:xfrm>
            <a:off x="1316925" y="3109709"/>
            <a:ext cx="681900" cy="472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500">
                <a:solidFill>
                  <a:schemeClr val="lt2"/>
                </a:solidFill>
                <a:latin typeface="Libre Baskerville"/>
                <a:ea typeface="Libre Baskerville"/>
                <a:cs typeface="Libre Baskerville"/>
                <a:sym typeface="Libre Baskerville"/>
              </a:rPr>
              <a:t>1927</a:t>
            </a:r>
            <a:endParaRPr b="1" sz="1500">
              <a:solidFill>
                <a:schemeClr val="lt2"/>
              </a:solidFill>
              <a:latin typeface="Libre Baskerville"/>
              <a:ea typeface="Libre Baskerville"/>
              <a:cs typeface="Libre Baskerville"/>
              <a:sym typeface="Libre Baskerville"/>
            </a:endParaRPr>
          </a:p>
        </p:txBody>
      </p:sp>
      <p:sp>
        <p:nvSpPr>
          <p:cNvPr id="914" name="Google Shape;914;p60"/>
          <p:cNvSpPr txBox="1"/>
          <p:nvPr/>
        </p:nvSpPr>
        <p:spPr>
          <a:xfrm>
            <a:off x="4231788" y="1863184"/>
            <a:ext cx="681900" cy="472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500">
                <a:solidFill>
                  <a:schemeClr val="lt2"/>
                </a:solidFill>
                <a:latin typeface="Libre Baskerville"/>
                <a:ea typeface="Libre Baskerville"/>
                <a:cs typeface="Libre Baskerville"/>
                <a:sym typeface="Libre Baskerville"/>
              </a:rPr>
              <a:t>Now</a:t>
            </a:r>
            <a:endParaRPr b="1" sz="1500">
              <a:solidFill>
                <a:schemeClr val="lt2"/>
              </a:solidFill>
              <a:latin typeface="Libre Baskerville"/>
              <a:ea typeface="Libre Baskerville"/>
              <a:cs typeface="Libre Baskerville"/>
              <a:sym typeface="Libre Baskerville"/>
            </a:endParaRPr>
          </a:p>
        </p:txBody>
      </p:sp>
      <p:sp>
        <p:nvSpPr>
          <p:cNvPr id="915" name="Google Shape;915;p60"/>
          <p:cNvSpPr txBox="1"/>
          <p:nvPr/>
        </p:nvSpPr>
        <p:spPr>
          <a:xfrm>
            <a:off x="7145175" y="3109709"/>
            <a:ext cx="681900" cy="4722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500">
                <a:solidFill>
                  <a:schemeClr val="lt2"/>
                </a:solidFill>
                <a:latin typeface="Libre Baskerville"/>
                <a:ea typeface="Libre Baskerville"/>
                <a:cs typeface="Libre Baskerville"/>
                <a:sym typeface="Libre Baskerville"/>
              </a:rPr>
              <a:t>2027</a:t>
            </a:r>
            <a:endParaRPr b="1" sz="1500">
              <a:solidFill>
                <a:schemeClr val="lt2"/>
              </a:solidFill>
              <a:latin typeface="Libre Baskerville"/>
              <a:ea typeface="Libre Baskerville"/>
              <a:cs typeface="Libre Baskerville"/>
              <a:sym typeface="Libre Baskerville"/>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500" name="Shape 500"/>
        <p:cNvGrpSpPr/>
        <p:nvPr/>
      </p:nvGrpSpPr>
      <p:grpSpPr>
        <a:xfrm>
          <a:off x="0" y="0"/>
          <a:ext cx="0" cy="0"/>
          <a:chOff x="0" y="0"/>
          <a:chExt cx="0" cy="0"/>
        </a:xfrm>
      </p:grpSpPr>
      <p:sp>
        <p:nvSpPr>
          <p:cNvPr id="501" name="Google Shape;501;p43"/>
          <p:cNvSpPr txBox="1"/>
          <p:nvPr>
            <p:ph type="title"/>
          </p:nvPr>
        </p:nvSpPr>
        <p:spPr>
          <a:xfrm>
            <a:off x="714125" y="543950"/>
            <a:ext cx="7716000" cy="36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Contents of This Template</a:t>
            </a:r>
            <a:endParaRPr/>
          </a:p>
        </p:txBody>
      </p:sp>
      <p:sp>
        <p:nvSpPr>
          <p:cNvPr id="502" name="Google Shape;502;p43"/>
          <p:cNvSpPr txBox="1"/>
          <p:nvPr>
            <p:ph idx="1" type="body"/>
          </p:nvPr>
        </p:nvSpPr>
        <p:spPr>
          <a:xfrm>
            <a:off x="714000" y="1064375"/>
            <a:ext cx="7716000" cy="3213600"/>
          </a:xfrm>
          <a:prstGeom prst="rect">
            <a:avLst/>
          </a:prstGeom>
        </p:spPr>
        <p:txBody>
          <a:bodyPr anchorCtr="0" anchor="t" bIns="91425" lIns="91425" spcFirstLastPara="1" rIns="91425" wrap="square" tIns="91425">
            <a:noAutofit/>
          </a:bodyPr>
          <a:lstStyle/>
          <a:p>
            <a:pPr indent="0" lvl="0" marL="0" rtl="0" algn="l">
              <a:lnSpc>
                <a:spcPct val="90000"/>
              </a:lnSpc>
              <a:spcBef>
                <a:spcPts val="0"/>
              </a:spcBef>
              <a:spcAft>
                <a:spcPts val="0"/>
              </a:spcAft>
              <a:buNone/>
            </a:pPr>
            <a:r>
              <a:rPr lang="en">
                <a:solidFill>
                  <a:schemeClr val="dk2"/>
                </a:solidFill>
              </a:rPr>
              <a:t>Here’s what you’ll find in this</a:t>
            </a:r>
            <a:r>
              <a:rPr lang="en">
                <a:solidFill>
                  <a:schemeClr val="dk2"/>
                </a:solidFill>
                <a:uFill>
                  <a:noFill/>
                </a:uFill>
                <a:hlinkClick r:id="rId3">
                  <a:extLst>
                    <a:ext uri="{A12FA001-AC4F-418D-AE19-62706E023703}">
                      <ahyp:hlinkClr val="tx"/>
                    </a:ext>
                  </a:extLst>
                </a:hlinkClick>
              </a:rPr>
              <a:t> </a:t>
            </a:r>
            <a:r>
              <a:rPr b="1" lang="en">
                <a:solidFill>
                  <a:schemeClr val="dk2"/>
                </a:solidFill>
                <a:uFill>
                  <a:noFill/>
                </a:uFill>
                <a:hlinkClick r:id="rId4">
                  <a:extLst>
                    <a:ext uri="{A12FA001-AC4F-418D-AE19-62706E023703}">
                      <ahyp:hlinkClr val="tx"/>
                    </a:ext>
                  </a:extLst>
                </a:hlinkClick>
              </a:rPr>
              <a:t>Slidesgo</a:t>
            </a:r>
            <a:r>
              <a:rPr lang="en">
                <a:solidFill>
                  <a:schemeClr val="dk2"/>
                </a:solidFill>
              </a:rPr>
              <a:t> template:</a:t>
            </a:r>
            <a:endParaRPr>
              <a:solidFill>
                <a:schemeClr val="dk2"/>
              </a:solidFill>
            </a:endParaRPr>
          </a:p>
          <a:p>
            <a:pPr indent="-228600" lvl="0" marL="914400" rtl="0" algn="l">
              <a:lnSpc>
                <a:spcPct val="90000"/>
              </a:lnSpc>
              <a:spcBef>
                <a:spcPts val="0"/>
              </a:spcBef>
              <a:spcAft>
                <a:spcPts val="0"/>
              </a:spcAft>
              <a:buNone/>
            </a:pPr>
            <a:r>
              <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lang="en">
                <a:solidFill>
                  <a:schemeClr val="dk2"/>
                </a:solidFill>
              </a:rPr>
              <a:t>A slide structure based on a </a:t>
            </a:r>
            <a:r>
              <a:rPr b="1" lang="en">
                <a:solidFill>
                  <a:schemeClr val="dk2"/>
                </a:solidFill>
              </a:rPr>
              <a:t>thesis defense</a:t>
            </a:r>
            <a:r>
              <a:rPr lang="en">
                <a:solidFill>
                  <a:schemeClr val="dk2"/>
                </a:solidFill>
              </a:rPr>
              <a:t>, which you can easily adapt to your needs. For more info on how to edit the template, please visit</a:t>
            </a:r>
            <a:r>
              <a:rPr lang="en">
                <a:solidFill>
                  <a:schemeClr val="dk2"/>
                </a:solidFill>
                <a:uFill>
                  <a:noFill/>
                </a:uFill>
                <a:hlinkClick r:id="rId5">
                  <a:extLst>
                    <a:ext uri="{A12FA001-AC4F-418D-AE19-62706E023703}">
                      <ahyp:hlinkClr val="tx"/>
                    </a:ext>
                  </a:extLst>
                </a:hlinkClick>
              </a:rPr>
              <a:t> </a:t>
            </a:r>
            <a:r>
              <a:rPr b="1" lang="en">
                <a:solidFill>
                  <a:schemeClr val="dk2"/>
                </a:solidFill>
                <a:uFill>
                  <a:noFill/>
                </a:uFill>
                <a:hlinkClick r:id="rId6">
                  <a:extLst>
                    <a:ext uri="{A12FA001-AC4F-418D-AE19-62706E023703}">
                      <ahyp:hlinkClr val="tx"/>
                    </a:ext>
                  </a:extLst>
                </a:hlinkClick>
              </a:rPr>
              <a:t>Slidesgo School</a:t>
            </a:r>
            <a:r>
              <a:rPr b="1" lang="en">
                <a:solidFill>
                  <a:schemeClr val="dk2"/>
                </a:solidFill>
              </a:rPr>
              <a:t> </a:t>
            </a:r>
            <a:r>
              <a:rPr lang="en">
                <a:solidFill>
                  <a:schemeClr val="dk2"/>
                </a:solidFill>
              </a:rPr>
              <a:t>or read our</a:t>
            </a:r>
            <a:r>
              <a:rPr lang="en">
                <a:solidFill>
                  <a:schemeClr val="dk2"/>
                </a:solidFill>
                <a:uFill>
                  <a:noFill/>
                </a:uFill>
                <a:hlinkClick r:id="rId7">
                  <a:extLst>
                    <a:ext uri="{A12FA001-AC4F-418D-AE19-62706E023703}">
                      <ahyp:hlinkClr val="tx"/>
                    </a:ext>
                  </a:extLst>
                </a:hlinkClick>
              </a:rPr>
              <a:t> </a:t>
            </a:r>
            <a:r>
              <a:rPr b="1" lang="en">
                <a:solidFill>
                  <a:schemeClr val="dk2"/>
                </a:solidFill>
                <a:uFill>
                  <a:noFill/>
                </a:uFill>
                <a:hlinkClick r:id="rId8">
                  <a:extLst>
                    <a:ext uri="{A12FA001-AC4F-418D-AE19-62706E023703}">
                      <ahyp:hlinkClr val="tx"/>
                    </a:ext>
                  </a:extLst>
                </a:hlinkClick>
              </a:rPr>
              <a:t>FAQs</a:t>
            </a:r>
            <a:r>
              <a:rPr lang="en">
                <a:solidFill>
                  <a:schemeClr val="dk2"/>
                </a:solidFill>
              </a:rPr>
              <a:t>.</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lang="en">
                <a:solidFill>
                  <a:schemeClr val="dk2"/>
                </a:solidFill>
              </a:rPr>
              <a:t>An assortment of pictures and illustrations that are suitable for use in the presentation can be found in the </a:t>
            </a:r>
            <a:r>
              <a:rPr b="1" lang="en">
                <a:solidFill>
                  <a:schemeClr val="dk2"/>
                </a:solidFill>
                <a:uFill>
                  <a:noFill/>
                </a:uFill>
                <a:hlinkClick action="ppaction://hlinksldjump" r:id="rId9">
                  <a:extLst>
                    <a:ext uri="{A12FA001-AC4F-418D-AE19-62706E023703}">
                      <ahyp:hlinkClr val="tx"/>
                    </a:ext>
                  </a:extLst>
                </a:hlinkClick>
              </a:rPr>
              <a:t>alternative resources</a:t>
            </a:r>
            <a:r>
              <a:rPr lang="en">
                <a:solidFill>
                  <a:schemeClr val="dk2"/>
                </a:solidFill>
              </a:rPr>
              <a:t> slide.</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lang="en">
                <a:solidFill>
                  <a:schemeClr val="dk2"/>
                </a:solidFill>
              </a:rPr>
              <a:t>A </a:t>
            </a:r>
            <a:r>
              <a:rPr b="1" lang="en">
                <a:solidFill>
                  <a:schemeClr val="dk2"/>
                </a:solidFill>
                <a:uFill>
                  <a:noFill/>
                </a:uFill>
                <a:hlinkClick action="ppaction://hlinksldjump" r:id="rId10">
                  <a:extLst>
                    <a:ext uri="{A12FA001-AC4F-418D-AE19-62706E023703}">
                      <ahyp:hlinkClr val="tx"/>
                    </a:ext>
                  </a:extLst>
                </a:hlinkClick>
              </a:rPr>
              <a:t>thanks</a:t>
            </a:r>
            <a:r>
              <a:rPr b="1" lang="en">
                <a:solidFill>
                  <a:schemeClr val="dk2"/>
                </a:solidFill>
              </a:rPr>
              <a:t> </a:t>
            </a:r>
            <a:r>
              <a:rPr lang="en">
                <a:solidFill>
                  <a:schemeClr val="dk2"/>
                </a:solidFill>
              </a:rPr>
              <a:t>slide, which you must keep so that proper credits for our design are given.</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lang="en">
                <a:solidFill>
                  <a:schemeClr val="dk2"/>
                </a:solidFill>
              </a:rPr>
              <a:t>A </a:t>
            </a:r>
            <a:r>
              <a:rPr b="1" lang="en">
                <a:solidFill>
                  <a:schemeClr val="dk2"/>
                </a:solidFill>
                <a:uFill>
                  <a:noFill/>
                </a:uFill>
                <a:hlinkClick action="ppaction://hlinksldjump" r:id="rId11">
                  <a:extLst>
                    <a:ext uri="{A12FA001-AC4F-418D-AE19-62706E023703}">
                      <ahyp:hlinkClr val="tx"/>
                    </a:ext>
                  </a:extLst>
                </a:hlinkClick>
              </a:rPr>
              <a:t>resources</a:t>
            </a:r>
            <a:r>
              <a:rPr b="1" lang="en">
                <a:solidFill>
                  <a:schemeClr val="dk2"/>
                </a:solidFill>
              </a:rPr>
              <a:t> </a:t>
            </a:r>
            <a:r>
              <a:rPr lang="en">
                <a:solidFill>
                  <a:schemeClr val="dk2"/>
                </a:solidFill>
              </a:rPr>
              <a:t>slide, where you’ll find links to all the elements used in the template.</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b="1" lang="en">
                <a:uFill>
                  <a:noFill/>
                </a:uFill>
                <a:hlinkClick action="ppaction://hlinksldjump" r:id="rId12"/>
              </a:rPr>
              <a:t>Instructions for use</a:t>
            </a:r>
            <a:r>
              <a:rPr lang="en" u="sng">
                <a:solidFill>
                  <a:schemeClr val="hlink"/>
                </a:solidFill>
                <a:hlinkClick action="ppaction://hlinksldjump" r:id="rId13"/>
              </a:rPr>
              <a:t>.</a:t>
            </a:r>
            <a:endParaRPr>
              <a:solidFill>
                <a:schemeClr val="dk2"/>
              </a:solidFill>
            </a:endParaRPr>
          </a:p>
          <a:p>
            <a:pPr indent="-304800" lvl="0" marL="457200" rtl="0" algn="l">
              <a:lnSpc>
                <a:spcPct val="90000"/>
              </a:lnSpc>
              <a:spcBef>
                <a:spcPts val="0"/>
              </a:spcBef>
              <a:spcAft>
                <a:spcPts val="0"/>
              </a:spcAft>
              <a:buClr>
                <a:schemeClr val="dk2"/>
              </a:buClr>
              <a:buSzPts val="1200"/>
              <a:buChar char="●"/>
            </a:pPr>
            <a:r>
              <a:rPr lang="en">
                <a:solidFill>
                  <a:schemeClr val="dk2"/>
                </a:solidFill>
              </a:rPr>
              <a:t>Final slides with:</a:t>
            </a:r>
            <a:endParaRPr>
              <a:solidFill>
                <a:schemeClr val="dk2"/>
              </a:solidFill>
            </a:endParaRPr>
          </a:p>
          <a:p>
            <a:pPr indent="-304800" lvl="0" marL="914400" rtl="0" algn="l">
              <a:lnSpc>
                <a:spcPct val="90000"/>
              </a:lnSpc>
              <a:spcBef>
                <a:spcPts val="0"/>
              </a:spcBef>
              <a:spcAft>
                <a:spcPts val="0"/>
              </a:spcAft>
              <a:buClr>
                <a:schemeClr val="dk2"/>
              </a:buClr>
              <a:buSzPts val="1200"/>
              <a:buChar char="●"/>
            </a:pPr>
            <a:r>
              <a:rPr lang="en">
                <a:solidFill>
                  <a:schemeClr val="dk2"/>
                </a:solidFill>
              </a:rPr>
              <a:t>The </a:t>
            </a:r>
            <a:r>
              <a:rPr b="1" lang="en">
                <a:solidFill>
                  <a:schemeClr val="dk2"/>
                </a:solidFill>
                <a:uFill>
                  <a:noFill/>
                </a:uFill>
                <a:hlinkClick action="ppaction://hlinksldjump" r:id="rId14">
                  <a:extLst>
                    <a:ext uri="{A12FA001-AC4F-418D-AE19-62706E023703}">
                      <ahyp:hlinkClr val="tx"/>
                    </a:ext>
                  </a:extLst>
                </a:hlinkClick>
              </a:rPr>
              <a:t>fonts and colors</a:t>
            </a:r>
            <a:r>
              <a:rPr lang="en">
                <a:solidFill>
                  <a:schemeClr val="dk2"/>
                </a:solidFill>
              </a:rPr>
              <a:t> used in the template.</a:t>
            </a:r>
            <a:endParaRPr>
              <a:solidFill>
                <a:schemeClr val="dk2"/>
              </a:solidFill>
            </a:endParaRPr>
          </a:p>
          <a:p>
            <a:pPr indent="-304800" lvl="0" marL="914400" rtl="0" algn="l">
              <a:lnSpc>
                <a:spcPct val="90000"/>
              </a:lnSpc>
              <a:spcBef>
                <a:spcPts val="0"/>
              </a:spcBef>
              <a:spcAft>
                <a:spcPts val="0"/>
              </a:spcAft>
              <a:buClr>
                <a:schemeClr val="dk2"/>
              </a:buClr>
              <a:buSzPts val="1200"/>
              <a:buChar char="●"/>
            </a:pPr>
            <a:r>
              <a:rPr lang="en">
                <a:solidFill>
                  <a:schemeClr val="dk2"/>
                </a:solidFill>
              </a:rPr>
              <a:t>A selection of</a:t>
            </a:r>
            <a:r>
              <a:rPr b="1" lang="en">
                <a:solidFill>
                  <a:schemeClr val="dk2"/>
                </a:solidFill>
              </a:rPr>
              <a:t> </a:t>
            </a:r>
            <a:r>
              <a:rPr b="1" lang="en">
                <a:solidFill>
                  <a:schemeClr val="dk2"/>
                </a:solidFill>
                <a:uFill>
                  <a:noFill/>
                </a:uFill>
                <a:hlinkClick action="ppaction://hlinksldjump" r:id="rId15">
                  <a:extLst>
                    <a:ext uri="{A12FA001-AC4F-418D-AE19-62706E023703}">
                      <ahyp:hlinkClr val="tx"/>
                    </a:ext>
                  </a:extLst>
                </a:hlinkClick>
              </a:rPr>
              <a:t>illustrations</a:t>
            </a:r>
            <a:r>
              <a:rPr lang="en">
                <a:solidFill>
                  <a:schemeClr val="dk2"/>
                </a:solidFill>
              </a:rPr>
              <a:t>. You can also customize and animate them as you wish with the online editor. Visit Stor</a:t>
            </a:r>
            <a:r>
              <a:rPr lang="en"/>
              <a:t>yset</a:t>
            </a:r>
            <a:r>
              <a:rPr lang="en">
                <a:solidFill>
                  <a:schemeClr val="dk2"/>
                </a:solidFill>
              </a:rPr>
              <a:t> by Freepik to find more.</a:t>
            </a:r>
            <a:endParaRPr>
              <a:solidFill>
                <a:schemeClr val="dk2"/>
              </a:solidFill>
            </a:endParaRPr>
          </a:p>
          <a:p>
            <a:pPr indent="-304800" lvl="0" marL="914400" rtl="0" algn="l">
              <a:lnSpc>
                <a:spcPct val="90000"/>
              </a:lnSpc>
              <a:spcBef>
                <a:spcPts val="0"/>
              </a:spcBef>
              <a:spcAft>
                <a:spcPts val="0"/>
              </a:spcAft>
              <a:buClr>
                <a:schemeClr val="dk2"/>
              </a:buClr>
              <a:buSzPts val="1200"/>
              <a:buChar char="●"/>
            </a:pPr>
            <a:r>
              <a:rPr lang="en">
                <a:solidFill>
                  <a:schemeClr val="dk2"/>
                </a:solidFill>
              </a:rPr>
              <a:t>More </a:t>
            </a:r>
            <a:r>
              <a:rPr b="1" lang="en">
                <a:solidFill>
                  <a:schemeClr val="dk2"/>
                </a:solidFill>
                <a:uFill>
                  <a:noFill/>
                </a:uFill>
                <a:hlinkClick action="ppaction://hlinksldjump" r:id="rId16">
                  <a:extLst>
                    <a:ext uri="{A12FA001-AC4F-418D-AE19-62706E023703}">
                      <ahyp:hlinkClr val="tx"/>
                    </a:ext>
                  </a:extLst>
                </a:hlinkClick>
              </a:rPr>
              <a:t>infographic resources</a:t>
            </a:r>
            <a:r>
              <a:rPr lang="en">
                <a:solidFill>
                  <a:schemeClr val="dk2"/>
                </a:solidFill>
              </a:rPr>
              <a:t>, whose size and color can be edited.</a:t>
            </a:r>
            <a:endParaRPr>
              <a:solidFill>
                <a:schemeClr val="dk2"/>
              </a:solidFill>
            </a:endParaRPr>
          </a:p>
          <a:p>
            <a:pPr indent="-304800" lvl="0" marL="914400" rtl="0" algn="l">
              <a:lnSpc>
                <a:spcPct val="90000"/>
              </a:lnSpc>
              <a:spcBef>
                <a:spcPts val="0"/>
              </a:spcBef>
              <a:spcAft>
                <a:spcPts val="0"/>
              </a:spcAft>
              <a:buClr>
                <a:schemeClr val="dk2"/>
              </a:buClr>
              <a:buSzPts val="1200"/>
              <a:buChar char="●"/>
            </a:pPr>
            <a:r>
              <a:rPr lang="en">
                <a:solidFill>
                  <a:schemeClr val="dk2"/>
                </a:solidFill>
              </a:rPr>
              <a:t>Sets of </a:t>
            </a:r>
            <a:r>
              <a:rPr b="1" lang="en">
                <a:solidFill>
                  <a:schemeClr val="dk2"/>
                </a:solidFill>
                <a:uFill>
                  <a:noFill/>
                </a:uFill>
                <a:hlinkClick action="ppaction://hlinksldjump" r:id="rId17">
                  <a:extLst>
                    <a:ext uri="{A12FA001-AC4F-418D-AE19-62706E023703}">
                      <ahyp:hlinkClr val="tx"/>
                    </a:ext>
                  </a:extLst>
                </a:hlinkClick>
              </a:rPr>
              <a:t>customizable icons</a:t>
            </a:r>
            <a:r>
              <a:rPr lang="en">
                <a:solidFill>
                  <a:schemeClr val="dk2"/>
                </a:solidFill>
              </a:rPr>
              <a:t> of the following themes: general, business, avatar, creative process, education, help &amp; support, medical, nature, performing arts, SEO &amp; marketing, and teamwork.</a:t>
            </a:r>
            <a:endParaRPr>
              <a:solidFill>
                <a:schemeClr val="dk2"/>
              </a:solidFill>
            </a:endParaRPr>
          </a:p>
          <a:p>
            <a:pPr indent="0" lvl="0" marL="1371600" rtl="0" algn="l">
              <a:lnSpc>
                <a:spcPct val="90000"/>
              </a:lnSpc>
              <a:spcBef>
                <a:spcPts val="0"/>
              </a:spcBef>
              <a:spcAft>
                <a:spcPts val="0"/>
              </a:spcAft>
              <a:buNone/>
            </a:pPr>
            <a:r>
              <a:t/>
            </a:r>
            <a:endParaRPr sz="1100">
              <a:solidFill>
                <a:schemeClr val="dk2"/>
              </a:solidFill>
            </a:endParaRPr>
          </a:p>
          <a:p>
            <a:pPr indent="0" lvl="0" marL="0" rtl="0" algn="l">
              <a:lnSpc>
                <a:spcPct val="90000"/>
              </a:lnSpc>
              <a:spcBef>
                <a:spcPts val="0"/>
              </a:spcBef>
              <a:spcAft>
                <a:spcPts val="0"/>
              </a:spcAft>
              <a:buClr>
                <a:schemeClr val="dk1"/>
              </a:buClr>
              <a:buSzPts val="1100"/>
              <a:buFont typeface="Arial"/>
              <a:buNone/>
            </a:pPr>
            <a:r>
              <a:t/>
            </a:r>
            <a:endParaRPr sz="1100">
              <a:solidFill>
                <a:schemeClr val="dk2"/>
              </a:solidFill>
            </a:endParaRPr>
          </a:p>
          <a:p>
            <a:pPr indent="0" lvl="0" marL="0" rtl="0" algn="l">
              <a:spcBef>
                <a:spcPts val="0"/>
              </a:spcBef>
              <a:spcAft>
                <a:spcPts val="1600"/>
              </a:spcAft>
              <a:buNone/>
            </a:pPr>
            <a:r>
              <a:t/>
            </a:r>
            <a:endParaRPr sz="1100">
              <a:solidFill>
                <a:schemeClr val="dk2"/>
              </a:solidFill>
            </a:endParaRPr>
          </a:p>
        </p:txBody>
      </p:sp>
      <p:sp>
        <p:nvSpPr>
          <p:cNvPr id="503" name="Google Shape;503;p43"/>
          <p:cNvSpPr txBox="1"/>
          <p:nvPr/>
        </p:nvSpPr>
        <p:spPr>
          <a:xfrm>
            <a:off x="707500" y="4249375"/>
            <a:ext cx="7722600" cy="3024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Clr>
                <a:schemeClr val="dk1"/>
              </a:buClr>
              <a:buSzPts val="1100"/>
              <a:buFont typeface="Arial"/>
              <a:buNone/>
            </a:pPr>
            <a:r>
              <a:rPr lang="en" sz="1300">
                <a:solidFill>
                  <a:schemeClr val="dk2"/>
                </a:solidFill>
                <a:latin typeface="Roboto"/>
                <a:ea typeface="Roboto"/>
                <a:cs typeface="Roboto"/>
                <a:sym typeface="Roboto"/>
              </a:rPr>
              <a:t>You can delete this slide when you’re done editing the presentation</a:t>
            </a:r>
            <a:endParaRPr sz="1300">
              <a:solidFill>
                <a:schemeClr val="dk2"/>
              </a:solidFill>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9" name="Shape 919"/>
        <p:cNvGrpSpPr/>
        <p:nvPr/>
      </p:nvGrpSpPr>
      <p:grpSpPr>
        <a:xfrm>
          <a:off x="0" y="0"/>
          <a:ext cx="0" cy="0"/>
          <a:chOff x="0" y="0"/>
          <a:chExt cx="0" cy="0"/>
        </a:xfrm>
      </p:grpSpPr>
      <p:pic>
        <p:nvPicPr>
          <p:cNvPr id="920" name="Google Shape;920;p61"/>
          <p:cNvPicPr preferRelativeResize="0"/>
          <p:nvPr/>
        </p:nvPicPr>
        <p:blipFill rotWithShape="1">
          <a:blip r:embed="rId3">
            <a:alphaModFix/>
          </a:blip>
          <a:srcRect b="2944" l="30073" r="5167" t="12688"/>
          <a:stretch/>
        </p:blipFill>
        <p:spPr>
          <a:xfrm>
            <a:off x="4572000" y="1772375"/>
            <a:ext cx="3857875" cy="2827175"/>
          </a:xfrm>
          <a:prstGeom prst="rect">
            <a:avLst/>
          </a:prstGeom>
          <a:noFill/>
          <a:ln>
            <a:noFill/>
          </a:ln>
        </p:spPr>
      </p:pic>
      <p:sp>
        <p:nvSpPr>
          <p:cNvPr id="921" name="Google Shape;921;p61"/>
          <p:cNvSpPr txBox="1"/>
          <p:nvPr>
            <p:ph type="title"/>
          </p:nvPr>
        </p:nvSpPr>
        <p:spPr>
          <a:xfrm>
            <a:off x="714120" y="2110294"/>
            <a:ext cx="306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sz="3000"/>
          </a:p>
          <a:p>
            <a:pPr indent="0" lvl="0" marL="0" rtl="0" algn="l">
              <a:spcBef>
                <a:spcPts val="0"/>
              </a:spcBef>
              <a:spcAft>
                <a:spcPts val="0"/>
              </a:spcAft>
              <a:buNone/>
            </a:pPr>
            <a:r>
              <a:t/>
            </a:r>
            <a:endParaRPr/>
          </a:p>
        </p:txBody>
      </p:sp>
      <p:sp>
        <p:nvSpPr>
          <p:cNvPr id="922" name="Google Shape;922;p61"/>
          <p:cNvSpPr txBox="1"/>
          <p:nvPr>
            <p:ph idx="1" type="subTitle"/>
          </p:nvPr>
        </p:nvSpPr>
        <p:spPr>
          <a:xfrm>
            <a:off x="714125" y="2178149"/>
            <a:ext cx="2650200" cy="901500"/>
          </a:xfrm>
          <a:prstGeom prst="rect">
            <a:avLst/>
          </a:prstGeom>
        </p:spPr>
        <p:txBody>
          <a:bodyPr anchorCtr="0" anchor="ctr" bIns="91425" lIns="91425" spcFirstLastPara="1" rIns="91425" wrap="square" tIns="91425">
            <a:noAutofit/>
          </a:bodyPr>
          <a:lstStyle/>
          <a:p>
            <a:pPr indent="0" lvl="0" marL="0" rtl="0" algn="l">
              <a:spcBef>
                <a:spcPts val="0"/>
              </a:spcBef>
              <a:spcAft>
                <a:spcPts val="1600"/>
              </a:spcAft>
              <a:buNone/>
            </a:pPr>
            <a:r>
              <a:rPr lang="en"/>
              <a:t>I</a:t>
            </a:r>
            <a:r>
              <a:rPr lang="en"/>
              <a:t>mages reveal large amounts of data, so remember: Use an image instead of a long text</a:t>
            </a:r>
            <a:endParaRPr/>
          </a:p>
        </p:txBody>
      </p:sp>
      <p:sp>
        <p:nvSpPr>
          <p:cNvPr id="923" name="Google Shape;923;p61"/>
          <p:cNvSpPr txBox="1"/>
          <p:nvPr>
            <p:ph idx="2" type="title"/>
          </p:nvPr>
        </p:nvSpPr>
        <p:spPr>
          <a:xfrm>
            <a:off x="714125" y="570900"/>
            <a:ext cx="5384400" cy="761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 Picture Always Reinforces the Concept</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927" name="Shape 927"/>
        <p:cNvGrpSpPr/>
        <p:nvPr/>
      </p:nvGrpSpPr>
      <p:grpSpPr>
        <a:xfrm>
          <a:off x="0" y="0"/>
          <a:ext cx="0" cy="0"/>
          <a:chOff x="0" y="0"/>
          <a:chExt cx="0" cy="0"/>
        </a:xfrm>
      </p:grpSpPr>
      <p:sp>
        <p:nvSpPr>
          <p:cNvPr id="928" name="Google Shape;928;p62"/>
          <p:cNvSpPr txBox="1"/>
          <p:nvPr>
            <p:ph idx="6" type="title"/>
          </p:nvPr>
        </p:nvSpPr>
        <p:spPr>
          <a:xfrm>
            <a:off x="714125" y="546825"/>
            <a:ext cx="76605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Important Percentages</a:t>
            </a:r>
            <a:endParaRPr/>
          </a:p>
        </p:txBody>
      </p:sp>
      <p:sp>
        <p:nvSpPr>
          <p:cNvPr id="929" name="Google Shape;929;p62"/>
          <p:cNvSpPr txBox="1"/>
          <p:nvPr>
            <p:ph idx="1" type="subTitle"/>
          </p:nvPr>
        </p:nvSpPr>
        <p:spPr>
          <a:xfrm>
            <a:off x="2390700" y="1772513"/>
            <a:ext cx="43626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930" name="Google Shape;930;p62"/>
          <p:cNvSpPr txBox="1"/>
          <p:nvPr>
            <p:ph type="title"/>
          </p:nvPr>
        </p:nvSpPr>
        <p:spPr>
          <a:xfrm>
            <a:off x="2643000" y="1224113"/>
            <a:ext cx="3858000" cy="49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33.5%</a:t>
            </a:r>
            <a:endParaRPr/>
          </a:p>
        </p:txBody>
      </p:sp>
      <p:sp>
        <p:nvSpPr>
          <p:cNvPr id="931" name="Google Shape;931;p62"/>
          <p:cNvSpPr txBox="1"/>
          <p:nvPr>
            <p:ph idx="2" type="subTitle"/>
          </p:nvPr>
        </p:nvSpPr>
        <p:spPr>
          <a:xfrm>
            <a:off x="2390700" y="2999057"/>
            <a:ext cx="43626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a:t>
            </a:r>
            <a:endParaRPr/>
          </a:p>
        </p:txBody>
      </p:sp>
      <p:sp>
        <p:nvSpPr>
          <p:cNvPr id="932" name="Google Shape;932;p62"/>
          <p:cNvSpPr txBox="1"/>
          <p:nvPr>
            <p:ph idx="5" type="title"/>
          </p:nvPr>
        </p:nvSpPr>
        <p:spPr>
          <a:xfrm>
            <a:off x="2643000" y="3678005"/>
            <a:ext cx="3858000" cy="49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18.2%</a:t>
            </a:r>
            <a:endParaRPr/>
          </a:p>
        </p:txBody>
      </p:sp>
      <p:sp>
        <p:nvSpPr>
          <p:cNvPr id="933" name="Google Shape;933;p62"/>
          <p:cNvSpPr txBox="1"/>
          <p:nvPr>
            <p:ph idx="4" type="subTitle"/>
          </p:nvPr>
        </p:nvSpPr>
        <p:spPr>
          <a:xfrm>
            <a:off x="2390700" y="4225602"/>
            <a:ext cx="43626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one and a gas giant</a:t>
            </a:r>
            <a:endParaRPr/>
          </a:p>
        </p:txBody>
      </p:sp>
      <p:sp>
        <p:nvSpPr>
          <p:cNvPr id="934" name="Google Shape;934;p62"/>
          <p:cNvSpPr txBox="1"/>
          <p:nvPr>
            <p:ph idx="3" type="title"/>
          </p:nvPr>
        </p:nvSpPr>
        <p:spPr>
          <a:xfrm>
            <a:off x="2643000" y="2451059"/>
            <a:ext cx="3858000" cy="49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26.7%</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 name="Shape 938"/>
        <p:cNvGrpSpPr/>
        <p:nvPr/>
      </p:nvGrpSpPr>
      <p:grpSpPr>
        <a:xfrm>
          <a:off x="0" y="0"/>
          <a:ext cx="0" cy="0"/>
          <a:chOff x="0" y="0"/>
          <a:chExt cx="0" cy="0"/>
        </a:xfrm>
      </p:grpSpPr>
      <p:pic>
        <p:nvPicPr>
          <p:cNvPr id="939" name="Google Shape;939;p63" title="Gráfico">
            <a:hlinkClick r:id="rId3"/>
          </p:cNvPr>
          <p:cNvPicPr preferRelativeResize="0"/>
          <p:nvPr/>
        </p:nvPicPr>
        <p:blipFill>
          <a:blip r:embed="rId4">
            <a:alphaModFix/>
          </a:blip>
          <a:stretch>
            <a:fillRect/>
          </a:stretch>
        </p:blipFill>
        <p:spPr>
          <a:xfrm>
            <a:off x="2917140" y="1545655"/>
            <a:ext cx="3309726" cy="2433190"/>
          </a:xfrm>
          <a:prstGeom prst="rect">
            <a:avLst/>
          </a:prstGeom>
          <a:noFill/>
          <a:ln>
            <a:noFill/>
          </a:ln>
        </p:spPr>
      </p:pic>
      <p:sp>
        <p:nvSpPr>
          <p:cNvPr id="940" name="Google Shape;940;p63"/>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Methodology</a:t>
            </a:r>
            <a:endParaRPr b="1">
              <a:solidFill>
                <a:schemeClr val="dk2"/>
              </a:solidFill>
            </a:endParaRPr>
          </a:p>
        </p:txBody>
      </p:sp>
      <p:sp>
        <p:nvSpPr>
          <p:cNvPr id="941" name="Google Shape;941;p63"/>
          <p:cNvSpPr txBox="1"/>
          <p:nvPr/>
        </p:nvSpPr>
        <p:spPr>
          <a:xfrm>
            <a:off x="730291" y="1495550"/>
            <a:ext cx="2308500" cy="464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2000">
                <a:solidFill>
                  <a:schemeClr val="dk2"/>
                </a:solidFill>
                <a:latin typeface="Libre Baskerville"/>
                <a:ea typeface="Libre Baskerville"/>
                <a:cs typeface="Libre Baskerville"/>
                <a:sym typeface="Libre Baskerville"/>
              </a:rPr>
              <a:t>Research</a:t>
            </a:r>
            <a:endParaRPr b="1" sz="2000">
              <a:solidFill>
                <a:schemeClr val="dk2"/>
              </a:solidFill>
              <a:latin typeface="Libre Baskerville"/>
              <a:ea typeface="Libre Baskerville"/>
              <a:cs typeface="Libre Baskerville"/>
              <a:sym typeface="Libre Baskerville"/>
            </a:endParaRPr>
          </a:p>
        </p:txBody>
      </p:sp>
      <p:sp>
        <p:nvSpPr>
          <p:cNvPr id="942" name="Google Shape;942;p63"/>
          <p:cNvSpPr txBox="1"/>
          <p:nvPr/>
        </p:nvSpPr>
        <p:spPr>
          <a:xfrm>
            <a:off x="773048" y="1830399"/>
            <a:ext cx="2264700" cy="6420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chemeClr val="dk2"/>
                </a:solidFill>
                <a:latin typeface="Roboto"/>
                <a:ea typeface="Roboto"/>
                <a:cs typeface="Roboto"/>
                <a:sym typeface="Roboto"/>
              </a:rPr>
              <a:t>Venus has a beautiful name, but it’s terribly hot</a:t>
            </a:r>
            <a:endParaRPr>
              <a:solidFill>
                <a:schemeClr val="dk2"/>
              </a:solidFill>
              <a:latin typeface="Roboto"/>
              <a:ea typeface="Roboto"/>
              <a:cs typeface="Roboto"/>
              <a:sym typeface="Roboto"/>
            </a:endParaRPr>
          </a:p>
        </p:txBody>
      </p:sp>
      <p:sp>
        <p:nvSpPr>
          <p:cNvPr id="943" name="Google Shape;943;p63"/>
          <p:cNvSpPr txBox="1"/>
          <p:nvPr/>
        </p:nvSpPr>
        <p:spPr>
          <a:xfrm>
            <a:off x="714124" y="3252025"/>
            <a:ext cx="2308500" cy="464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2000">
                <a:solidFill>
                  <a:schemeClr val="dk2"/>
                </a:solidFill>
                <a:latin typeface="Libre Baskerville"/>
                <a:ea typeface="Libre Baskerville"/>
                <a:cs typeface="Libre Baskerville"/>
                <a:sym typeface="Libre Baskerville"/>
              </a:rPr>
              <a:t>Data Study</a:t>
            </a:r>
            <a:endParaRPr b="1" sz="2000">
              <a:solidFill>
                <a:schemeClr val="dk2"/>
              </a:solidFill>
              <a:latin typeface="Libre Baskerville"/>
              <a:ea typeface="Libre Baskerville"/>
              <a:cs typeface="Libre Baskerville"/>
              <a:sym typeface="Libre Baskerville"/>
            </a:endParaRPr>
          </a:p>
        </p:txBody>
      </p:sp>
      <p:sp>
        <p:nvSpPr>
          <p:cNvPr id="944" name="Google Shape;944;p63"/>
          <p:cNvSpPr txBox="1"/>
          <p:nvPr/>
        </p:nvSpPr>
        <p:spPr>
          <a:xfrm>
            <a:off x="765904" y="3586874"/>
            <a:ext cx="2264700" cy="6420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a:solidFill>
                  <a:schemeClr val="dk2"/>
                </a:solidFill>
                <a:latin typeface="Roboto"/>
                <a:ea typeface="Roboto"/>
                <a:cs typeface="Roboto"/>
                <a:sym typeface="Roboto"/>
              </a:rPr>
              <a:t>Despite being red, Mars is actually a cold place</a:t>
            </a:r>
            <a:endParaRPr>
              <a:solidFill>
                <a:schemeClr val="dk2"/>
              </a:solidFill>
              <a:latin typeface="Roboto"/>
              <a:ea typeface="Roboto"/>
              <a:cs typeface="Roboto"/>
              <a:sym typeface="Roboto"/>
            </a:endParaRPr>
          </a:p>
        </p:txBody>
      </p:sp>
      <p:sp>
        <p:nvSpPr>
          <p:cNvPr id="945" name="Google Shape;945;p63"/>
          <p:cNvSpPr txBox="1"/>
          <p:nvPr/>
        </p:nvSpPr>
        <p:spPr>
          <a:xfrm>
            <a:off x="6116697" y="1495550"/>
            <a:ext cx="2299200" cy="46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dk2"/>
                </a:solidFill>
                <a:latin typeface="Libre Baskerville"/>
                <a:ea typeface="Libre Baskerville"/>
                <a:cs typeface="Libre Baskerville"/>
                <a:sym typeface="Libre Baskerville"/>
              </a:rPr>
              <a:t>Analysis</a:t>
            </a:r>
            <a:endParaRPr b="1" sz="2000">
              <a:solidFill>
                <a:schemeClr val="dk2"/>
              </a:solidFill>
              <a:latin typeface="Libre Baskerville"/>
              <a:ea typeface="Libre Baskerville"/>
              <a:cs typeface="Libre Baskerville"/>
              <a:sym typeface="Libre Baskerville"/>
            </a:endParaRPr>
          </a:p>
        </p:txBody>
      </p:sp>
      <p:sp>
        <p:nvSpPr>
          <p:cNvPr id="946" name="Google Shape;946;p63"/>
          <p:cNvSpPr txBox="1"/>
          <p:nvPr/>
        </p:nvSpPr>
        <p:spPr>
          <a:xfrm>
            <a:off x="6113386" y="1830388"/>
            <a:ext cx="2264700" cy="642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2"/>
                </a:solidFill>
                <a:latin typeface="Roboto"/>
                <a:ea typeface="Roboto"/>
                <a:cs typeface="Roboto"/>
                <a:sym typeface="Roboto"/>
              </a:rPr>
              <a:t>Jupiter is the biggest planet in the Solar System</a:t>
            </a:r>
            <a:endParaRPr>
              <a:solidFill>
                <a:schemeClr val="dk2"/>
              </a:solidFill>
              <a:latin typeface="Roboto"/>
              <a:ea typeface="Roboto"/>
              <a:cs typeface="Roboto"/>
              <a:sym typeface="Roboto"/>
            </a:endParaRPr>
          </a:p>
        </p:txBody>
      </p:sp>
      <p:sp>
        <p:nvSpPr>
          <p:cNvPr id="947" name="Google Shape;947;p63"/>
          <p:cNvSpPr txBox="1"/>
          <p:nvPr/>
        </p:nvSpPr>
        <p:spPr>
          <a:xfrm>
            <a:off x="6107401" y="3252025"/>
            <a:ext cx="2299200" cy="46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2000">
                <a:solidFill>
                  <a:schemeClr val="dk2"/>
                </a:solidFill>
                <a:latin typeface="Libre Baskerville"/>
                <a:ea typeface="Libre Baskerville"/>
                <a:cs typeface="Libre Baskerville"/>
                <a:sym typeface="Libre Baskerville"/>
              </a:rPr>
              <a:t>Comparison</a:t>
            </a:r>
            <a:endParaRPr b="1" sz="2000">
              <a:solidFill>
                <a:schemeClr val="dk2"/>
              </a:solidFill>
              <a:latin typeface="Libre Baskerville"/>
              <a:ea typeface="Libre Baskerville"/>
              <a:cs typeface="Libre Baskerville"/>
              <a:sym typeface="Libre Baskerville"/>
            </a:endParaRPr>
          </a:p>
        </p:txBody>
      </p:sp>
      <p:sp>
        <p:nvSpPr>
          <p:cNvPr id="948" name="Google Shape;948;p63"/>
          <p:cNvSpPr txBox="1"/>
          <p:nvPr/>
        </p:nvSpPr>
        <p:spPr>
          <a:xfrm>
            <a:off x="6111105" y="3586863"/>
            <a:ext cx="2264700" cy="642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2"/>
                </a:solidFill>
                <a:latin typeface="Roboto"/>
                <a:ea typeface="Roboto"/>
                <a:cs typeface="Roboto"/>
                <a:sym typeface="Roboto"/>
              </a:rPr>
              <a:t>Saturn is the ringed one and a gas giant</a:t>
            </a:r>
            <a:endParaRPr>
              <a:solidFill>
                <a:schemeClr val="dk2"/>
              </a:solidFill>
              <a:latin typeface="Roboto"/>
              <a:ea typeface="Roboto"/>
              <a:cs typeface="Roboto"/>
              <a:sym typeface="Roboto"/>
            </a:endParaRPr>
          </a:p>
        </p:txBody>
      </p:sp>
      <p:sp>
        <p:nvSpPr>
          <p:cNvPr id="949" name="Google Shape;949;p63"/>
          <p:cNvSpPr/>
          <p:nvPr/>
        </p:nvSpPr>
        <p:spPr>
          <a:xfrm>
            <a:off x="6209517" y="1295626"/>
            <a:ext cx="173100" cy="173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63"/>
          <p:cNvSpPr/>
          <p:nvPr/>
        </p:nvSpPr>
        <p:spPr>
          <a:xfrm>
            <a:off x="2758467" y="3051926"/>
            <a:ext cx="173100" cy="173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63"/>
          <p:cNvSpPr/>
          <p:nvPr/>
        </p:nvSpPr>
        <p:spPr>
          <a:xfrm>
            <a:off x="6209517" y="3051926"/>
            <a:ext cx="173100" cy="173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63"/>
          <p:cNvSpPr/>
          <p:nvPr/>
        </p:nvSpPr>
        <p:spPr>
          <a:xfrm>
            <a:off x="2758467" y="1295626"/>
            <a:ext cx="173100" cy="173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63"/>
          <p:cNvSpPr txBox="1"/>
          <p:nvPr/>
        </p:nvSpPr>
        <p:spPr>
          <a:xfrm>
            <a:off x="2990850" y="4326100"/>
            <a:ext cx="3162300" cy="26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dk2"/>
                </a:solidFill>
                <a:latin typeface="Roboto"/>
                <a:ea typeface="Roboto"/>
                <a:cs typeface="Roboto"/>
                <a:sym typeface="Roboto"/>
              </a:rPr>
              <a:t>To modify this graph, click on it, follow the link, change the data and paste the new graph here</a:t>
            </a:r>
            <a:endParaRPr sz="1100">
              <a:solidFill>
                <a:schemeClr val="dk2"/>
              </a:solidFill>
              <a:latin typeface="Roboto"/>
              <a:ea typeface="Roboto"/>
              <a:cs typeface="Roboto"/>
              <a:sym typeface="Roboto"/>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957" name="Shape 957"/>
        <p:cNvGrpSpPr/>
        <p:nvPr/>
      </p:nvGrpSpPr>
      <p:grpSpPr>
        <a:xfrm>
          <a:off x="0" y="0"/>
          <a:ext cx="0" cy="0"/>
          <a:chOff x="0" y="0"/>
          <a:chExt cx="0" cy="0"/>
        </a:xfrm>
      </p:grpSpPr>
      <p:sp>
        <p:nvSpPr>
          <p:cNvPr id="958" name="Google Shape;958;p64"/>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Results Analysis</a:t>
            </a:r>
            <a:endParaRPr>
              <a:solidFill>
                <a:schemeClr val="dk2"/>
              </a:solidFill>
            </a:endParaRPr>
          </a:p>
        </p:txBody>
      </p:sp>
      <p:sp>
        <p:nvSpPr>
          <p:cNvPr id="959" name="Google Shape;959;p64"/>
          <p:cNvSpPr txBox="1"/>
          <p:nvPr/>
        </p:nvSpPr>
        <p:spPr>
          <a:xfrm>
            <a:off x="2990850" y="4326100"/>
            <a:ext cx="3162300" cy="26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dk2"/>
                </a:solidFill>
                <a:latin typeface="Roboto"/>
                <a:ea typeface="Roboto"/>
                <a:cs typeface="Roboto"/>
                <a:sym typeface="Roboto"/>
              </a:rPr>
              <a:t>To modify this graph, click on it, follow the link, change the data and paste the new graph here</a:t>
            </a:r>
            <a:endParaRPr sz="1100">
              <a:solidFill>
                <a:schemeClr val="dk2"/>
              </a:solidFill>
              <a:latin typeface="Roboto"/>
              <a:ea typeface="Roboto"/>
              <a:cs typeface="Roboto"/>
              <a:sym typeface="Roboto"/>
            </a:endParaRPr>
          </a:p>
        </p:txBody>
      </p:sp>
      <p:pic>
        <p:nvPicPr>
          <p:cNvPr id="960" name="Google Shape;960;p64" title="Chart">
            <a:hlinkClick r:id="rId3"/>
          </p:cNvPr>
          <p:cNvPicPr preferRelativeResize="0"/>
          <p:nvPr/>
        </p:nvPicPr>
        <p:blipFill>
          <a:blip r:embed="rId4">
            <a:alphaModFix/>
          </a:blip>
          <a:stretch>
            <a:fillRect/>
          </a:stretch>
        </p:blipFill>
        <p:spPr>
          <a:xfrm>
            <a:off x="1920300" y="1023875"/>
            <a:ext cx="5303400" cy="3288928"/>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4" name="Shape 964"/>
        <p:cNvGrpSpPr/>
        <p:nvPr/>
      </p:nvGrpSpPr>
      <p:grpSpPr>
        <a:xfrm>
          <a:off x="0" y="0"/>
          <a:ext cx="0" cy="0"/>
          <a:chOff x="0" y="0"/>
          <a:chExt cx="0" cy="0"/>
        </a:xfrm>
      </p:grpSpPr>
      <p:sp>
        <p:nvSpPr>
          <p:cNvPr id="965" name="Google Shape;965;p65"/>
          <p:cNvSpPr txBox="1"/>
          <p:nvPr>
            <p:ph type="title"/>
          </p:nvPr>
        </p:nvSpPr>
        <p:spPr>
          <a:xfrm>
            <a:off x="714125" y="546825"/>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966" name="Google Shape;966;p65"/>
          <p:cNvSpPr txBox="1"/>
          <p:nvPr>
            <p:ph idx="1" type="subTitle"/>
          </p:nvPr>
        </p:nvSpPr>
        <p:spPr>
          <a:xfrm>
            <a:off x="1426756" y="2043225"/>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can talk about the conclusions</a:t>
            </a:r>
            <a:endParaRPr/>
          </a:p>
        </p:txBody>
      </p:sp>
      <p:sp>
        <p:nvSpPr>
          <p:cNvPr id="967" name="Google Shape;967;p65"/>
          <p:cNvSpPr txBox="1"/>
          <p:nvPr>
            <p:ph idx="2" type="title"/>
          </p:nvPr>
        </p:nvSpPr>
        <p:spPr>
          <a:xfrm>
            <a:off x="714125" y="1551450"/>
            <a:ext cx="26778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Conclusion A</a:t>
            </a:r>
            <a:endParaRPr/>
          </a:p>
        </p:txBody>
      </p:sp>
      <p:sp>
        <p:nvSpPr>
          <p:cNvPr id="968" name="Google Shape;968;p65"/>
          <p:cNvSpPr txBox="1"/>
          <p:nvPr>
            <p:ph idx="3" type="subTitle"/>
          </p:nvPr>
        </p:nvSpPr>
        <p:spPr>
          <a:xfrm>
            <a:off x="1426756" y="3683563"/>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can talk about the conclusions</a:t>
            </a:r>
            <a:endParaRPr/>
          </a:p>
        </p:txBody>
      </p:sp>
      <p:sp>
        <p:nvSpPr>
          <p:cNvPr id="969" name="Google Shape;969;p65"/>
          <p:cNvSpPr txBox="1"/>
          <p:nvPr>
            <p:ph idx="4" type="title"/>
          </p:nvPr>
        </p:nvSpPr>
        <p:spPr>
          <a:xfrm>
            <a:off x="714125" y="3187700"/>
            <a:ext cx="26778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Conclusion B</a:t>
            </a:r>
            <a:endParaRPr/>
          </a:p>
        </p:txBody>
      </p:sp>
      <p:sp>
        <p:nvSpPr>
          <p:cNvPr id="970" name="Google Shape;970;p65"/>
          <p:cNvSpPr txBox="1"/>
          <p:nvPr>
            <p:ph idx="5" type="subTitle"/>
          </p:nvPr>
        </p:nvSpPr>
        <p:spPr>
          <a:xfrm>
            <a:off x="5751944" y="2043225"/>
            <a:ext cx="19653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can talk about the conclusions</a:t>
            </a:r>
            <a:endParaRPr/>
          </a:p>
        </p:txBody>
      </p:sp>
      <p:sp>
        <p:nvSpPr>
          <p:cNvPr id="971" name="Google Shape;971;p65"/>
          <p:cNvSpPr txBox="1"/>
          <p:nvPr>
            <p:ph idx="6" type="title"/>
          </p:nvPr>
        </p:nvSpPr>
        <p:spPr>
          <a:xfrm>
            <a:off x="5751952" y="1551450"/>
            <a:ext cx="26778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 C</a:t>
            </a:r>
            <a:endParaRPr/>
          </a:p>
        </p:txBody>
      </p:sp>
      <p:sp>
        <p:nvSpPr>
          <p:cNvPr id="972" name="Google Shape;972;p65"/>
          <p:cNvSpPr txBox="1"/>
          <p:nvPr>
            <p:ph idx="7" type="subTitle"/>
          </p:nvPr>
        </p:nvSpPr>
        <p:spPr>
          <a:xfrm>
            <a:off x="5751944" y="3683563"/>
            <a:ext cx="19653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can talk about the conclusions</a:t>
            </a:r>
            <a:endParaRPr/>
          </a:p>
        </p:txBody>
      </p:sp>
      <p:sp>
        <p:nvSpPr>
          <p:cNvPr id="973" name="Google Shape;973;p65"/>
          <p:cNvSpPr txBox="1"/>
          <p:nvPr>
            <p:ph idx="8" type="title"/>
          </p:nvPr>
        </p:nvSpPr>
        <p:spPr>
          <a:xfrm>
            <a:off x="5751952" y="3187702"/>
            <a:ext cx="26778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 D</a:t>
            </a:r>
            <a:endParaRPr/>
          </a:p>
        </p:txBody>
      </p:sp>
      <p:grpSp>
        <p:nvGrpSpPr>
          <p:cNvPr id="974" name="Google Shape;974;p65"/>
          <p:cNvGrpSpPr/>
          <p:nvPr/>
        </p:nvGrpSpPr>
        <p:grpSpPr>
          <a:xfrm>
            <a:off x="3744311" y="1745053"/>
            <a:ext cx="348514" cy="462208"/>
            <a:chOff x="1802465" y="1962854"/>
            <a:chExt cx="265373" cy="351944"/>
          </a:xfrm>
        </p:grpSpPr>
        <p:sp>
          <p:nvSpPr>
            <p:cNvPr id="975" name="Google Shape;975;p65"/>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65"/>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65"/>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65"/>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65"/>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65"/>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E54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65"/>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 name="Google Shape;982;p65"/>
          <p:cNvGrpSpPr/>
          <p:nvPr/>
        </p:nvGrpSpPr>
        <p:grpSpPr>
          <a:xfrm>
            <a:off x="4963543" y="1745046"/>
            <a:ext cx="475407" cy="462200"/>
            <a:chOff x="3512070" y="1956222"/>
            <a:chExt cx="373983" cy="363622"/>
          </a:xfrm>
        </p:grpSpPr>
        <p:sp>
          <p:nvSpPr>
            <p:cNvPr id="983" name="Google Shape;983;p65"/>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65"/>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5"/>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5"/>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5"/>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5"/>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5"/>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5"/>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5"/>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5"/>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5"/>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5"/>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5"/>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5"/>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5"/>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6349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5"/>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5"/>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 name="Google Shape;1000;p65"/>
          <p:cNvGrpSpPr/>
          <p:nvPr/>
        </p:nvGrpSpPr>
        <p:grpSpPr>
          <a:xfrm>
            <a:off x="3633559" y="3413979"/>
            <a:ext cx="570017" cy="423367"/>
            <a:chOff x="3486572" y="2433470"/>
            <a:chExt cx="379328" cy="281738"/>
          </a:xfrm>
        </p:grpSpPr>
        <p:sp>
          <p:nvSpPr>
            <p:cNvPr id="1001" name="Google Shape;1001;p65"/>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5"/>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6349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5"/>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5E54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5"/>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5E54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5"/>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9F8F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5"/>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6349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5"/>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65"/>
          <p:cNvGrpSpPr/>
          <p:nvPr/>
        </p:nvGrpSpPr>
        <p:grpSpPr>
          <a:xfrm>
            <a:off x="4916242" y="3395652"/>
            <a:ext cx="570009" cy="460002"/>
            <a:chOff x="7957948" y="3375631"/>
            <a:chExt cx="360629" cy="291012"/>
          </a:xfrm>
        </p:grpSpPr>
        <p:sp>
          <p:nvSpPr>
            <p:cNvPr id="1009" name="Google Shape;1009;p65"/>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65"/>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65"/>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65"/>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65"/>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5"/>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FF9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65"/>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65"/>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5"/>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65"/>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65"/>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65"/>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65"/>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5"/>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5"/>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5"/>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5"/>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5"/>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6349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 name="Shape 1030"/>
        <p:cNvGrpSpPr/>
        <p:nvPr/>
      </p:nvGrpSpPr>
      <p:grpSpPr>
        <a:xfrm>
          <a:off x="0" y="0"/>
          <a:ext cx="0" cy="0"/>
          <a:chOff x="0" y="0"/>
          <a:chExt cx="0" cy="0"/>
        </a:xfrm>
      </p:grpSpPr>
      <p:sp>
        <p:nvSpPr>
          <p:cNvPr id="1031" name="Google Shape;1031;p66"/>
          <p:cNvSpPr txBox="1"/>
          <p:nvPr>
            <p:ph idx="1" type="subTitle"/>
          </p:nvPr>
        </p:nvSpPr>
        <p:spPr>
          <a:xfrm>
            <a:off x="3289500" y="2085975"/>
            <a:ext cx="2565000" cy="121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2"/>
                </a:solidFill>
              </a:rPr>
              <a:t>Do you have any questions?</a:t>
            </a:r>
            <a:endParaRPr>
              <a:solidFill>
                <a:schemeClr val="dk2"/>
              </a:solidFill>
            </a:endParaRPr>
          </a:p>
          <a:p>
            <a:pPr indent="0" lvl="0" marL="0" rtl="0" algn="ctr">
              <a:spcBef>
                <a:spcPts val="0"/>
              </a:spcBef>
              <a:spcAft>
                <a:spcPts val="0"/>
              </a:spcAft>
              <a:buClr>
                <a:schemeClr val="dk1"/>
              </a:buClr>
              <a:buSzPts val="1100"/>
              <a:buFont typeface="Arial"/>
              <a:buNone/>
            </a:pPr>
            <a:r>
              <a:rPr lang="en">
                <a:solidFill>
                  <a:schemeClr val="dk2"/>
                </a:solidFill>
              </a:rPr>
              <a:t>youremail@freepik.com </a:t>
            </a:r>
            <a:endParaRPr>
              <a:solidFill>
                <a:schemeClr val="dk2"/>
              </a:solidFill>
            </a:endParaRPr>
          </a:p>
          <a:p>
            <a:pPr indent="0" lvl="0" marL="0" rtl="0" algn="ctr">
              <a:spcBef>
                <a:spcPts val="0"/>
              </a:spcBef>
              <a:spcAft>
                <a:spcPts val="0"/>
              </a:spcAft>
              <a:buClr>
                <a:schemeClr val="dk1"/>
              </a:buClr>
              <a:buSzPts val="1100"/>
              <a:buFont typeface="Arial"/>
              <a:buNone/>
            </a:pPr>
            <a:r>
              <a:rPr lang="en">
                <a:solidFill>
                  <a:schemeClr val="dk2"/>
                </a:solidFill>
              </a:rPr>
              <a:t>+91  620 421 838 </a:t>
            </a:r>
            <a:endParaRPr>
              <a:solidFill>
                <a:schemeClr val="dk2"/>
              </a:solidFill>
            </a:endParaRPr>
          </a:p>
          <a:p>
            <a:pPr indent="0" lvl="0" marL="0" rtl="0" algn="ctr">
              <a:spcBef>
                <a:spcPts val="0"/>
              </a:spcBef>
              <a:spcAft>
                <a:spcPts val="0"/>
              </a:spcAft>
              <a:buClr>
                <a:schemeClr val="dk1"/>
              </a:buClr>
              <a:buSzPts val="1100"/>
              <a:buFont typeface="Arial"/>
              <a:buNone/>
            </a:pPr>
            <a:r>
              <a:rPr lang="en">
                <a:solidFill>
                  <a:schemeClr val="dk2"/>
                </a:solidFill>
              </a:rPr>
              <a:t>yourcompany.com</a:t>
            </a:r>
            <a:endParaRPr/>
          </a:p>
        </p:txBody>
      </p:sp>
      <p:sp>
        <p:nvSpPr>
          <p:cNvPr id="1032" name="Google Shape;1032;p66"/>
          <p:cNvSpPr txBox="1"/>
          <p:nvPr>
            <p:ph type="title"/>
          </p:nvPr>
        </p:nvSpPr>
        <p:spPr>
          <a:xfrm>
            <a:off x="3045000" y="543950"/>
            <a:ext cx="3054000" cy="90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033" name="Google Shape;1033;p66"/>
          <p:cNvSpPr txBox="1"/>
          <p:nvPr/>
        </p:nvSpPr>
        <p:spPr>
          <a:xfrm>
            <a:off x="2957400" y="4328400"/>
            <a:ext cx="3229200" cy="242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Roboto"/>
                <a:ea typeface="Roboto"/>
                <a:cs typeface="Roboto"/>
                <a:sym typeface="Roboto"/>
              </a:rPr>
              <a:t>Please keep this slide for attribution</a:t>
            </a:r>
            <a:endParaRPr>
              <a:solidFill>
                <a:schemeClr val="dk2"/>
              </a:solidFill>
              <a:latin typeface="Roboto"/>
              <a:ea typeface="Roboto"/>
              <a:cs typeface="Roboto"/>
              <a:sym typeface="Roboto"/>
            </a:endParaRPr>
          </a:p>
        </p:txBody>
      </p:sp>
      <p:grpSp>
        <p:nvGrpSpPr>
          <p:cNvPr id="1034" name="Google Shape;1034;p66"/>
          <p:cNvGrpSpPr/>
          <p:nvPr/>
        </p:nvGrpSpPr>
        <p:grpSpPr>
          <a:xfrm>
            <a:off x="3884333" y="1540546"/>
            <a:ext cx="1375334" cy="385735"/>
            <a:chOff x="3393001" y="1492921"/>
            <a:chExt cx="1375334" cy="385735"/>
          </a:xfrm>
        </p:grpSpPr>
        <p:grpSp>
          <p:nvGrpSpPr>
            <p:cNvPr id="1035" name="Google Shape;1035;p66"/>
            <p:cNvGrpSpPr/>
            <p:nvPr/>
          </p:nvGrpSpPr>
          <p:grpSpPr>
            <a:xfrm>
              <a:off x="3393001" y="1492921"/>
              <a:ext cx="392244" cy="385735"/>
              <a:chOff x="2866317" y="3817357"/>
              <a:chExt cx="362920" cy="356865"/>
            </a:xfrm>
          </p:grpSpPr>
          <p:sp>
            <p:nvSpPr>
              <p:cNvPr id="1036" name="Google Shape;1036;p6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66"/>
            <p:cNvGrpSpPr/>
            <p:nvPr/>
          </p:nvGrpSpPr>
          <p:grpSpPr>
            <a:xfrm>
              <a:off x="3877668" y="1492921"/>
              <a:ext cx="392244" cy="385735"/>
              <a:chOff x="3314750" y="3817357"/>
              <a:chExt cx="362920" cy="356865"/>
            </a:xfrm>
          </p:grpSpPr>
          <p:sp>
            <p:nvSpPr>
              <p:cNvPr id="1040" name="Google Shape;1040;p6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6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77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6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6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66"/>
            <p:cNvGrpSpPr/>
            <p:nvPr/>
          </p:nvGrpSpPr>
          <p:grpSpPr>
            <a:xfrm>
              <a:off x="4375665" y="1493084"/>
              <a:ext cx="392669" cy="385423"/>
              <a:chOff x="3763184" y="3817357"/>
              <a:chExt cx="363314" cy="356576"/>
            </a:xfrm>
          </p:grpSpPr>
          <p:sp>
            <p:nvSpPr>
              <p:cNvPr id="1046" name="Google Shape;1046;p6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47" name="Google Shape;1047;p6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D4A3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48" name="Google Shape;1048;p6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49" name="Google Shape;1049;p6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50" name="Google Shape;1050;p6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1054" name="Shape 1054"/>
        <p:cNvGrpSpPr/>
        <p:nvPr/>
      </p:nvGrpSpPr>
      <p:grpSpPr>
        <a:xfrm>
          <a:off x="0" y="0"/>
          <a:ext cx="0" cy="0"/>
          <a:chOff x="0" y="0"/>
          <a:chExt cx="0" cy="0"/>
        </a:xfrm>
      </p:grpSpPr>
      <p:sp>
        <p:nvSpPr>
          <p:cNvPr id="1055" name="Google Shape;1055;p67"/>
          <p:cNvSpPr txBox="1"/>
          <p:nvPr>
            <p:ph type="title"/>
          </p:nvPr>
        </p:nvSpPr>
        <p:spPr>
          <a:xfrm>
            <a:off x="714125" y="543950"/>
            <a:ext cx="7716000" cy="36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056" name="Google Shape;1056;p67"/>
          <p:cNvSpPr txBox="1"/>
          <p:nvPr>
            <p:ph idx="1" type="body"/>
          </p:nvPr>
        </p:nvSpPr>
        <p:spPr>
          <a:xfrm>
            <a:off x="714000" y="1064375"/>
            <a:ext cx="7716000" cy="3213600"/>
          </a:xfrm>
          <a:prstGeom prst="rect">
            <a:avLst/>
          </a:prstGeom>
        </p:spPr>
        <p:txBody>
          <a:bodyPr anchorCtr="0" anchor="t" bIns="91425" lIns="91425" spcFirstLastPara="1" rIns="91425" wrap="square" tIns="91425">
            <a:noAutofit/>
          </a:bodyPr>
          <a:lstStyle/>
          <a:p>
            <a:pPr indent="457200" lvl="0" marL="0" marR="50800" rtl="0" algn="l">
              <a:lnSpc>
                <a:spcPct val="100000"/>
              </a:lnSpc>
              <a:spcBef>
                <a:spcPts val="0"/>
              </a:spcBef>
              <a:spcAft>
                <a:spcPts val="0"/>
              </a:spcAft>
              <a:buNone/>
            </a:pPr>
            <a:r>
              <a:rPr b="1" lang="en" sz="1600"/>
              <a:t>Vectors</a:t>
            </a:r>
            <a:endParaRPr b="1" sz="1600"/>
          </a:p>
          <a:p>
            <a:pPr indent="0" lvl="0" marL="0" marR="50800" rtl="0" algn="l">
              <a:lnSpc>
                <a:spcPct val="100000"/>
              </a:lnSpc>
              <a:spcBef>
                <a:spcPts val="0"/>
              </a:spcBef>
              <a:spcAft>
                <a:spcPts val="0"/>
              </a:spcAft>
              <a:buNone/>
            </a:pPr>
            <a:r>
              <a:t/>
            </a:r>
            <a:endParaRPr b="1" sz="1200"/>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3"/>
              </a:rPr>
              <a:t>Hand drawn international literacy day</a:t>
            </a:r>
            <a:endParaRPr sz="1200"/>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4"/>
              </a:rPr>
              <a:t>International literacy day with stack of books</a:t>
            </a:r>
            <a:endParaRPr sz="1200"/>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5"/>
              </a:rPr>
              <a:t>International literacy day draw</a:t>
            </a:r>
            <a:endParaRPr sz="1200"/>
          </a:p>
          <a:p>
            <a:pPr indent="0" lvl="0" marL="457200" rtl="0" algn="l">
              <a:lnSpc>
                <a:spcPct val="100000"/>
              </a:lnSpc>
              <a:spcBef>
                <a:spcPts val="0"/>
              </a:spcBef>
              <a:spcAft>
                <a:spcPts val="0"/>
              </a:spcAft>
              <a:buNone/>
            </a:pPr>
            <a:r>
              <a:t/>
            </a:r>
            <a:endParaRPr b="1" sz="1200"/>
          </a:p>
          <a:p>
            <a:pPr indent="0" lvl="0" marL="457200" rtl="0" algn="l">
              <a:lnSpc>
                <a:spcPct val="100000"/>
              </a:lnSpc>
              <a:spcBef>
                <a:spcPts val="0"/>
              </a:spcBef>
              <a:spcAft>
                <a:spcPts val="0"/>
              </a:spcAft>
              <a:buNone/>
            </a:pPr>
            <a:r>
              <a:rPr b="1" lang="en" sz="1600"/>
              <a:t>Photos</a:t>
            </a:r>
            <a:endParaRPr b="1" sz="1600"/>
          </a:p>
          <a:p>
            <a:pPr indent="0" lvl="0" marL="457200" rtl="0" algn="l">
              <a:lnSpc>
                <a:spcPct val="100000"/>
              </a:lnSpc>
              <a:spcBef>
                <a:spcPts val="0"/>
              </a:spcBef>
              <a:spcAft>
                <a:spcPts val="0"/>
              </a:spcAft>
              <a:buNone/>
            </a:pPr>
            <a:r>
              <a:t/>
            </a:r>
            <a:endParaRPr b="1" sz="1600"/>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6"/>
              </a:rPr>
              <a:t>Bunch of old books</a:t>
            </a:r>
            <a:endParaRPr sz="1200">
              <a:solidFill>
                <a:srgbClr val="374957"/>
              </a:solidFill>
            </a:endParaRPr>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7"/>
              </a:rPr>
              <a:t>Pile of books on blue background</a:t>
            </a:r>
            <a:endParaRPr sz="1200"/>
          </a:p>
          <a:p>
            <a:pPr indent="-304800" lvl="0" marL="914400" marR="50800" rtl="0" algn="l">
              <a:lnSpc>
                <a:spcPct val="100000"/>
              </a:lnSpc>
              <a:spcBef>
                <a:spcPts val="0"/>
              </a:spcBef>
              <a:spcAft>
                <a:spcPts val="0"/>
              </a:spcAft>
              <a:buSzPts val="1200"/>
              <a:buFont typeface="Roboto"/>
              <a:buChar char="●"/>
            </a:pPr>
            <a:r>
              <a:rPr lang="en" sz="1200">
                <a:solidFill>
                  <a:schemeClr val="hlink"/>
                </a:solidFill>
                <a:uFill>
                  <a:noFill/>
                </a:uFill>
                <a:hlinkClick r:id="rId8"/>
              </a:rPr>
              <a:t>Smoke over antique notebook and ink pen</a:t>
            </a:r>
            <a:endParaRPr sz="1200">
              <a:solidFill>
                <a:srgbClr val="374957"/>
              </a:solidFill>
            </a:endParaRPr>
          </a:p>
          <a:p>
            <a:pPr indent="0" lvl="0" marL="914400" rtl="0" algn="l">
              <a:lnSpc>
                <a:spcPct val="100000"/>
              </a:lnSpc>
              <a:spcBef>
                <a:spcPts val="0"/>
              </a:spcBef>
              <a:spcAft>
                <a:spcPts val="0"/>
              </a:spcAft>
              <a:buNone/>
            </a:pPr>
            <a:r>
              <a:t/>
            </a:r>
            <a:endParaRPr sz="1200"/>
          </a:p>
          <a:p>
            <a:pPr indent="0" lvl="0" marL="457200" marR="50800" rtl="0" algn="l">
              <a:lnSpc>
                <a:spcPct val="100000"/>
              </a:lnSpc>
              <a:spcBef>
                <a:spcPts val="0"/>
              </a:spcBef>
              <a:spcAft>
                <a:spcPts val="0"/>
              </a:spcAft>
              <a:buNone/>
            </a:pPr>
            <a:r>
              <a:t/>
            </a:r>
            <a:endParaRPr>
              <a:solidFill>
                <a:schemeClr val="dk2"/>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2"/>
              </a:solidFill>
              <a:latin typeface="Roboto Light"/>
              <a:ea typeface="Roboto Light"/>
              <a:cs typeface="Roboto Light"/>
              <a:sym typeface="Roboto Light"/>
            </a:endParaRPr>
          </a:p>
          <a:p>
            <a:pPr indent="0" lvl="0" marL="0" rtl="0" algn="l">
              <a:spcBef>
                <a:spcPts val="0"/>
              </a:spcBef>
              <a:spcAft>
                <a:spcPts val="1600"/>
              </a:spcAft>
              <a:buNone/>
            </a:pPr>
            <a:r>
              <a:t/>
            </a:r>
            <a:endParaRPr>
              <a:solidFill>
                <a:schemeClr val="dk2"/>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1060" name="Shape 1060"/>
        <p:cNvGrpSpPr/>
        <p:nvPr/>
      </p:nvGrpSpPr>
      <p:grpSpPr>
        <a:xfrm>
          <a:off x="0" y="0"/>
          <a:ext cx="0" cy="0"/>
          <a:chOff x="0" y="0"/>
          <a:chExt cx="0" cy="0"/>
        </a:xfrm>
      </p:grpSpPr>
      <p:sp>
        <p:nvSpPr>
          <p:cNvPr id="1061" name="Google Shape;1061;p68"/>
          <p:cNvSpPr txBox="1"/>
          <p:nvPr>
            <p:ph type="title"/>
          </p:nvPr>
        </p:nvSpPr>
        <p:spPr>
          <a:xfrm>
            <a:off x="714125" y="543950"/>
            <a:ext cx="7716000" cy="36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062" name="Google Shape;1062;p68"/>
          <p:cNvSpPr txBox="1"/>
          <p:nvPr>
            <p:ph idx="1" type="body"/>
          </p:nvPr>
        </p:nvSpPr>
        <p:spPr>
          <a:xfrm>
            <a:off x="714000" y="1064375"/>
            <a:ext cx="7716000" cy="3213600"/>
          </a:xfrm>
          <a:prstGeom prst="rect">
            <a:avLst/>
          </a:prstGeom>
        </p:spPr>
        <p:txBody>
          <a:bodyPr anchorCtr="0" anchor="t" bIns="91425" lIns="91425" spcFirstLastPara="1" rIns="91425" wrap="square" tIns="91425">
            <a:noAutofit/>
          </a:bodyPr>
          <a:lstStyle/>
          <a:p>
            <a:pPr indent="457200" lvl="0" marL="0" marR="50800" rtl="0" algn="l">
              <a:lnSpc>
                <a:spcPct val="100000"/>
              </a:lnSpc>
              <a:spcBef>
                <a:spcPts val="0"/>
              </a:spcBef>
              <a:spcAft>
                <a:spcPts val="0"/>
              </a:spcAft>
              <a:buNone/>
            </a:pPr>
            <a:r>
              <a:rPr b="1" lang="en" sz="1600"/>
              <a:t>Vectors</a:t>
            </a:r>
            <a:endParaRPr b="1" sz="1600"/>
          </a:p>
          <a:p>
            <a:pPr indent="457200" lvl="0" marL="0" marR="50800" rtl="0" algn="l">
              <a:lnSpc>
                <a:spcPct val="100000"/>
              </a:lnSpc>
              <a:spcBef>
                <a:spcPts val="0"/>
              </a:spcBef>
              <a:spcAft>
                <a:spcPts val="0"/>
              </a:spcAft>
              <a:buNone/>
            </a:pPr>
            <a:r>
              <a:t/>
            </a:r>
            <a:endParaRPr b="1" sz="1200"/>
          </a:p>
          <a:p>
            <a:pPr indent="-304800" lvl="0" marL="457200" marR="50800" rtl="0" algn="l">
              <a:lnSpc>
                <a:spcPct val="100000"/>
              </a:lnSpc>
              <a:spcBef>
                <a:spcPts val="0"/>
              </a:spcBef>
              <a:spcAft>
                <a:spcPts val="0"/>
              </a:spcAft>
              <a:buSzPts val="1200"/>
              <a:buChar char="●"/>
            </a:pPr>
            <a:r>
              <a:rPr lang="en" sz="1200">
                <a:uFill>
                  <a:noFill/>
                </a:uFill>
                <a:hlinkClick r:id="rId3"/>
              </a:rPr>
              <a:t>Glasses with books for literacy day </a:t>
            </a:r>
            <a:endParaRPr sz="1200"/>
          </a:p>
          <a:p>
            <a:pPr indent="-304800" lvl="0" marL="457200" marR="50800" rtl="0" algn="l">
              <a:lnSpc>
                <a:spcPct val="100000"/>
              </a:lnSpc>
              <a:spcBef>
                <a:spcPts val="0"/>
              </a:spcBef>
              <a:spcAft>
                <a:spcPts val="0"/>
              </a:spcAft>
              <a:buSzPts val="1200"/>
              <a:buChar char="●"/>
            </a:pPr>
            <a:r>
              <a:rPr lang="en" sz="1200">
                <a:uFill>
                  <a:noFill/>
                </a:uFill>
                <a:hlinkClick r:id="rId4"/>
              </a:rPr>
              <a:t>International literacy day with lots of books</a:t>
            </a:r>
            <a:endParaRPr sz="1200"/>
          </a:p>
          <a:p>
            <a:pPr indent="-304800" lvl="0" marL="457200" marR="50800" rtl="0" algn="l">
              <a:lnSpc>
                <a:spcPct val="100000"/>
              </a:lnSpc>
              <a:spcBef>
                <a:spcPts val="0"/>
              </a:spcBef>
              <a:spcAft>
                <a:spcPts val="0"/>
              </a:spcAft>
              <a:buSzPts val="1200"/>
              <a:buChar char="●"/>
            </a:pPr>
            <a:r>
              <a:rPr lang="en" sz="1200">
                <a:uFill>
                  <a:noFill/>
                </a:uFill>
                <a:hlinkClick r:id="rId5"/>
              </a:rPr>
              <a:t>International literacy day celebration </a:t>
            </a:r>
            <a:endParaRPr sz="1200"/>
          </a:p>
          <a:p>
            <a:pPr indent="0" lvl="0" marL="457200" rtl="0" algn="l">
              <a:lnSpc>
                <a:spcPct val="100000"/>
              </a:lnSpc>
              <a:spcBef>
                <a:spcPts val="0"/>
              </a:spcBef>
              <a:spcAft>
                <a:spcPts val="0"/>
              </a:spcAft>
              <a:buNone/>
            </a:pPr>
            <a:r>
              <a:t/>
            </a:r>
            <a:endParaRPr b="1" sz="1200"/>
          </a:p>
          <a:p>
            <a:pPr indent="0" lvl="0" marL="457200" rtl="0" algn="l">
              <a:lnSpc>
                <a:spcPct val="100000"/>
              </a:lnSpc>
              <a:spcBef>
                <a:spcPts val="0"/>
              </a:spcBef>
              <a:spcAft>
                <a:spcPts val="0"/>
              </a:spcAft>
              <a:buNone/>
            </a:pPr>
            <a:r>
              <a:rPr b="1" lang="en" sz="1600"/>
              <a:t>Photos</a:t>
            </a:r>
            <a:endParaRPr b="1" sz="1600"/>
          </a:p>
          <a:p>
            <a:pPr indent="0" lvl="0" marL="457200" rtl="0" algn="l">
              <a:lnSpc>
                <a:spcPct val="100000"/>
              </a:lnSpc>
              <a:spcBef>
                <a:spcPts val="0"/>
              </a:spcBef>
              <a:spcAft>
                <a:spcPts val="0"/>
              </a:spcAft>
              <a:buNone/>
            </a:pPr>
            <a:r>
              <a:t/>
            </a:r>
            <a:endParaRPr b="1" sz="1600"/>
          </a:p>
          <a:p>
            <a:pPr indent="-304800" lvl="0" marL="457200" rtl="0" algn="l">
              <a:lnSpc>
                <a:spcPct val="100000"/>
              </a:lnSpc>
              <a:spcBef>
                <a:spcPts val="0"/>
              </a:spcBef>
              <a:spcAft>
                <a:spcPts val="0"/>
              </a:spcAft>
              <a:buSzPts val="1200"/>
              <a:buChar char="●"/>
            </a:pPr>
            <a:r>
              <a:rPr lang="en" sz="1200">
                <a:uFill>
                  <a:noFill/>
                </a:uFill>
                <a:hlinkClick r:id="rId6"/>
              </a:rPr>
              <a:t>Glasses on old books in library</a:t>
            </a:r>
            <a:endParaRPr sz="1200"/>
          </a:p>
          <a:p>
            <a:pPr indent="-304800" lvl="0" marL="457200" rtl="0" algn="l">
              <a:lnSpc>
                <a:spcPct val="100000"/>
              </a:lnSpc>
              <a:spcBef>
                <a:spcPts val="0"/>
              </a:spcBef>
              <a:spcAft>
                <a:spcPts val="0"/>
              </a:spcAft>
              <a:buSzPts val="1200"/>
              <a:buChar char="●"/>
            </a:pPr>
            <a:r>
              <a:rPr lang="en" sz="1200">
                <a:uFill>
                  <a:noFill/>
                </a:uFill>
                <a:hlinkClick r:id="rId7"/>
              </a:rPr>
              <a:t>Old books on library table </a:t>
            </a:r>
            <a:endParaRPr sz="1200"/>
          </a:p>
          <a:p>
            <a:pPr indent="-304800" lvl="0" marL="457200" rtl="0" algn="l">
              <a:lnSpc>
                <a:spcPct val="100000"/>
              </a:lnSpc>
              <a:spcBef>
                <a:spcPts val="0"/>
              </a:spcBef>
              <a:spcAft>
                <a:spcPts val="0"/>
              </a:spcAft>
              <a:buSzPts val="1200"/>
              <a:buChar char="●"/>
            </a:pPr>
            <a:r>
              <a:rPr lang="en" sz="1200">
                <a:uFill>
                  <a:noFill/>
                </a:uFill>
                <a:hlinkClick r:id="rId8"/>
              </a:rPr>
              <a:t>Ink pen on opened old notebook </a:t>
            </a:r>
            <a:endParaRPr sz="1200"/>
          </a:p>
          <a:p>
            <a:pPr indent="0" lvl="0" marL="0" rtl="0" algn="l">
              <a:lnSpc>
                <a:spcPct val="100000"/>
              </a:lnSpc>
              <a:spcBef>
                <a:spcPts val="0"/>
              </a:spcBef>
              <a:spcAft>
                <a:spcPts val="0"/>
              </a:spcAft>
              <a:buClr>
                <a:schemeClr val="dk1"/>
              </a:buClr>
              <a:buSzPts val="1100"/>
              <a:buFont typeface="Arial"/>
              <a:buNone/>
            </a:pPr>
            <a:r>
              <a:t/>
            </a:r>
            <a:endParaRPr sz="1300">
              <a:solidFill>
                <a:schemeClr val="dk2"/>
              </a:solidFill>
              <a:latin typeface="Roboto Light"/>
              <a:ea typeface="Roboto Light"/>
              <a:cs typeface="Roboto Light"/>
              <a:sym typeface="Roboto Light"/>
            </a:endParaRPr>
          </a:p>
          <a:p>
            <a:pPr indent="0" lvl="0" marL="0" rtl="0" algn="l">
              <a:spcBef>
                <a:spcPts val="0"/>
              </a:spcBef>
              <a:spcAft>
                <a:spcPts val="1600"/>
              </a:spcAft>
              <a:buNone/>
            </a:pPr>
            <a:r>
              <a:t/>
            </a:r>
            <a:endParaRPr>
              <a:solidFill>
                <a:schemeClr val="dk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6" name="Shape 1066"/>
        <p:cNvGrpSpPr/>
        <p:nvPr/>
      </p:nvGrpSpPr>
      <p:grpSpPr>
        <a:xfrm>
          <a:off x="0" y="0"/>
          <a:ext cx="0" cy="0"/>
          <a:chOff x="0" y="0"/>
          <a:chExt cx="0" cy="0"/>
        </a:xfrm>
      </p:grpSpPr>
      <p:sp>
        <p:nvSpPr>
          <p:cNvPr id="1067" name="Google Shape;1067;p69"/>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068" name="Google Shape;1068;p69"/>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1069" name="Google Shape;1069;p6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3" name="Shape 1073"/>
        <p:cNvGrpSpPr/>
        <p:nvPr/>
      </p:nvGrpSpPr>
      <p:grpSpPr>
        <a:xfrm>
          <a:off x="0" y="0"/>
          <a:ext cx="0" cy="0"/>
          <a:chOff x="0" y="0"/>
          <a:chExt cx="0" cy="0"/>
        </a:xfrm>
      </p:grpSpPr>
      <p:sp>
        <p:nvSpPr>
          <p:cNvPr id="1074" name="Google Shape;1074;p70"/>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075" name="Google Shape;1075;p70"/>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1076" name="Google Shape;1076;p70"/>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507" name="Shape 507"/>
        <p:cNvGrpSpPr/>
        <p:nvPr/>
      </p:nvGrpSpPr>
      <p:grpSpPr>
        <a:xfrm>
          <a:off x="0" y="0"/>
          <a:ext cx="0" cy="0"/>
          <a:chOff x="0" y="0"/>
          <a:chExt cx="0" cy="0"/>
        </a:xfrm>
      </p:grpSpPr>
      <p:sp>
        <p:nvSpPr>
          <p:cNvPr id="508" name="Google Shape;508;p44"/>
          <p:cNvSpPr txBox="1"/>
          <p:nvPr>
            <p:ph idx="1" type="subTitle"/>
          </p:nvPr>
        </p:nvSpPr>
        <p:spPr>
          <a:xfrm>
            <a:off x="1660113" y="2083138"/>
            <a:ext cx="234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509" name="Google Shape;509;p44"/>
          <p:cNvSpPr txBox="1"/>
          <p:nvPr>
            <p:ph type="title"/>
          </p:nvPr>
        </p:nvSpPr>
        <p:spPr>
          <a:xfrm>
            <a:off x="1660127" y="1591375"/>
            <a:ext cx="2169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510" name="Google Shape;510;p44"/>
          <p:cNvSpPr txBox="1"/>
          <p:nvPr>
            <p:ph idx="2" type="title"/>
          </p:nvPr>
        </p:nvSpPr>
        <p:spPr>
          <a:xfrm>
            <a:off x="820488" y="1525213"/>
            <a:ext cx="912600" cy="49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511" name="Google Shape;511;p44"/>
          <p:cNvSpPr txBox="1"/>
          <p:nvPr>
            <p:ph idx="3" type="subTitle"/>
          </p:nvPr>
        </p:nvSpPr>
        <p:spPr>
          <a:xfrm>
            <a:off x="1660113" y="3785988"/>
            <a:ext cx="234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p:txBody>
      </p:sp>
      <p:sp>
        <p:nvSpPr>
          <p:cNvPr id="512" name="Google Shape;512;p44"/>
          <p:cNvSpPr txBox="1"/>
          <p:nvPr>
            <p:ph idx="4" type="title"/>
          </p:nvPr>
        </p:nvSpPr>
        <p:spPr>
          <a:xfrm>
            <a:off x="1660127" y="3290150"/>
            <a:ext cx="2169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513" name="Google Shape;513;p44"/>
          <p:cNvSpPr txBox="1"/>
          <p:nvPr>
            <p:ph idx="5" type="title"/>
          </p:nvPr>
        </p:nvSpPr>
        <p:spPr>
          <a:xfrm>
            <a:off x="818688" y="3223988"/>
            <a:ext cx="914400" cy="49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514" name="Google Shape;514;p44"/>
          <p:cNvSpPr txBox="1"/>
          <p:nvPr>
            <p:ph idx="6" type="subTitle"/>
          </p:nvPr>
        </p:nvSpPr>
        <p:spPr>
          <a:xfrm>
            <a:off x="5985313" y="2083138"/>
            <a:ext cx="234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p:txBody>
      </p:sp>
      <p:sp>
        <p:nvSpPr>
          <p:cNvPr id="515" name="Google Shape;515;p44"/>
          <p:cNvSpPr txBox="1"/>
          <p:nvPr>
            <p:ph idx="7" type="title"/>
          </p:nvPr>
        </p:nvSpPr>
        <p:spPr>
          <a:xfrm>
            <a:off x="5985327" y="1591375"/>
            <a:ext cx="2169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a:t>
            </a:r>
            <a:endParaRPr/>
          </a:p>
        </p:txBody>
      </p:sp>
      <p:sp>
        <p:nvSpPr>
          <p:cNvPr id="516" name="Google Shape;516;p44"/>
          <p:cNvSpPr txBox="1"/>
          <p:nvPr>
            <p:ph idx="8" type="title"/>
          </p:nvPr>
        </p:nvSpPr>
        <p:spPr>
          <a:xfrm>
            <a:off x="5130913" y="1525213"/>
            <a:ext cx="914400" cy="49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517" name="Google Shape;517;p44"/>
          <p:cNvSpPr txBox="1"/>
          <p:nvPr>
            <p:ph idx="9" type="subTitle"/>
          </p:nvPr>
        </p:nvSpPr>
        <p:spPr>
          <a:xfrm>
            <a:off x="5985313" y="3785988"/>
            <a:ext cx="234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 you could describe the topic of the section</a:t>
            </a:r>
            <a:endParaRPr/>
          </a:p>
        </p:txBody>
      </p:sp>
      <p:sp>
        <p:nvSpPr>
          <p:cNvPr id="518" name="Google Shape;518;p44"/>
          <p:cNvSpPr txBox="1"/>
          <p:nvPr>
            <p:ph idx="13" type="title"/>
          </p:nvPr>
        </p:nvSpPr>
        <p:spPr>
          <a:xfrm>
            <a:off x="5985327" y="3290150"/>
            <a:ext cx="2169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519" name="Google Shape;519;p44"/>
          <p:cNvSpPr txBox="1"/>
          <p:nvPr>
            <p:ph idx="14" type="title"/>
          </p:nvPr>
        </p:nvSpPr>
        <p:spPr>
          <a:xfrm>
            <a:off x="5130913" y="3223988"/>
            <a:ext cx="914400" cy="49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520" name="Google Shape;520;p44"/>
          <p:cNvSpPr txBox="1"/>
          <p:nvPr>
            <p:ph idx="15" type="title"/>
          </p:nvPr>
        </p:nvSpPr>
        <p:spPr>
          <a:xfrm>
            <a:off x="714125" y="546825"/>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0" name="Shape 1080"/>
        <p:cNvGrpSpPr/>
        <p:nvPr/>
      </p:nvGrpSpPr>
      <p:grpSpPr>
        <a:xfrm>
          <a:off x="0" y="0"/>
          <a:ext cx="0" cy="0"/>
          <a:chOff x="0" y="0"/>
          <a:chExt cx="0" cy="0"/>
        </a:xfrm>
      </p:grpSpPr>
      <p:sp>
        <p:nvSpPr>
          <p:cNvPr id="1081" name="Google Shape;1081;p71"/>
          <p:cNvSpPr txBox="1"/>
          <p:nvPr>
            <p:ph idx="4294967295" type="title"/>
          </p:nvPr>
        </p:nvSpPr>
        <p:spPr>
          <a:xfrm>
            <a:off x="1048350" y="704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0" lang="en" sz="2400">
                <a:solidFill>
                  <a:srgbClr val="FFFFFF"/>
                </a:solidFill>
                <a:latin typeface="Arial"/>
                <a:ea typeface="Arial"/>
                <a:cs typeface="Arial"/>
                <a:sym typeface="Arial"/>
              </a:rPr>
              <a:t>Fonts &amp; colors used</a:t>
            </a:r>
            <a:endParaRPr b="0" sz="2400">
              <a:solidFill>
                <a:srgbClr val="FFFFFF"/>
              </a:solidFill>
              <a:latin typeface="Arial"/>
              <a:ea typeface="Arial"/>
              <a:cs typeface="Arial"/>
              <a:sym typeface="Arial"/>
            </a:endParaRPr>
          </a:p>
        </p:txBody>
      </p:sp>
      <p:sp>
        <p:nvSpPr>
          <p:cNvPr id="1082" name="Google Shape;1082;p71"/>
          <p:cNvSpPr txBox="1"/>
          <p:nvPr>
            <p:ph idx="4294967295" type="body"/>
          </p:nvPr>
        </p:nvSpPr>
        <p:spPr>
          <a:xfrm>
            <a:off x="1048350" y="13054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1600"/>
              </a:spcBef>
              <a:spcAft>
                <a:spcPts val="1600"/>
              </a:spcAft>
              <a:buNone/>
            </a:pPr>
            <a:r>
              <a:t/>
            </a:r>
            <a:endParaRPr sz="1200">
              <a:solidFill>
                <a:srgbClr val="435D74"/>
              </a:solidFill>
              <a:latin typeface="Arial"/>
              <a:ea typeface="Arial"/>
              <a:cs typeface="Arial"/>
              <a:sym typeface="Arial"/>
            </a:endParaRPr>
          </a:p>
        </p:txBody>
      </p:sp>
      <p:sp>
        <p:nvSpPr>
          <p:cNvPr id="1083" name="Google Shape;1083;p71"/>
          <p:cNvSpPr txBox="1"/>
          <p:nvPr>
            <p:ph idx="4294967295" type="body"/>
          </p:nvPr>
        </p:nvSpPr>
        <p:spPr>
          <a:xfrm>
            <a:off x="1048350" y="2147649"/>
            <a:ext cx="7047300" cy="12549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b="1" lang="en" sz="1200">
                <a:solidFill>
                  <a:schemeClr val="lt1"/>
                </a:solidFill>
                <a:latin typeface="Arial"/>
                <a:ea typeface="Arial"/>
                <a:cs typeface="Arial"/>
                <a:sym typeface="Arial"/>
              </a:rPr>
              <a:t>Libre Baskerville</a:t>
            </a:r>
            <a:endParaRPr b="1" sz="1200">
              <a:solidFill>
                <a:schemeClr val="lt1"/>
              </a:solidFill>
              <a:latin typeface="Arial"/>
              <a:ea typeface="Arial"/>
              <a:cs typeface="Arial"/>
              <a:sym typeface="Arial"/>
            </a:endParaRPr>
          </a:p>
          <a:p>
            <a:pPr indent="0" lvl="0" marL="0" rtl="0" algn="ctr">
              <a:lnSpc>
                <a:spcPct val="100000"/>
              </a:lnSpc>
              <a:spcBef>
                <a:spcPts val="1600"/>
              </a:spcBef>
              <a:spcAft>
                <a:spcPts val="0"/>
              </a:spcAft>
              <a:buNone/>
            </a:pPr>
            <a:r>
              <a:rPr lang="en" sz="1200">
                <a:solidFill>
                  <a:schemeClr val="lt1"/>
                </a:solidFill>
                <a:latin typeface="Arial"/>
                <a:ea typeface="Arial"/>
                <a:cs typeface="Arial"/>
                <a:sym typeface="Arial"/>
              </a:rPr>
              <a:t>(</a:t>
            </a:r>
            <a:r>
              <a:rPr lang="en" sz="1100">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https://fonts.google.com/specimen/Libre+Baskerville</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a:p>
            <a:pPr indent="0" lvl="0" marL="0" rtl="0" algn="ctr">
              <a:lnSpc>
                <a:spcPct val="100000"/>
              </a:lnSpc>
              <a:spcBef>
                <a:spcPts val="1600"/>
              </a:spcBef>
              <a:spcAft>
                <a:spcPts val="0"/>
              </a:spcAft>
              <a:buNone/>
            </a:pPr>
            <a:r>
              <a:rPr b="1" lang="en" sz="1200">
                <a:solidFill>
                  <a:schemeClr val="lt1"/>
                </a:solidFill>
                <a:latin typeface="Arial"/>
                <a:ea typeface="Arial"/>
                <a:cs typeface="Arial"/>
                <a:sym typeface="Arial"/>
              </a:rPr>
              <a:t>Roboto</a:t>
            </a:r>
            <a:endParaRPr b="1" sz="1200">
              <a:solidFill>
                <a:schemeClr val="lt1"/>
              </a:solidFill>
              <a:latin typeface="Arial"/>
              <a:ea typeface="Arial"/>
              <a:cs typeface="Arial"/>
              <a:sym typeface="Arial"/>
            </a:endParaRPr>
          </a:p>
          <a:p>
            <a:pPr indent="0" lvl="0" marL="0" rtl="0" algn="ctr">
              <a:lnSpc>
                <a:spcPct val="100000"/>
              </a:lnSpc>
              <a:spcBef>
                <a:spcPts val="1600"/>
              </a:spcBef>
              <a:spcAft>
                <a:spcPts val="0"/>
              </a:spcAft>
              <a:buNone/>
            </a:pPr>
            <a:r>
              <a:rPr b="1" lang="en" sz="1200">
                <a:solidFill>
                  <a:schemeClr val="lt1"/>
                </a:solidFill>
                <a:latin typeface="Arial"/>
                <a:ea typeface="Arial"/>
                <a:cs typeface="Arial"/>
                <a:sym typeface="Arial"/>
              </a:rPr>
              <a:t>(</a:t>
            </a:r>
            <a:r>
              <a:rPr lang="en" sz="1100">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b="1" lang="en"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a:p>
            <a:pPr indent="0" lvl="0" marL="0" rtl="0" algn="ctr">
              <a:spcBef>
                <a:spcPts val="1600"/>
              </a:spcBef>
              <a:spcAft>
                <a:spcPts val="1600"/>
              </a:spcAft>
              <a:buNone/>
            </a:pPr>
            <a:r>
              <a:t/>
            </a:r>
            <a:endParaRPr b="1" sz="1200">
              <a:solidFill>
                <a:srgbClr val="EFEFEF"/>
              </a:solidFill>
              <a:latin typeface="Arial"/>
              <a:ea typeface="Arial"/>
              <a:cs typeface="Arial"/>
              <a:sym typeface="Arial"/>
            </a:endParaRPr>
          </a:p>
        </p:txBody>
      </p:sp>
      <p:sp>
        <p:nvSpPr>
          <p:cNvPr id="1084" name="Google Shape;1084;p71"/>
          <p:cNvSpPr/>
          <p:nvPr/>
        </p:nvSpPr>
        <p:spPr>
          <a:xfrm>
            <a:off x="5481402" y="3553606"/>
            <a:ext cx="754800" cy="719400"/>
          </a:xfrm>
          <a:prstGeom prst="roundRect">
            <a:avLst>
              <a:gd fmla="val 16667" name="adj"/>
            </a:avLst>
          </a:prstGeom>
          <a:solidFill>
            <a:srgbClr val="BEB29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85" name="Google Shape;1085;p71"/>
          <p:cNvSpPr txBox="1"/>
          <p:nvPr/>
        </p:nvSpPr>
        <p:spPr>
          <a:xfrm>
            <a:off x="5481402" y="3703440"/>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#beb296</a:t>
            </a:r>
            <a:endParaRPr b="1" sz="900">
              <a:latin typeface="Roboto"/>
              <a:ea typeface="Roboto"/>
              <a:cs typeface="Roboto"/>
              <a:sym typeface="Roboto"/>
            </a:endParaRPr>
          </a:p>
        </p:txBody>
      </p:sp>
      <p:sp>
        <p:nvSpPr>
          <p:cNvPr id="1086" name="Google Shape;1086;p71"/>
          <p:cNvSpPr/>
          <p:nvPr/>
        </p:nvSpPr>
        <p:spPr>
          <a:xfrm>
            <a:off x="6339208" y="3553523"/>
            <a:ext cx="754800" cy="719400"/>
          </a:xfrm>
          <a:prstGeom prst="roundRect">
            <a:avLst>
              <a:gd fmla="val 16667" name="adj"/>
            </a:avLst>
          </a:prstGeom>
          <a:solidFill>
            <a:srgbClr val="8A7C5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87" name="Google Shape;1087;p71"/>
          <p:cNvSpPr txBox="1"/>
          <p:nvPr/>
        </p:nvSpPr>
        <p:spPr>
          <a:xfrm>
            <a:off x="6339213" y="3703356"/>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#8a7c5c</a:t>
            </a:r>
            <a:endParaRPr b="1" sz="900">
              <a:latin typeface="Roboto"/>
              <a:ea typeface="Roboto"/>
              <a:cs typeface="Roboto"/>
              <a:sym typeface="Roboto"/>
            </a:endParaRPr>
          </a:p>
        </p:txBody>
      </p:sp>
      <p:sp>
        <p:nvSpPr>
          <p:cNvPr id="1088" name="Google Shape;1088;p71"/>
          <p:cNvSpPr/>
          <p:nvPr/>
        </p:nvSpPr>
        <p:spPr>
          <a:xfrm>
            <a:off x="7197019" y="3553439"/>
            <a:ext cx="754800" cy="719400"/>
          </a:xfrm>
          <a:prstGeom prst="roundRect">
            <a:avLst>
              <a:gd fmla="val 16667" name="adj"/>
            </a:avLst>
          </a:prstGeom>
          <a:solidFill>
            <a:srgbClr val="BB924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89" name="Google Shape;1089;p71"/>
          <p:cNvSpPr txBox="1"/>
          <p:nvPr/>
        </p:nvSpPr>
        <p:spPr>
          <a:xfrm>
            <a:off x="7197029" y="3703272"/>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#bb9245</a:t>
            </a:r>
            <a:endParaRPr b="1" sz="900">
              <a:latin typeface="Roboto"/>
              <a:ea typeface="Roboto"/>
              <a:cs typeface="Roboto"/>
              <a:sym typeface="Roboto"/>
            </a:endParaRPr>
          </a:p>
        </p:txBody>
      </p:sp>
      <p:sp>
        <p:nvSpPr>
          <p:cNvPr id="1090" name="Google Shape;1090;p71"/>
          <p:cNvSpPr/>
          <p:nvPr/>
        </p:nvSpPr>
        <p:spPr>
          <a:xfrm>
            <a:off x="2907882" y="3553425"/>
            <a:ext cx="754800" cy="719400"/>
          </a:xfrm>
          <a:prstGeom prst="roundRect">
            <a:avLst>
              <a:gd fmla="val 16667" name="adj"/>
            </a:avLst>
          </a:prstGeom>
          <a:solidFill>
            <a:srgbClr val="E7D8A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chemeClr val="dk1"/>
              </a:solidFill>
            </a:endParaRPr>
          </a:p>
        </p:txBody>
      </p:sp>
      <p:sp>
        <p:nvSpPr>
          <p:cNvPr id="1091" name="Google Shape;1091;p71"/>
          <p:cNvSpPr txBox="1"/>
          <p:nvPr/>
        </p:nvSpPr>
        <p:spPr>
          <a:xfrm>
            <a:off x="2907882" y="3703258"/>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#e7d8ac</a:t>
            </a:r>
            <a:endParaRPr b="1" sz="900">
              <a:latin typeface="Roboto"/>
              <a:ea typeface="Roboto"/>
              <a:cs typeface="Roboto"/>
              <a:sym typeface="Roboto"/>
            </a:endParaRPr>
          </a:p>
        </p:txBody>
      </p:sp>
      <p:sp>
        <p:nvSpPr>
          <p:cNvPr id="1092" name="Google Shape;1092;p71"/>
          <p:cNvSpPr/>
          <p:nvPr/>
        </p:nvSpPr>
        <p:spPr>
          <a:xfrm>
            <a:off x="3765734" y="3553799"/>
            <a:ext cx="754800" cy="719400"/>
          </a:xfrm>
          <a:prstGeom prst="roundRect">
            <a:avLst>
              <a:gd fmla="val 16667" name="adj"/>
            </a:avLst>
          </a:prstGeom>
          <a:solidFill>
            <a:srgbClr val="E0DA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solidFill>
                <a:schemeClr val="dk1"/>
              </a:solidFill>
            </a:endParaRPr>
          </a:p>
        </p:txBody>
      </p:sp>
      <p:sp>
        <p:nvSpPr>
          <p:cNvPr id="1093" name="Google Shape;1093;p71"/>
          <p:cNvSpPr txBox="1"/>
          <p:nvPr/>
        </p:nvSpPr>
        <p:spPr>
          <a:xfrm>
            <a:off x="3765734" y="3703632"/>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#e0dac8</a:t>
            </a:r>
            <a:endParaRPr b="1" sz="900">
              <a:latin typeface="Roboto"/>
              <a:ea typeface="Roboto"/>
              <a:cs typeface="Roboto"/>
              <a:sym typeface="Roboto"/>
            </a:endParaRPr>
          </a:p>
        </p:txBody>
      </p:sp>
      <p:sp>
        <p:nvSpPr>
          <p:cNvPr id="1094" name="Google Shape;1094;p71"/>
          <p:cNvSpPr/>
          <p:nvPr/>
        </p:nvSpPr>
        <p:spPr>
          <a:xfrm>
            <a:off x="4623574" y="3553592"/>
            <a:ext cx="754800" cy="719400"/>
          </a:xfrm>
          <a:prstGeom prst="roundRect">
            <a:avLst>
              <a:gd fmla="val 16667" name="adj"/>
            </a:avLst>
          </a:prstGeom>
          <a:solidFill>
            <a:srgbClr val="D8D0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95" name="Google Shape;1095;p71"/>
          <p:cNvSpPr txBox="1"/>
          <p:nvPr/>
        </p:nvSpPr>
        <p:spPr>
          <a:xfrm>
            <a:off x="4623585" y="3703426"/>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#d8d0b7</a:t>
            </a:r>
            <a:endParaRPr b="1" sz="900">
              <a:latin typeface="Roboto"/>
              <a:ea typeface="Roboto"/>
              <a:cs typeface="Roboto"/>
              <a:sym typeface="Roboto"/>
            </a:endParaRPr>
          </a:p>
        </p:txBody>
      </p:sp>
      <p:sp>
        <p:nvSpPr>
          <p:cNvPr id="1096" name="Google Shape;1096;p71"/>
          <p:cNvSpPr/>
          <p:nvPr/>
        </p:nvSpPr>
        <p:spPr>
          <a:xfrm>
            <a:off x="2050046" y="3553439"/>
            <a:ext cx="754800" cy="719400"/>
          </a:xfrm>
          <a:prstGeom prst="roundRect">
            <a:avLst>
              <a:gd fmla="val 16667" name="adj"/>
            </a:avLst>
          </a:prstGeom>
          <a:solidFill>
            <a:srgbClr val="FFF1C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97" name="Google Shape;1097;p71"/>
          <p:cNvSpPr txBox="1"/>
          <p:nvPr/>
        </p:nvSpPr>
        <p:spPr>
          <a:xfrm>
            <a:off x="2050056" y="3703272"/>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#fff1c6</a:t>
            </a:r>
            <a:endParaRPr b="1" sz="900">
              <a:latin typeface="Roboto"/>
              <a:ea typeface="Roboto"/>
              <a:cs typeface="Roboto"/>
              <a:sym typeface="Roboto"/>
            </a:endParaRPr>
          </a:p>
        </p:txBody>
      </p:sp>
      <p:sp>
        <p:nvSpPr>
          <p:cNvPr id="1098" name="Google Shape;1098;p71"/>
          <p:cNvSpPr/>
          <p:nvPr/>
        </p:nvSpPr>
        <p:spPr>
          <a:xfrm>
            <a:off x="1192171" y="3553439"/>
            <a:ext cx="754800" cy="7194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000"/>
          </a:p>
        </p:txBody>
      </p:sp>
      <p:sp>
        <p:nvSpPr>
          <p:cNvPr id="1099" name="Google Shape;1099;p71"/>
          <p:cNvSpPr txBox="1"/>
          <p:nvPr/>
        </p:nvSpPr>
        <p:spPr>
          <a:xfrm>
            <a:off x="1192181" y="3703272"/>
            <a:ext cx="754800" cy="420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latin typeface="Roboto"/>
                <a:ea typeface="Roboto"/>
                <a:cs typeface="Roboto"/>
                <a:sym typeface="Roboto"/>
              </a:rPr>
              <a:t>#ffffff</a:t>
            </a:r>
            <a:endParaRPr b="1" sz="900">
              <a:latin typeface="Roboto"/>
              <a:ea typeface="Roboto"/>
              <a:cs typeface="Roboto"/>
              <a:sym typeface="Robot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3" name="Shape 1103"/>
        <p:cNvGrpSpPr/>
        <p:nvPr/>
      </p:nvGrpSpPr>
      <p:grpSpPr>
        <a:xfrm>
          <a:off x="0" y="0"/>
          <a:ext cx="0" cy="0"/>
          <a:chOff x="0" y="0"/>
          <a:chExt cx="0" cy="0"/>
        </a:xfrm>
      </p:grpSpPr>
      <p:sp>
        <p:nvSpPr>
          <p:cNvPr id="1104" name="Google Shape;1104;p72"/>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105" name="Google Shape;1105;p72"/>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106" name="Google Shape;1106;p7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107" name="Google Shape;1107;p7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108" name="Google Shape;1108;p7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109" name="Google Shape;1109;p7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110" name="Google Shape;1110;p7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111" name="Google Shape;1111;p7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112" name="Google Shape;1112;p7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113" name="Google Shape;1113;p7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114" name="Google Shape;1114;p7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115" name="Google Shape;1115;p7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9" name="Shape 1119"/>
        <p:cNvGrpSpPr/>
        <p:nvPr/>
      </p:nvGrpSpPr>
      <p:grpSpPr>
        <a:xfrm>
          <a:off x="0" y="0"/>
          <a:ext cx="0" cy="0"/>
          <a:chOff x="0" y="0"/>
          <a:chExt cx="0" cy="0"/>
        </a:xfrm>
      </p:grpSpPr>
      <p:sp>
        <p:nvSpPr>
          <p:cNvPr id="1120" name="Google Shape;1120;p73"/>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121" name="Google Shape;1121;p73"/>
          <p:cNvGrpSpPr/>
          <p:nvPr/>
        </p:nvGrpSpPr>
        <p:grpSpPr>
          <a:xfrm>
            <a:off x="5156078" y="3085736"/>
            <a:ext cx="474294" cy="551291"/>
            <a:chOff x="4727025" y="1332775"/>
            <a:chExt cx="59900" cy="69625"/>
          </a:xfrm>
        </p:grpSpPr>
        <p:sp>
          <p:nvSpPr>
            <p:cNvPr id="1122" name="Google Shape;1122;p7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 name="Google Shape;1124;p73"/>
          <p:cNvGrpSpPr/>
          <p:nvPr/>
        </p:nvGrpSpPr>
        <p:grpSpPr>
          <a:xfrm>
            <a:off x="5769734" y="2314340"/>
            <a:ext cx="555653" cy="557031"/>
            <a:chOff x="4820425" y="1329900"/>
            <a:chExt cx="70175" cy="70350"/>
          </a:xfrm>
        </p:grpSpPr>
        <p:sp>
          <p:nvSpPr>
            <p:cNvPr id="1125" name="Google Shape;1125;p7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73"/>
          <p:cNvGrpSpPr/>
          <p:nvPr/>
        </p:nvGrpSpPr>
        <p:grpSpPr>
          <a:xfrm>
            <a:off x="6396103" y="2318845"/>
            <a:ext cx="582574" cy="533871"/>
            <a:chOff x="4903200" y="1331525"/>
            <a:chExt cx="73575" cy="67425"/>
          </a:xfrm>
        </p:grpSpPr>
        <p:sp>
          <p:nvSpPr>
            <p:cNvPr id="1130" name="Google Shape;1130;p7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 name="Google Shape;1132;p73"/>
          <p:cNvGrpSpPr/>
          <p:nvPr/>
        </p:nvGrpSpPr>
        <p:grpSpPr>
          <a:xfrm>
            <a:off x="5755581" y="3078709"/>
            <a:ext cx="583960" cy="565345"/>
            <a:chOff x="4815575" y="1416800"/>
            <a:chExt cx="73750" cy="71400"/>
          </a:xfrm>
        </p:grpSpPr>
        <p:sp>
          <p:nvSpPr>
            <p:cNvPr id="1133" name="Google Shape;1133;p7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73"/>
          <p:cNvGrpSpPr/>
          <p:nvPr/>
        </p:nvGrpSpPr>
        <p:grpSpPr>
          <a:xfrm>
            <a:off x="6390362" y="3108896"/>
            <a:ext cx="589898" cy="504970"/>
            <a:chOff x="4902475" y="1418875"/>
            <a:chExt cx="74500" cy="63775"/>
          </a:xfrm>
        </p:grpSpPr>
        <p:sp>
          <p:nvSpPr>
            <p:cNvPr id="1137" name="Google Shape;1137;p7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73"/>
          <p:cNvGrpSpPr/>
          <p:nvPr/>
        </p:nvGrpSpPr>
        <p:grpSpPr>
          <a:xfrm>
            <a:off x="5765577" y="3826000"/>
            <a:ext cx="563967" cy="567127"/>
            <a:chOff x="4818100" y="1507675"/>
            <a:chExt cx="71225" cy="71625"/>
          </a:xfrm>
        </p:grpSpPr>
        <p:sp>
          <p:nvSpPr>
            <p:cNvPr id="1140" name="Google Shape;1140;p7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 name="Google Shape;1144;p73"/>
          <p:cNvGrpSpPr/>
          <p:nvPr/>
        </p:nvGrpSpPr>
        <p:grpSpPr>
          <a:xfrm>
            <a:off x="5079075" y="3829461"/>
            <a:ext cx="628301" cy="588505"/>
            <a:chOff x="4721450" y="1509475"/>
            <a:chExt cx="79350" cy="74325"/>
          </a:xfrm>
        </p:grpSpPr>
        <p:sp>
          <p:nvSpPr>
            <p:cNvPr id="1145" name="Google Shape;1145;p7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73"/>
          <p:cNvGrpSpPr/>
          <p:nvPr/>
        </p:nvGrpSpPr>
        <p:grpSpPr>
          <a:xfrm>
            <a:off x="6424608" y="3814027"/>
            <a:ext cx="557038" cy="562772"/>
            <a:chOff x="4906800" y="1507500"/>
            <a:chExt cx="70350" cy="71075"/>
          </a:xfrm>
        </p:grpSpPr>
        <p:sp>
          <p:nvSpPr>
            <p:cNvPr id="1150" name="Google Shape;1150;p7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73"/>
          <p:cNvGrpSpPr/>
          <p:nvPr/>
        </p:nvGrpSpPr>
        <p:grpSpPr>
          <a:xfrm>
            <a:off x="4462216" y="2340963"/>
            <a:ext cx="517934" cy="517934"/>
            <a:chOff x="3736598" y="2170606"/>
            <a:chExt cx="404889" cy="404889"/>
          </a:xfrm>
        </p:grpSpPr>
        <p:sp>
          <p:nvSpPr>
            <p:cNvPr id="1156" name="Google Shape;1156;p7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73"/>
          <p:cNvGrpSpPr/>
          <p:nvPr/>
        </p:nvGrpSpPr>
        <p:grpSpPr>
          <a:xfrm>
            <a:off x="3729277" y="2341061"/>
            <a:ext cx="586986" cy="517740"/>
            <a:chOff x="3161917" y="2170682"/>
            <a:chExt cx="458870" cy="404737"/>
          </a:xfrm>
        </p:grpSpPr>
        <p:sp>
          <p:nvSpPr>
            <p:cNvPr id="1161" name="Google Shape;1161;p7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73"/>
          <p:cNvGrpSpPr/>
          <p:nvPr/>
        </p:nvGrpSpPr>
        <p:grpSpPr>
          <a:xfrm>
            <a:off x="3752299" y="3102400"/>
            <a:ext cx="540943" cy="517963"/>
            <a:chOff x="3179914" y="2889488"/>
            <a:chExt cx="422876" cy="404911"/>
          </a:xfrm>
        </p:grpSpPr>
        <p:sp>
          <p:nvSpPr>
            <p:cNvPr id="1165" name="Google Shape;1165;p7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 name="Google Shape;1171;p73"/>
          <p:cNvGrpSpPr/>
          <p:nvPr/>
        </p:nvGrpSpPr>
        <p:grpSpPr>
          <a:xfrm>
            <a:off x="4453093" y="3102358"/>
            <a:ext cx="536180" cy="518047"/>
            <a:chOff x="3729467" y="2889422"/>
            <a:chExt cx="419153" cy="404977"/>
          </a:xfrm>
        </p:grpSpPr>
        <p:sp>
          <p:nvSpPr>
            <p:cNvPr id="1172" name="Google Shape;1172;p7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73"/>
          <p:cNvGrpSpPr/>
          <p:nvPr/>
        </p:nvGrpSpPr>
        <p:grpSpPr>
          <a:xfrm>
            <a:off x="1990126" y="3445787"/>
            <a:ext cx="965351" cy="134611"/>
            <a:chOff x="4411970" y="2962952"/>
            <a:chExt cx="706544" cy="104212"/>
          </a:xfrm>
        </p:grpSpPr>
        <p:sp>
          <p:nvSpPr>
            <p:cNvPr id="1180" name="Google Shape;1180;p7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7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7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7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73"/>
          <p:cNvGrpSpPr/>
          <p:nvPr/>
        </p:nvGrpSpPr>
        <p:grpSpPr>
          <a:xfrm>
            <a:off x="1990126" y="3041077"/>
            <a:ext cx="960158" cy="289172"/>
            <a:chOff x="4411970" y="2726085"/>
            <a:chExt cx="643107" cy="193659"/>
          </a:xfrm>
        </p:grpSpPr>
        <p:sp>
          <p:nvSpPr>
            <p:cNvPr id="1185" name="Google Shape;1185;p7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73"/>
          <p:cNvGrpSpPr/>
          <p:nvPr/>
        </p:nvGrpSpPr>
        <p:grpSpPr>
          <a:xfrm>
            <a:off x="998624" y="3295400"/>
            <a:ext cx="811503" cy="252584"/>
            <a:chOff x="4411970" y="4340222"/>
            <a:chExt cx="779467" cy="242683"/>
          </a:xfrm>
        </p:grpSpPr>
        <p:sp>
          <p:nvSpPr>
            <p:cNvPr id="1189" name="Google Shape;1189;p7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 name="Google Shape;1192;p73"/>
          <p:cNvGrpSpPr/>
          <p:nvPr/>
        </p:nvGrpSpPr>
        <p:grpSpPr>
          <a:xfrm>
            <a:off x="1990126" y="2709308"/>
            <a:ext cx="965160" cy="216230"/>
            <a:chOff x="4411970" y="2468674"/>
            <a:chExt cx="747317" cy="167425"/>
          </a:xfrm>
        </p:grpSpPr>
        <p:sp>
          <p:nvSpPr>
            <p:cNvPr id="1193" name="Google Shape;1193;p7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 name="Google Shape;1195;p7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 name="Google Shape;1196;p73"/>
          <p:cNvGrpSpPr/>
          <p:nvPr/>
        </p:nvGrpSpPr>
        <p:grpSpPr>
          <a:xfrm>
            <a:off x="997692" y="2334687"/>
            <a:ext cx="1959041" cy="208784"/>
            <a:chOff x="6336019" y="3733725"/>
            <a:chExt cx="2566206" cy="351310"/>
          </a:xfrm>
        </p:grpSpPr>
        <p:sp>
          <p:nvSpPr>
            <p:cNvPr id="1197" name="Google Shape;1197;p7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73"/>
          <p:cNvGrpSpPr/>
          <p:nvPr/>
        </p:nvGrpSpPr>
        <p:grpSpPr>
          <a:xfrm>
            <a:off x="1990126" y="3950602"/>
            <a:ext cx="946551" cy="153200"/>
            <a:chOff x="4404545" y="3301592"/>
            <a:chExt cx="782403" cy="129272"/>
          </a:xfrm>
        </p:grpSpPr>
        <p:sp>
          <p:nvSpPr>
            <p:cNvPr id="1202" name="Google Shape;1202;p7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73"/>
          <p:cNvGrpSpPr/>
          <p:nvPr/>
        </p:nvGrpSpPr>
        <p:grpSpPr>
          <a:xfrm>
            <a:off x="1990126" y="3695937"/>
            <a:ext cx="962257" cy="139127"/>
            <a:chOff x="4411970" y="3131459"/>
            <a:chExt cx="710520" cy="117397"/>
          </a:xfrm>
        </p:grpSpPr>
        <p:sp>
          <p:nvSpPr>
            <p:cNvPr id="1205" name="Google Shape;1205;p7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207" name="Google Shape;1207;p7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 name="Google Shape;1208;p73"/>
          <p:cNvGrpSpPr/>
          <p:nvPr/>
        </p:nvGrpSpPr>
        <p:grpSpPr>
          <a:xfrm>
            <a:off x="990271" y="3621603"/>
            <a:ext cx="823838" cy="458988"/>
            <a:chOff x="4411970" y="1801825"/>
            <a:chExt cx="734586" cy="409262"/>
          </a:xfrm>
        </p:grpSpPr>
        <p:sp>
          <p:nvSpPr>
            <p:cNvPr id="1209" name="Google Shape;1209;p7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 name="Google Shape;1211;p73"/>
          <p:cNvGrpSpPr/>
          <p:nvPr/>
        </p:nvGrpSpPr>
        <p:grpSpPr>
          <a:xfrm>
            <a:off x="3095243" y="2339173"/>
            <a:ext cx="521514" cy="521514"/>
            <a:chOff x="5681300" y="2527788"/>
            <a:chExt cx="805800" cy="805800"/>
          </a:xfrm>
        </p:grpSpPr>
        <p:sp>
          <p:nvSpPr>
            <p:cNvPr id="1212" name="Google Shape;1212;p7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73"/>
          <p:cNvGrpSpPr/>
          <p:nvPr/>
        </p:nvGrpSpPr>
        <p:grpSpPr>
          <a:xfrm>
            <a:off x="3089483" y="3094865"/>
            <a:ext cx="533033" cy="533033"/>
            <a:chOff x="4049800" y="640400"/>
            <a:chExt cx="858900" cy="858900"/>
          </a:xfrm>
        </p:grpSpPr>
        <p:sp>
          <p:nvSpPr>
            <p:cNvPr id="1215" name="Google Shape;1215;p7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73"/>
          <p:cNvGrpSpPr/>
          <p:nvPr/>
        </p:nvGrpSpPr>
        <p:grpSpPr>
          <a:xfrm>
            <a:off x="3014966" y="3772543"/>
            <a:ext cx="682068" cy="682068"/>
            <a:chOff x="5080188" y="927900"/>
            <a:chExt cx="961200" cy="961200"/>
          </a:xfrm>
        </p:grpSpPr>
        <p:sp>
          <p:nvSpPr>
            <p:cNvPr id="1218" name="Google Shape;1218;p7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73"/>
          <p:cNvGrpSpPr/>
          <p:nvPr/>
        </p:nvGrpSpPr>
        <p:grpSpPr>
          <a:xfrm>
            <a:off x="4478465" y="3869234"/>
            <a:ext cx="505650" cy="504006"/>
            <a:chOff x="6039282" y="1042577"/>
            <a:chExt cx="734315" cy="731929"/>
          </a:xfrm>
        </p:grpSpPr>
        <p:sp>
          <p:nvSpPr>
            <p:cNvPr id="1227" name="Google Shape;1227;p7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 name="Google Shape;1248;p73"/>
          <p:cNvGrpSpPr/>
          <p:nvPr/>
        </p:nvGrpSpPr>
        <p:grpSpPr>
          <a:xfrm>
            <a:off x="5091067" y="2298862"/>
            <a:ext cx="567744" cy="602136"/>
            <a:chOff x="1825800" y="1651625"/>
            <a:chExt cx="539989" cy="571775"/>
          </a:xfrm>
        </p:grpSpPr>
        <p:sp>
          <p:nvSpPr>
            <p:cNvPr id="1249" name="Google Shape;1249;p7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73"/>
          <p:cNvGrpSpPr/>
          <p:nvPr/>
        </p:nvGrpSpPr>
        <p:grpSpPr>
          <a:xfrm>
            <a:off x="3765995" y="3855579"/>
            <a:ext cx="508123" cy="507955"/>
            <a:chOff x="1897577" y="2802432"/>
            <a:chExt cx="492176" cy="492014"/>
          </a:xfrm>
        </p:grpSpPr>
        <p:sp>
          <p:nvSpPr>
            <p:cNvPr id="1254" name="Google Shape;1254;p7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7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7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7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7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7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7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7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7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 name="Google Shape;1266;p73"/>
          <p:cNvGrpSpPr/>
          <p:nvPr/>
        </p:nvGrpSpPr>
        <p:grpSpPr>
          <a:xfrm>
            <a:off x="997525" y="4169123"/>
            <a:ext cx="809227" cy="200842"/>
            <a:chOff x="2013045" y="4813233"/>
            <a:chExt cx="921986" cy="228854"/>
          </a:xfrm>
        </p:grpSpPr>
        <p:sp>
          <p:nvSpPr>
            <p:cNvPr id="1267" name="Google Shape;1267;p7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7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 name="Google Shape;1269;p73"/>
          <p:cNvGrpSpPr/>
          <p:nvPr/>
        </p:nvGrpSpPr>
        <p:grpSpPr>
          <a:xfrm>
            <a:off x="1005985" y="2656004"/>
            <a:ext cx="792421" cy="269941"/>
            <a:chOff x="1046767" y="4756633"/>
            <a:chExt cx="859646" cy="292841"/>
          </a:xfrm>
        </p:grpSpPr>
        <p:sp>
          <p:nvSpPr>
            <p:cNvPr id="1270" name="Google Shape;1270;p7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7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7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 name="Google Shape;1273;p7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 name="Google Shape;1277;p73"/>
          <p:cNvGrpSpPr/>
          <p:nvPr/>
        </p:nvGrpSpPr>
        <p:grpSpPr>
          <a:xfrm>
            <a:off x="7141841" y="2550562"/>
            <a:ext cx="166473" cy="141497"/>
            <a:chOff x="4660325" y="1866850"/>
            <a:chExt cx="68350" cy="58100"/>
          </a:xfrm>
        </p:grpSpPr>
        <p:sp>
          <p:nvSpPr>
            <p:cNvPr id="1278" name="Google Shape;1278;p7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 name="Google Shape;1280;p73"/>
          <p:cNvGrpSpPr/>
          <p:nvPr/>
        </p:nvGrpSpPr>
        <p:grpSpPr>
          <a:xfrm>
            <a:off x="7451186" y="2576286"/>
            <a:ext cx="162515" cy="90049"/>
            <a:chOff x="4791775" y="1877500"/>
            <a:chExt cx="66725" cy="36975"/>
          </a:xfrm>
        </p:grpSpPr>
        <p:sp>
          <p:nvSpPr>
            <p:cNvPr id="1281" name="Google Shape;1281;p7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 name="Google Shape;1283;p73"/>
          <p:cNvGrpSpPr/>
          <p:nvPr/>
        </p:nvGrpSpPr>
        <p:grpSpPr>
          <a:xfrm>
            <a:off x="7772899" y="2576286"/>
            <a:ext cx="144979" cy="90049"/>
            <a:chOff x="4923925" y="1877500"/>
            <a:chExt cx="59525" cy="36975"/>
          </a:xfrm>
        </p:grpSpPr>
        <p:sp>
          <p:nvSpPr>
            <p:cNvPr id="1284" name="Google Shape;1284;p7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 name="Google Shape;1286;p73"/>
          <p:cNvGrpSpPr/>
          <p:nvPr/>
        </p:nvGrpSpPr>
        <p:grpSpPr>
          <a:xfrm>
            <a:off x="8067390" y="2558477"/>
            <a:ext cx="141447" cy="125667"/>
            <a:chOff x="5058450" y="1870100"/>
            <a:chExt cx="58075" cy="51600"/>
          </a:xfrm>
        </p:grpSpPr>
        <p:sp>
          <p:nvSpPr>
            <p:cNvPr id="1287" name="Google Shape;1287;p7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73"/>
          <p:cNvGrpSpPr/>
          <p:nvPr/>
        </p:nvGrpSpPr>
        <p:grpSpPr>
          <a:xfrm>
            <a:off x="7481905" y="2980885"/>
            <a:ext cx="101077" cy="107645"/>
            <a:chOff x="4811425" y="2065025"/>
            <a:chExt cx="41500" cy="44200"/>
          </a:xfrm>
        </p:grpSpPr>
        <p:sp>
          <p:nvSpPr>
            <p:cNvPr id="1290" name="Google Shape;1290;p7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 name="Google Shape;1292;p73"/>
          <p:cNvGrpSpPr/>
          <p:nvPr/>
        </p:nvGrpSpPr>
        <p:grpSpPr>
          <a:xfrm>
            <a:off x="7774342" y="2981098"/>
            <a:ext cx="120867" cy="107218"/>
            <a:chOff x="4929875" y="2065025"/>
            <a:chExt cx="49625" cy="44025"/>
          </a:xfrm>
        </p:grpSpPr>
        <p:sp>
          <p:nvSpPr>
            <p:cNvPr id="1293" name="Google Shape;1293;p7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 name="Google Shape;1295;p73"/>
          <p:cNvGrpSpPr/>
          <p:nvPr/>
        </p:nvGrpSpPr>
        <p:grpSpPr>
          <a:xfrm>
            <a:off x="8103011" y="2984112"/>
            <a:ext cx="70206" cy="101191"/>
            <a:chOff x="5083925" y="2066350"/>
            <a:chExt cx="28825" cy="41550"/>
          </a:xfrm>
        </p:grpSpPr>
        <p:sp>
          <p:nvSpPr>
            <p:cNvPr id="1296" name="Google Shape;1296;p7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7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73"/>
          <p:cNvGrpSpPr/>
          <p:nvPr/>
        </p:nvGrpSpPr>
        <p:grpSpPr>
          <a:xfrm>
            <a:off x="7134565" y="2999759"/>
            <a:ext cx="181026" cy="69896"/>
            <a:chOff x="4659775" y="2072775"/>
            <a:chExt cx="74325" cy="28700"/>
          </a:xfrm>
        </p:grpSpPr>
        <p:sp>
          <p:nvSpPr>
            <p:cNvPr id="1299" name="Google Shape;1299;p7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7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7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 name="Google Shape;1302;p73"/>
          <p:cNvGrpSpPr/>
          <p:nvPr/>
        </p:nvGrpSpPr>
        <p:grpSpPr>
          <a:xfrm>
            <a:off x="8054421" y="2790324"/>
            <a:ext cx="167387" cy="89197"/>
            <a:chOff x="4662475" y="1976500"/>
            <a:chExt cx="68725" cy="36625"/>
          </a:xfrm>
        </p:grpSpPr>
        <p:sp>
          <p:nvSpPr>
            <p:cNvPr id="1303" name="Google Shape;1303;p7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73"/>
          <p:cNvGrpSpPr/>
          <p:nvPr/>
        </p:nvGrpSpPr>
        <p:grpSpPr>
          <a:xfrm>
            <a:off x="7751326" y="2793764"/>
            <a:ext cx="166899" cy="82317"/>
            <a:chOff x="4920150" y="1977875"/>
            <a:chExt cx="68525" cy="33800"/>
          </a:xfrm>
        </p:grpSpPr>
        <p:sp>
          <p:nvSpPr>
            <p:cNvPr id="1307" name="Google Shape;1307;p7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 name="Google Shape;1310;p73"/>
          <p:cNvGrpSpPr/>
          <p:nvPr/>
        </p:nvGrpSpPr>
        <p:grpSpPr>
          <a:xfrm>
            <a:off x="7162483" y="3197682"/>
            <a:ext cx="125190" cy="127859"/>
            <a:chOff x="4676550" y="2160575"/>
            <a:chExt cx="51400" cy="52500"/>
          </a:xfrm>
        </p:grpSpPr>
        <p:sp>
          <p:nvSpPr>
            <p:cNvPr id="1311" name="Google Shape;1311;p7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73"/>
          <p:cNvGrpSpPr/>
          <p:nvPr/>
        </p:nvGrpSpPr>
        <p:grpSpPr>
          <a:xfrm>
            <a:off x="7459741" y="3204714"/>
            <a:ext cx="145405" cy="113794"/>
            <a:chOff x="4768325" y="2163475"/>
            <a:chExt cx="59700" cy="46725"/>
          </a:xfrm>
        </p:grpSpPr>
        <p:sp>
          <p:nvSpPr>
            <p:cNvPr id="1315" name="Google Shape;1315;p7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 name="Google Shape;1317;p7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7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7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3" name="Google Shape;1323;p73"/>
          <p:cNvGrpSpPr/>
          <p:nvPr/>
        </p:nvGrpSpPr>
        <p:grpSpPr>
          <a:xfrm>
            <a:off x="7476059" y="3459808"/>
            <a:ext cx="112768" cy="106853"/>
            <a:chOff x="4768575" y="2253950"/>
            <a:chExt cx="46300" cy="43875"/>
          </a:xfrm>
        </p:grpSpPr>
        <p:sp>
          <p:nvSpPr>
            <p:cNvPr id="1324" name="Google Shape;1324;p7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7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73"/>
          <p:cNvGrpSpPr/>
          <p:nvPr/>
        </p:nvGrpSpPr>
        <p:grpSpPr>
          <a:xfrm>
            <a:off x="7775682" y="3948834"/>
            <a:ext cx="118187" cy="146246"/>
            <a:chOff x="4960900" y="2433225"/>
            <a:chExt cx="48525" cy="60050"/>
          </a:xfrm>
        </p:grpSpPr>
        <p:sp>
          <p:nvSpPr>
            <p:cNvPr id="1327" name="Google Shape;1327;p7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7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 name="Google Shape;1329;p73"/>
          <p:cNvGrpSpPr/>
          <p:nvPr/>
        </p:nvGrpSpPr>
        <p:grpSpPr>
          <a:xfrm>
            <a:off x="7464247" y="4212895"/>
            <a:ext cx="136394" cy="143810"/>
            <a:chOff x="4854075" y="2527625"/>
            <a:chExt cx="56000" cy="59050"/>
          </a:xfrm>
        </p:grpSpPr>
        <p:sp>
          <p:nvSpPr>
            <p:cNvPr id="1330" name="Google Shape;1330;p7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 name="Google Shape;1332;p7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7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5" name="Google Shape;1335;p73"/>
          <p:cNvGrpSpPr/>
          <p:nvPr/>
        </p:nvGrpSpPr>
        <p:grpSpPr>
          <a:xfrm>
            <a:off x="8088458" y="3676639"/>
            <a:ext cx="99312" cy="160797"/>
            <a:chOff x="5059700" y="2334775"/>
            <a:chExt cx="40775" cy="66025"/>
          </a:xfrm>
        </p:grpSpPr>
        <p:sp>
          <p:nvSpPr>
            <p:cNvPr id="1336" name="Google Shape;1336;p7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7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7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73"/>
          <p:cNvGrpSpPr/>
          <p:nvPr/>
        </p:nvGrpSpPr>
        <p:grpSpPr>
          <a:xfrm>
            <a:off x="8045622" y="3941771"/>
            <a:ext cx="184984" cy="160371"/>
            <a:chOff x="5037700" y="2430325"/>
            <a:chExt cx="75950" cy="65850"/>
          </a:xfrm>
        </p:grpSpPr>
        <p:sp>
          <p:nvSpPr>
            <p:cNvPr id="1346" name="Google Shape;1346;p7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 name="Google Shape;1348;p73"/>
          <p:cNvGrpSpPr/>
          <p:nvPr/>
        </p:nvGrpSpPr>
        <p:grpSpPr>
          <a:xfrm>
            <a:off x="7465128" y="3708223"/>
            <a:ext cx="173014" cy="97629"/>
            <a:chOff x="4756975" y="2341800"/>
            <a:chExt cx="91975" cy="51925"/>
          </a:xfrm>
        </p:grpSpPr>
        <p:sp>
          <p:nvSpPr>
            <p:cNvPr id="1349" name="Google Shape;1349;p7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7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7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7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7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7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7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7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 name="Google Shape;1369;p73"/>
          <p:cNvGrpSpPr/>
          <p:nvPr/>
        </p:nvGrpSpPr>
        <p:grpSpPr>
          <a:xfrm>
            <a:off x="7732065" y="4196920"/>
            <a:ext cx="212497" cy="175761"/>
            <a:chOff x="4943575" y="2516350"/>
            <a:chExt cx="98675" cy="81700"/>
          </a:xfrm>
        </p:grpSpPr>
        <p:sp>
          <p:nvSpPr>
            <p:cNvPr id="1370" name="Google Shape;1370;p7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7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7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7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7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7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7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7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7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7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7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7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7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7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7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7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7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7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7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7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7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7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7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7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7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7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7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7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7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7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7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7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7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7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7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7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 name="Google Shape;1448;p7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7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7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7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6" name="Shape 1456"/>
        <p:cNvGrpSpPr/>
        <p:nvPr/>
      </p:nvGrpSpPr>
      <p:grpSpPr>
        <a:xfrm>
          <a:off x="0" y="0"/>
          <a:ext cx="0" cy="0"/>
          <a:chOff x="0" y="0"/>
          <a:chExt cx="0" cy="0"/>
        </a:xfrm>
      </p:grpSpPr>
      <p:grpSp>
        <p:nvGrpSpPr>
          <p:cNvPr id="1457" name="Google Shape;1457;p74"/>
          <p:cNvGrpSpPr/>
          <p:nvPr/>
        </p:nvGrpSpPr>
        <p:grpSpPr>
          <a:xfrm>
            <a:off x="745571" y="1168666"/>
            <a:ext cx="2492868" cy="1379876"/>
            <a:chOff x="2654821" y="2311071"/>
            <a:chExt cx="2279715" cy="1262120"/>
          </a:xfrm>
        </p:grpSpPr>
        <p:grpSp>
          <p:nvGrpSpPr>
            <p:cNvPr id="1458" name="Google Shape;1458;p74"/>
            <p:cNvGrpSpPr/>
            <p:nvPr/>
          </p:nvGrpSpPr>
          <p:grpSpPr>
            <a:xfrm>
              <a:off x="4034269" y="2840745"/>
              <a:ext cx="40212" cy="36437"/>
              <a:chOff x="4293400" y="2574725"/>
              <a:chExt cx="84425" cy="80100"/>
            </a:xfrm>
          </p:grpSpPr>
          <p:sp>
            <p:nvSpPr>
              <p:cNvPr id="1459" name="Google Shape;1459;p7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460" name="Google Shape;1460;p7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 name="Google Shape;1461;p74"/>
            <p:cNvGrpSpPr/>
            <p:nvPr/>
          </p:nvGrpSpPr>
          <p:grpSpPr>
            <a:xfrm>
              <a:off x="3894606" y="2334874"/>
              <a:ext cx="913198" cy="518984"/>
              <a:chOff x="4000175" y="1462675"/>
              <a:chExt cx="1917275" cy="1140875"/>
            </a:xfrm>
          </p:grpSpPr>
          <p:sp>
            <p:nvSpPr>
              <p:cNvPr id="1462" name="Google Shape;1462;p7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463" name="Google Shape;1463;p74"/>
              <p:cNvGrpSpPr/>
              <p:nvPr/>
            </p:nvGrpSpPr>
            <p:grpSpPr>
              <a:xfrm>
                <a:off x="4000175" y="1462675"/>
                <a:ext cx="1917275" cy="1140875"/>
                <a:chOff x="4000175" y="1462675"/>
                <a:chExt cx="1917275" cy="1140875"/>
              </a:xfrm>
            </p:grpSpPr>
            <p:sp>
              <p:nvSpPr>
                <p:cNvPr id="1464" name="Google Shape;1464;p7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465" name="Google Shape;1465;p7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7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7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7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69" name="Google Shape;1469;p7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0" name="Google Shape;1470;p74"/>
            <p:cNvGrpSpPr/>
            <p:nvPr/>
          </p:nvGrpSpPr>
          <p:grpSpPr>
            <a:xfrm>
              <a:off x="3875768" y="2846704"/>
              <a:ext cx="44796" cy="47366"/>
              <a:chOff x="3960625" y="2587825"/>
              <a:chExt cx="94050" cy="104125"/>
            </a:xfrm>
          </p:grpSpPr>
          <p:sp>
            <p:nvSpPr>
              <p:cNvPr id="1471" name="Google Shape;1471;p7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472" name="Google Shape;1472;p7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 name="Google Shape;1473;p74"/>
            <p:cNvGrpSpPr/>
            <p:nvPr/>
          </p:nvGrpSpPr>
          <p:grpSpPr>
            <a:xfrm>
              <a:off x="3782759" y="2807162"/>
              <a:ext cx="82686" cy="85487"/>
              <a:chOff x="3765350" y="2500900"/>
              <a:chExt cx="173600" cy="187925"/>
            </a:xfrm>
          </p:grpSpPr>
          <p:sp>
            <p:nvSpPr>
              <p:cNvPr id="1474" name="Google Shape;1474;p7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475" name="Google Shape;1475;p7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7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7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7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7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 name="Google Shape;1480;p74"/>
            <p:cNvGrpSpPr/>
            <p:nvPr/>
          </p:nvGrpSpPr>
          <p:grpSpPr>
            <a:xfrm>
              <a:off x="3775674" y="2798496"/>
              <a:ext cx="40545" cy="23564"/>
              <a:chOff x="3750475" y="2481850"/>
              <a:chExt cx="85125" cy="51800"/>
            </a:xfrm>
          </p:grpSpPr>
          <p:sp>
            <p:nvSpPr>
              <p:cNvPr id="1481" name="Google Shape;1481;p7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483" name="Google Shape;1483;p74"/>
            <p:cNvGrpSpPr/>
            <p:nvPr/>
          </p:nvGrpSpPr>
          <p:grpSpPr>
            <a:xfrm>
              <a:off x="3716946" y="2776024"/>
              <a:ext cx="81971" cy="76912"/>
              <a:chOff x="3627175" y="2432450"/>
              <a:chExt cx="172100" cy="169075"/>
            </a:xfrm>
          </p:grpSpPr>
          <p:sp>
            <p:nvSpPr>
              <p:cNvPr id="1484" name="Google Shape;1484;p7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486" name="Google Shape;1486;p7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487" name="Google Shape;1487;p74"/>
            <p:cNvGrpSpPr/>
            <p:nvPr/>
          </p:nvGrpSpPr>
          <p:grpSpPr>
            <a:xfrm>
              <a:off x="3685682" y="2845624"/>
              <a:ext cx="29311" cy="45055"/>
              <a:chOff x="3561536" y="2585450"/>
              <a:chExt cx="61539" cy="99045"/>
            </a:xfrm>
          </p:grpSpPr>
          <p:sp>
            <p:nvSpPr>
              <p:cNvPr id="1488" name="Google Shape;1488;p7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490" name="Google Shape;1490;p74"/>
            <p:cNvGrpSpPr/>
            <p:nvPr/>
          </p:nvGrpSpPr>
          <p:grpSpPr>
            <a:xfrm>
              <a:off x="3849905" y="2572252"/>
              <a:ext cx="74339" cy="119559"/>
              <a:chOff x="3906325" y="1984500"/>
              <a:chExt cx="156075" cy="262825"/>
            </a:xfrm>
          </p:grpSpPr>
          <p:sp>
            <p:nvSpPr>
              <p:cNvPr id="1491" name="Google Shape;1491;p7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492" name="Google Shape;1492;p7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74"/>
            <p:cNvGrpSpPr/>
            <p:nvPr/>
          </p:nvGrpSpPr>
          <p:grpSpPr>
            <a:xfrm>
              <a:off x="2654821" y="2414345"/>
              <a:ext cx="667570" cy="558731"/>
              <a:chOff x="1397225" y="1637375"/>
              <a:chExt cx="1401575" cy="1228250"/>
            </a:xfrm>
          </p:grpSpPr>
          <p:sp>
            <p:nvSpPr>
              <p:cNvPr id="1494" name="Google Shape;1494;p7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495" name="Google Shape;1495;p74"/>
              <p:cNvGrpSpPr/>
              <p:nvPr/>
            </p:nvGrpSpPr>
            <p:grpSpPr>
              <a:xfrm>
                <a:off x="1397225" y="1637375"/>
                <a:ext cx="1398775" cy="1228250"/>
                <a:chOff x="1397225" y="1637375"/>
                <a:chExt cx="1398775" cy="1228250"/>
              </a:xfrm>
            </p:grpSpPr>
            <p:sp>
              <p:nvSpPr>
                <p:cNvPr id="1496" name="Google Shape;1496;p7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8" name="Google Shape;1498;p74"/>
            <p:cNvGrpSpPr/>
            <p:nvPr/>
          </p:nvGrpSpPr>
          <p:grpSpPr>
            <a:xfrm>
              <a:off x="3230417" y="3103734"/>
              <a:ext cx="282982" cy="280332"/>
              <a:chOff x="2605700" y="3152850"/>
              <a:chExt cx="594125" cy="616250"/>
            </a:xfrm>
          </p:grpSpPr>
          <p:sp>
            <p:nvSpPr>
              <p:cNvPr id="1499" name="Google Shape;1499;p7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500" name="Google Shape;1500;p7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501" name="Google Shape;1501;p74"/>
            <p:cNvGrpSpPr/>
            <p:nvPr/>
          </p:nvGrpSpPr>
          <p:grpSpPr>
            <a:xfrm>
              <a:off x="3265985" y="3226989"/>
              <a:ext cx="87151" cy="346202"/>
              <a:chOff x="2680375" y="3423800"/>
              <a:chExt cx="182975" cy="761050"/>
            </a:xfrm>
          </p:grpSpPr>
          <p:sp>
            <p:nvSpPr>
              <p:cNvPr id="1502" name="Google Shape;1502;p7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503" name="Google Shape;1503;p7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 name="Google Shape;1504;p74"/>
            <p:cNvGrpSpPr/>
            <p:nvPr/>
          </p:nvGrpSpPr>
          <p:grpSpPr>
            <a:xfrm>
              <a:off x="3855466" y="3289811"/>
              <a:ext cx="112514" cy="94210"/>
              <a:chOff x="3918000" y="3561900"/>
              <a:chExt cx="236225" cy="207100"/>
            </a:xfrm>
          </p:grpSpPr>
          <p:sp>
            <p:nvSpPr>
              <p:cNvPr id="1505" name="Google Shape;1505;p7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506" name="Google Shape;1506;p7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 name="Google Shape;1507;p7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510" name="Google Shape;1510;p74"/>
            <p:cNvGrpSpPr/>
            <p:nvPr/>
          </p:nvGrpSpPr>
          <p:grpSpPr>
            <a:xfrm>
              <a:off x="2905224" y="2311071"/>
              <a:ext cx="596721" cy="528992"/>
              <a:chOff x="1922950" y="1410350"/>
              <a:chExt cx="1252825" cy="1162875"/>
            </a:xfrm>
          </p:grpSpPr>
          <p:sp>
            <p:nvSpPr>
              <p:cNvPr id="1511" name="Google Shape;1511;p7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7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7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527" name="Google Shape;1527;p7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7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7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7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7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7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7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7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7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7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7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7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7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7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7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7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7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7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7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7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547" name="Google Shape;1547;p7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548" name="Google Shape;1548;p7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 name="Google Shape;1549;p74"/>
            <p:cNvGrpSpPr/>
            <p:nvPr/>
          </p:nvGrpSpPr>
          <p:grpSpPr>
            <a:xfrm>
              <a:off x="3280929" y="3294542"/>
              <a:ext cx="109894" cy="272224"/>
              <a:chOff x="2711750" y="3572300"/>
              <a:chExt cx="230725" cy="598425"/>
            </a:xfrm>
          </p:grpSpPr>
          <p:sp>
            <p:nvSpPr>
              <p:cNvPr id="1550" name="Google Shape;1550;p7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7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 name="Google Shape;1552;p7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3" name="Google Shape;1553;p74"/>
            <p:cNvGrpSpPr/>
            <p:nvPr/>
          </p:nvGrpSpPr>
          <p:grpSpPr>
            <a:xfrm>
              <a:off x="3790439" y="2408636"/>
              <a:ext cx="73017" cy="75684"/>
              <a:chOff x="3781475" y="1624825"/>
              <a:chExt cx="153300" cy="166375"/>
            </a:xfrm>
          </p:grpSpPr>
          <p:sp>
            <p:nvSpPr>
              <p:cNvPr id="1554" name="Google Shape;1554;p7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7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7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7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 name="Google Shape;1558;p7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7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7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7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7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7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7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5" name="Google Shape;1565;p74"/>
            <p:cNvGrpSpPr/>
            <p:nvPr/>
          </p:nvGrpSpPr>
          <p:grpSpPr>
            <a:xfrm>
              <a:off x="4403342" y="3107749"/>
              <a:ext cx="316680" cy="101374"/>
              <a:chOff x="5068275" y="3161675"/>
              <a:chExt cx="664875" cy="222850"/>
            </a:xfrm>
          </p:grpSpPr>
          <p:sp>
            <p:nvSpPr>
              <p:cNvPr id="1566" name="Google Shape;1566;p7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7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7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7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0" name="Google Shape;1570;p7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7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7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7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7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7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7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7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7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7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7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7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7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7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7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7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7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7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7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7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7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7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7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7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7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7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7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7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7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 name="Google Shape;1599;p74"/>
            <p:cNvGrpSpPr/>
            <p:nvPr/>
          </p:nvGrpSpPr>
          <p:grpSpPr>
            <a:xfrm>
              <a:off x="3697513" y="2707266"/>
              <a:ext cx="59549" cy="79733"/>
              <a:chOff x="3586375" y="2281300"/>
              <a:chExt cx="125025" cy="175275"/>
            </a:xfrm>
          </p:grpSpPr>
          <p:sp>
            <p:nvSpPr>
              <p:cNvPr id="1600" name="Google Shape;1600;p7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7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 name="Google Shape;1602;p7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 name="Google Shape;1603;p74"/>
            <p:cNvGrpSpPr/>
            <p:nvPr/>
          </p:nvGrpSpPr>
          <p:grpSpPr>
            <a:xfrm>
              <a:off x="4513224" y="3221724"/>
              <a:ext cx="274563" cy="280321"/>
              <a:chOff x="5298975" y="3412225"/>
              <a:chExt cx="576450" cy="616225"/>
            </a:xfrm>
          </p:grpSpPr>
          <p:sp>
            <p:nvSpPr>
              <p:cNvPr id="1604" name="Google Shape;1604;p7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05" name="Google Shape;1605;p7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 name="Google Shape;1606;p74"/>
            <p:cNvGrpSpPr/>
            <p:nvPr/>
          </p:nvGrpSpPr>
          <p:grpSpPr>
            <a:xfrm>
              <a:off x="4824403" y="3421846"/>
              <a:ext cx="110132" cy="130647"/>
              <a:chOff x="5952300" y="3852150"/>
              <a:chExt cx="231225" cy="287200"/>
            </a:xfrm>
          </p:grpSpPr>
          <p:sp>
            <p:nvSpPr>
              <p:cNvPr id="1607" name="Google Shape;1607;p7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7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9" name="Google Shape;1609;p7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7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7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7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7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7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7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7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7" name="Google Shape;1617;p74"/>
            <p:cNvGrpSpPr/>
            <p:nvPr/>
          </p:nvGrpSpPr>
          <p:grpSpPr>
            <a:xfrm>
              <a:off x="4295710" y="3079670"/>
              <a:ext cx="14968" cy="27135"/>
              <a:chOff x="4842300" y="3099950"/>
              <a:chExt cx="31425" cy="59650"/>
            </a:xfrm>
          </p:grpSpPr>
          <p:sp>
            <p:nvSpPr>
              <p:cNvPr id="1618" name="Google Shape;1618;p7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7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7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7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2" name="Google Shape;1622;p7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7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7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7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7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7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7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7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0" name="Google Shape;1630;p74"/>
            <p:cNvGrpSpPr/>
            <p:nvPr/>
          </p:nvGrpSpPr>
          <p:grpSpPr>
            <a:xfrm>
              <a:off x="3831056" y="2816010"/>
              <a:ext cx="37378" cy="27612"/>
              <a:chOff x="3866750" y="2520350"/>
              <a:chExt cx="78475" cy="60700"/>
            </a:xfrm>
          </p:grpSpPr>
          <p:sp>
            <p:nvSpPr>
              <p:cNvPr id="1631" name="Google Shape;1631;p7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7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7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7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 name="Google Shape;1635;p7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7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7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7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7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7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7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7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7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7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7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7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7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7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7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7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7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652" name="Google Shape;1652;p7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7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7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7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7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7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7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7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7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7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7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7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664" name="Google Shape;1664;p7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7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7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7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7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7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7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7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7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7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7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7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7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7" name="Google Shape;1677;p74"/>
            <p:cNvGrpSpPr/>
            <p:nvPr/>
          </p:nvGrpSpPr>
          <p:grpSpPr>
            <a:xfrm>
              <a:off x="3632736" y="3051591"/>
              <a:ext cx="63288" cy="45217"/>
              <a:chOff x="3450375" y="3038225"/>
              <a:chExt cx="132875" cy="99400"/>
            </a:xfrm>
          </p:grpSpPr>
          <p:sp>
            <p:nvSpPr>
              <p:cNvPr id="1678" name="Google Shape;1678;p7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7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 name="Google Shape;1680;p7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7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7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7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7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7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7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7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7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89" name="Google Shape;1689;p7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7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7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7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7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7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7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7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7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7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99" name="Google Shape;1699;p7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7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7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7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7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7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705" name="Google Shape;1705;p7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7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7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7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7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7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7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7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7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 name="Google Shape;1715;p74"/>
          <p:cNvGrpSpPr/>
          <p:nvPr/>
        </p:nvGrpSpPr>
        <p:grpSpPr>
          <a:xfrm>
            <a:off x="3554131" y="1233340"/>
            <a:ext cx="2078182" cy="1366558"/>
            <a:chOff x="235800" y="830650"/>
            <a:chExt cx="6978450" cy="4588844"/>
          </a:xfrm>
        </p:grpSpPr>
        <p:sp>
          <p:nvSpPr>
            <p:cNvPr id="1716" name="Google Shape;1716;p7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7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7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7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7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7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 name="Google Shape;1722;p74"/>
          <p:cNvGrpSpPr/>
          <p:nvPr/>
        </p:nvGrpSpPr>
        <p:grpSpPr>
          <a:xfrm>
            <a:off x="742628" y="3064442"/>
            <a:ext cx="2622876" cy="1333540"/>
            <a:chOff x="238125" y="1038125"/>
            <a:chExt cx="7146800" cy="3633625"/>
          </a:xfrm>
        </p:grpSpPr>
        <p:sp>
          <p:nvSpPr>
            <p:cNvPr id="1723" name="Google Shape;1723;p7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7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7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7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7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7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7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7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7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7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7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7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7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7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7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7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7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7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7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7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7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7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7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7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7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7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7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7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7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7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7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7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7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7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7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7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7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7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7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7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7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7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7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7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7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7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7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7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7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7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7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7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7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7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7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7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7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7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7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7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7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7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7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7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7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7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7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7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7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7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7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7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7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7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7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7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7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7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7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7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7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7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7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7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7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7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7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7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7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7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7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7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7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7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7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7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7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7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7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7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7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7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7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7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7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7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7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7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7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7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7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7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7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7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7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7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7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7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7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7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7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7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7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7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7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7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7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7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7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7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7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7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7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7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7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7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7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7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7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7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7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7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7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7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7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7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7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7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7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7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7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7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7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7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7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7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7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7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7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7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7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7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7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7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7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7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7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7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7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7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7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7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7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7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7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7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7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7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7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7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7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7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7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7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7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7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7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7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7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7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7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7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7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7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7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7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7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7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7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7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7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7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7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7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7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7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7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7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7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7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7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7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7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7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7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7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7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7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7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7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7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7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7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7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7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7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7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7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7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7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7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7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7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7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7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7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7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7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7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7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7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7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7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7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7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7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7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7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7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7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7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7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7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7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7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7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7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7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7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7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7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7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7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7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7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7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7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7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7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7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7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7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7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7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7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7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7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7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7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7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7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7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7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7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7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7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7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7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7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7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7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7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7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7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7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7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7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7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7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7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7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7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7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7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7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7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7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7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7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7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7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7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7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7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7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7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7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7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7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7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7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7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7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7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7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7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7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7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7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7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7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7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7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7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7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7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7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7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7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7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7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7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7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7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7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7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7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7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7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7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7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7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7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7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7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7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7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7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7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7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7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7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7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7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7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7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7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7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7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7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7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7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7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7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7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7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7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7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7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7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7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7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7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7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7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7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7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7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7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7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7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7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7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7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7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7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7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7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7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7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7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7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7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7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7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7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7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7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7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7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7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7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7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7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7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7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7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7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7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7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7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7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7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7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7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7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7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7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7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7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7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7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7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7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7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7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7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7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7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7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7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7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7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7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7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7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7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7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7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7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7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7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7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7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7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7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7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7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7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7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7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7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7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7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7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7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7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7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7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7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7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7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7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7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7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7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7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7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7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7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7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7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7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7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7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7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7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7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7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7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7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7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7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7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7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7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7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7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7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7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7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7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7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7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7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7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7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7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7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7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7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7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7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7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7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7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7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7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7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7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7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7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7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7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7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7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7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7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7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7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7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7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7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7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7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7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7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7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7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7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7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7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7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7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7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7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7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7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7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7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7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7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7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7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7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7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7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7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7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7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7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7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7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7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7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7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7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7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7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7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7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7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7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7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7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7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7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7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7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7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7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7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7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7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7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7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7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7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7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7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7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7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7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7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7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7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7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7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7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7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7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7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7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7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7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7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7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7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7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7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74"/>
          <p:cNvGrpSpPr/>
          <p:nvPr/>
        </p:nvGrpSpPr>
        <p:grpSpPr>
          <a:xfrm>
            <a:off x="5857556" y="1206552"/>
            <a:ext cx="2590840" cy="1380235"/>
            <a:chOff x="233350" y="949250"/>
            <a:chExt cx="7137300" cy="3802300"/>
          </a:xfrm>
        </p:grpSpPr>
        <p:sp>
          <p:nvSpPr>
            <p:cNvPr id="3296" name="Google Shape;3296;p7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7" name="Google Shape;3347;p74"/>
          <p:cNvGrpSpPr/>
          <p:nvPr/>
        </p:nvGrpSpPr>
        <p:grpSpPr>
          <a:xfrm>
            <a:off x="7671985" y="3251325"/>
            <a:ext cx="104231" cy="320340"/>
            <a:chOff x="7564426" y="3224343"/>
            <a:chExt cx="119985" cy="368801"/>
          </a:xfrm>
        </p:grpSpPr>
        <p:sp>
          <p:nvSpPr>
            <p:cNvPr id="3348" name="Google Shape;3348;p7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0" name="Google Shape;3350;p74"/>
          <p:cNvGrpSpPr/>
          <p:nvPr/>
        </p:nvGrpSpPr>
        <p:grpSpPr>
          <a:xfrm>
            <a:off x="7371473" y="3245427"/>
            <a:ext cx="189489" cy="332132"/>
            <a:chOff x="8370831" y="3202002"/>
            <a:chExt cx="218129" cy="382376"/>
          </a:xfrm>
        </p:grpSpPr>
        <p:sp>
          <p:nvSpPr>
            <p:cNvPr id="3351" name="Google Shape;3351;p7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3" name="Google Shape;3353;p74"/>
          <p:cNvGrpSpPr/>
          <p:nvPr/>
        </p:nvGrpSpPr>
        <p:grpSpPr>
          <a:xfrm>
            <a:off x="8094863" y="3656559"/>
            <a:ext cx="309429" cy="267000"/>
            <a:chOff x="6742064" y="3750480"/>
            <a:chExt cx="399315" cy="344560"/>
          </a:xfrm>
        </p:grpSpPr>
        <p:sp>
          <p:nvSpPr>
            <p:cNvPr id="3354" name="Google Shape;3354;p7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6" name="Google Shape;3356;p74"/>
          <p:cNvGrpSpPr/>
          <p:nvPr/>
        </p:nvGrpSpPr>
        <p:grpSpPr>
          <a:xfrm>
            <a:off x="7633882" y="4007606"/>
            <a:ext cx="180437" cy="281608"/>
            <a:chOff x="7248525" y="3739696"/>
            <a:chExt cx="230531" cy="359790"/>
          </a:xfrm>
        </p:grpSpPr>
        <p:sp>
          <p:nvSpPr>
            <p:cNvPr id="3357" name="Google Shape;3357;p7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9" name="Google Shape;3359;p74"/>
          <p:cNvGrpSpPr/>
          <p:nvPr/>
        </p:nvGrpSpPr>
        <p:grpSpPr>
          <a:xfrm>
            <a:off x="7879801" y="3650830"/>
            <a:ext cx="162896" cy="278710"/>
            <a:chOff x="7601242" y="3729267"/>
            <a:chExt cx="222566" cy="380803"/>
          </a:xfrm>
        </p:grpSpPr>
        <p:sp>
          <p:nvSpPr>
            <p:cNvPr id="3360" name="Google Shape;3360;p7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2" name="Google Shape;3362;p74"/>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3" name="Google Shape;3363;p74"/>
          <p:cNvGrpSpPr/>
          <p:nvPr/>
        </p:nvGrpSpPr>
        <p:grpSpPr>
          <a:xfrm>
            <a:off x="7369446" y="3651971"/>
            <a:ext cx="193543" cy="275990"/>
            <a:chOff x="8304647" y="3738687"/>
            <a:chExt cx="225076" cy="320956"/>
          </a:xfrm>
        </p:grpSpPr>
        <p:sp>
          <p:nvSpPr>
            <p:cNvPr id="3364" name="Google Shape;3364;p7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74"/>
          <p:cNvGrpSpPr/>
          <p:nvPr/>
        </p:nvGrpSpPr>
        <p:grpSpPr>
          <a:xfrm>
            <a:off x="7641939" y="3651971"/>
            <a:ext cx="178492" cy="275990"/>
            <a:chOff x="8615101" y="3738687"/>
            <a:chExt cx="207573" cy="320956"/>
          </a:xfrm>
        </p:grpSpPr>
        <p:sp>
          <p:nvSpPr>
            <p:cNvPr id="3368" name="Google Shape;3368;p7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1" name="Google Shape;3371;p74"/>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2" name="Google Shape;3372;p74"/>
          <p:cNvGrpSpPr/>
          <p:nvPr/>
        </p:nvGrpSpPr>
        <p:grpSpPr>
          <a:xfrm>
            <a:off x="6036644" y="3773459"/>
            <a:ext cx="557670" cy="511283"/>
            <a:chOff x="6015419" y="3716859"/>
            <a:chExt cx="557671" cy="511283"/>
          </a:xfrm>
        </p:grpSpPr>
        <p:sp>
          <p:nvSpPr>
            <p:cNvPr id="3373" name="Google Shape;3373;p7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4" name="Google Shape;3374;p74"/>
            <p:cNvGrpSpPr/>
            <p:nvPr/>
          </p:nvGrpSpPr>
          <p:grpSpPr>
            <a:xfrm>
              <a:off x="6036094" y="3716980"/>
              <a:ext cx="529860" cy="510468"/>
              <a:chOff x="6036094" y="3716980"/>
              <a:chExt cx="529860" cy="510468"/>
            </a:xfrm>
          </p:grpSpPr>
          <p:sp>
            <p:nvSpPr>
              <p:cNvPr id="3375" name="Google Shape;3375;p7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5" name="Google Shape;3385;p74"/>
          <p:cNvGrpSpPr/>
          <p:nvPr/>
        </p:nvGrpSpPr>
        <p:grpSpPr>
          <a:xfrm>
            <a:off x="6665529" y="3130228"/>
            <a:ext cx="576302" cy="511871"/>
            <a:chOff x="6644304" y="3073628"/>
            <a:chExt cx="576302" cy="511871"/>
          </a:xfrm>
        </p:grpSpPr>
        <p:sp>
          <p:nvSpPr>
            <p:cNvPr id="3386" name="Google Shape;3386;p7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7" name="Google Shape;3387;p74"/>
            <p:cNvGrpSpPr/>
            <p:nvPr/>
          </p:nvGrpSpPr>
          <p:grpSpPr>
            <a:xfrm>
              <a:off x="6712169" y="3085440"/>
              <a:ext cx="481622" cy="494913"/>
              <a:chOff x="6712169" y="3085440"/>
              <a:chExt cx="481622" cy="494913"/>
            </a:xfrm>
          </p:grpSpPr>
          <p:sp>
            <p:nvSpPr>
              <p:cNvPr id="3388" name="Google Shape;3388;p7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3" name="Google Shape;3393;p7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6" name="Google Shape;3396;p74"/>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7" name="Google Shape;3397;p74"/>
          <p:cNvGrpSpPr/>
          <p:nvPr/>
        </p:nvGrpSpPr>
        <p:grpSpPr>
          <a:xfrm>
            <a:off x="6673379" y="3773223"/>
            <a:ext cx="560631" cy="511352"/>
            <a:chOff x="6652154" y="3716623"/>
            <a:chExt cx="560631" cy="511352"/>
          </a:xfrm>
        </p:grpSpPr>
        <p:sp>
          <p:nvSpPr>
            <p:cNvPr id="3398" name="Google Shape;3398;p7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9" name="Google Shape;3399;p74"/>
            <p:cNvGrpSpPr/>
            <p:nvPr/>
          </p:nvGrpSpPr>
          <p:grpSpPr>
            <a:xfrm>
              <a:off x="6669657" y="3716715"/>
              <a:ext cx="466779" cy="464290"/>
              <a:chOff x="6669657" y="3716715"/>
              <a:chExt cx="466779" cy="464290"/>
            </a:xfrm>
          </p:grpSpPr>
          <p:sp>
            <p:nvSpPr>
              <p:cNvPr id="3400" name="Google Shape;3400;p7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13" name="Google Shape;3413;p74"/>
          <p:cNvGrpSpPr/>
          <p:nvPr/>
        </p:nvGrpSpPr>
        <p:grpSpPr>
          <a:xfrm>
            <a:off x="7867470" y="4054631"/>
            <a:ext cx="187557" cy="187557"/>
            <a:chOff x="8565775" y="671075"/>
            <a:chExt cx="441000" cy="441000"/>
          </a:xfrm>
        </p:grpSpPr>
        <p:sp>
          <p:nvSpPr>
            <p:cNvPr id="3414" name="Google Shape;3414;p7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6" name="Google Shape;3416;p74"/>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4"/>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8" name="Google Shape;3418;p74"/>
          <p:cNvGrpSpPr/>
          <p:nvPr/>
        </p:nvGrpSpPr>
        <p:grpSpPr>
          <a:xfrm>
            <a:off x="6021325" y="3132850"/>
            <a:ext cx="587871" cy="512373"/>
            <a:chOff x="6000100" y="3076250"/>
            <a:chExt cx="587871" cy="512373"/>
          </a:xfrm>
        </p:grpSpPr>
        <p:sp>
          <p:nvSpPr>
            <p:cNvPr id="3419" name="Google Shape;3419;p7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20" name="Google Shape;3420;p74"/>
            <p:cNvGrpSpPr/>
            <p:nvPr/>
          </p:nvGrpSpPr>
          <p:grpSpPr>
            <a:xfrm>
              <a:off x="6031360" y="3076713"/>
              <a:ext cx="539107" cy="480965"/>
              <a:chOff x="6031360" y="3076713"/>
              <a:chExt cx="539107" cy="480965"/>
            </a:xfrm>
          </p:grpSpPr>
          <p:sp>
            <p:nvSpPr>
              <p:cNvPr id="3421" name="Google Shape;3421;p7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28" name="Google Shape;3428;p74"/>
          <p:cNvGrpSpPr/>
          <p:nvPr/>
        </p:nvGrpSpPr>
        <p:grpSpPr>
          <a:xfrm>
            <a:off x="3597785" y="3065882"/>
            <a:ext cx="2241344" cy="1330656"/>
            <a:chOff x="3597785" y="3065882"/>
            <a:chExt cx="2241344" cy="1330656"/>
          </a:xfrm>
        </p:grpSpPr>
        <p:grpSp>
          <p:nvGrpSpPr>
            <p:cNvPr id="3429" name="Google Shape;3429;p74"/>
            <p:cNvGrpSpPr/>
            <p:nvPr/>
          </p:nvGrpSpPr>
          <p:grpSpPr>
            <a:xfrm>
              <a:off x="5296908" y="3937355"/>
              <a:ext cx="143198" cy="32380"/>
              <a:chOff x="5296908" y="3937355"/>
              <a:chExt cx="143198" cy="32380"/>
            </a:xfrm>
          </p:grpSpPr>
          <p:sp>
            <p:nvSpPr>
              <p:cNvPr id="3430" name="Google Shape;3430;p7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1" name="Google Shape;3431;p74"/>
              <p:cNvGrpSpPr/>
              <p:nvPr/>
            </p:nvGrpSpPr>
            <p:grpSpPr>
              <a:xfrm>
                <a:off x="5402331" y="3937355"/>
                <a:ext cx="37776" cy="32380"/>
                <a:chOff x="5402331" y="3937355"/>
                <a:chExt cx="37776" cy="32380"/>
              </a:xfrm>
            </p:grpSpPr>
            <p:sp>
              <p:nvSpPr>
                <p:cNvPr id="3432" name="Google Shape;3432;p7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4" name="Google Shape;3434;p74"/>
              <p:cNvGrpSpPr/>
              <p:nvPr/>
            </p:nvGrpSpPr>
            <p:grpSpPr>
              <a:xfrm>
                <a:off x="5296908" y="3937355"/>
                <a:ext cx="37783" cy="32380"/>
                <a:chOff x="5296908" y="3937355"/>
                <a:chExt cx="37783" cy="32380"/>
              </a:xfrm>
            </p:grpSpPr>
            <p:sp>
              <p:nvSpPr>
                <p:cNvPr id="3435" name="Google Shape;3435;p7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37" name="Google Shape;3437;p74"/>
            <p:cNvGrpSpPr/>
            <p:nvPr/>
          </p:nvGrpSpPr>
          <p:grpSpPr>
            <a:xfrm>
              <a:off x="4724163" y="3119631"/>
              <a:ext cx="120838" cy="84218"/>
              <a:chOff x="4724163" y="3119631"/>
              <a:chExt cx="120838" cy="84218"/>
            </a:xfrm>
          </p:grpSpPr>
          <p:grpSp>
            <p:nvGrpSpPr>
              <p:cNvPr id="3438" name="Google Shape;3438;p74"/>
              <p:cNvGrpSpPr/>
              <p:nvPr/>
            </p:nvGrpSpPr>
            <p:grpSpPr>
              <a:xfrm>
                <a:off x="4746712" y="3132773"/>
                <a:ext cx="86869" cy="56424"/>
                <a:chOff x="4746712" y="3132773"/>
                <a:chExt cx="86869" cy="56424"/>
              </a:xfrm>
            </p:grpSpPr>
            <p:sp>
              <p:nvSpPr>
                <p:cNvPr id="3439" name="Google Shape;3439;p7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74"/>
              <p:cNvGrpSpPr/>
              <p:nvPr/>
            </p:nvGrpSpPr>
            <p:grpSpPr>
              <a:xfrm>
                <a:off x="4773634" y="3143336"/>
                <a:ext cx="37776" cy="32451"/>
                <a:chOff x="4773634" y="3143336"/>
                <a:chExt cx="37776" cy="32451"/>
              </a:xfrm>
            </p:grpSpPr>
            <p:sp>
              <p:nvSpPr>
                <p:cNvPr id="3442" name="Google Shape;3442;p7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4" name="Google Shape;3444;p74"/>
              <p:cNvGrpSpPr/>
              <p:nvPr/>
            </p:nvGrpSpPr>
            <p:grpSpPr>
              <a:xfrm>
                <a:off x="4724163" y="3131248"/>
                <a:ext cx="37776" cy="32459"/>
                <a:chOff x="4724163" y="3131248"/>
                <a:chExt cx="37776" cy="32459"/>
              </a:xfrm>
            </p:grpSpPr>
            <p:sp>
              <p:nvSpPr>
                <p:cNvPr id="3445" name="Google Shape;3445;p7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7" name="Google Shape;3447;p74"/>
              <p:cNvGrpSpPr/>
              <p:nvPr/>
            </p:nvGrpSpPr>
            <p:grpSpPr>
              <a:xfrm>
                <a:off x="4755081" y="3176054"/>
                <a:ext cx="32357" cy="27795"/>
                <a:chOff x="4755081" y="3176054"/>
                <a:chExt cx="32357" cy="27795"/>
              </a:xfrm>
            </p:grpSpPr>
            <p:sp>
              <p:nvSpPr>
                <p:cNvPr id="3448" name="Google Shape;3448;p7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0" name="Google Shape;3450;p74"/>
              <p:cNvGrpSpPr/>
              <p:nvPr/>
            </p:nvGrpSpPr>
            <p:grpSpPr>
              <a:xfrm>
                <a:off x="4812550" y="3119631"/>
                <a:ext cx="32451" cy="27803"/>
                <a:chOff x="4812550" y="3119631"/>
                <a:chExt cx="32451" cy="27803"/>
              </a:xfrm>
            </p:grpSpPr>
            <p:sp>
              <p:nvSpPr>
                <p:cNvPr id="3451" name="Google Shape;3451;p7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53" name="Google Shape;3453;p74"/>
            <p:cNvGrpSpPr/>
            <p:nvPr/>
          </p:nvGrpSpPr>
          <p:grpSpPr>
            <a:xfrm>
              <a:off x="5382826" y="4027197"/>
              <a:ext cx="268967" cy="250422"/>
              <a:chOff x="5382826" y="4027197"/>
              <a:chExt cx="268967" cy="250422"/>
            </a:xfrm>
          </p:grpSpPr>
          <p:grpSp>
            <p:nvGrpSpPr>
              <p:cNvPr id="3454" name="Google Shape;3454;p74"/>
              <p:cNvGrpSpPr/>
              <p:nvPr/>
            </p:nvGrpSpPr>
            <p:grpSpPr>
              <a:xfrm>
                <a:off x="5405280" y="4042510"/>
                <a:ext cx="237570" cy="218647"/>
                <a:chOff x="5405280" y="4042510"/>
                <a:chExt cx="237570" cy="218647"/>
              </a:xfrm>
            </p:grpSpPr>
            <p:sp>
              <p:nvSpPr>
                <p:cNvPr id="3455" name="Google Shape;3455;p7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4"/>
              <p:cNvGrpSpPr/>
              <p:nvPr/>
            </p:nvGrpSpPr>
            <p:grpSpPr>
              <a:xfrm>
                <a:off x="5382826" y="4125549"/>
                <a:ext cx="37776" cy="32380"/>
                <a:chOff x="5382826" y="4125549"/>
                <a:chExt cx="37776" cy="32380"/>
              </a:xfrm>
            </p:grpSpPr>
            <p:sp>
              <p:nvSpPr>
                <p:cNvPr id="3462" name="Google Shape;3462;p7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74"/>
              <p:cNvGrpSpPr/>
              <p:nvPr/>
            </p:nvGrpSpPr>
            <p:grpSpPr>
              <a:xfrm>
                <a:off x="5475680" y="4195587"/>
                <a:ext cx="37783" cy="32364"/>
                <a:chOff x="5475680" y="4195587"/>
                <a:chExt cx="37783" cy="32364"/>
              </a:xfrm>
            </p:grpSpPr>
            <p:sp>
              <p:nvSpPr>
                <p:cNvPr id="3465" name="Google Shape;3465;p7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7" name="Google Shape;3467;p74"/>
              <p:cNvGrpSpPr/>
              <p:nvPr/>
            </p:nvGrpSpPr>
            <p:grpSpPr>
              <a:xfrm>
                <a:off x="5532575" y="4027197"/>
                <a:ext cx="33308" cy="32262"/>
                <a:chOff x="5532575" y="4027197"/>
                <a:chExt cx="33308" cy="32262"/>
              </a:xfrm>
            </p:grpSpPr>
            <p:sp>
              <p:nvSpPr>
                <p:cNvPr id="3468" name="Google Shape;3468;p7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0" name="Google Shape;3470;p74"/>
              <p:cNvGrpSpPr/>
              <p:nvPr/>
            </p:nvGrpSpPr>
            <p:grpSpPr>
              <a:xfrm>
                <a:off x="5590706" y="4245348"/>
                <a:ext cx="33497" cy="32270"/>
                <a:chOff x="5590706" y="4245348"/>
                <a:chExt cx="33497" cy="32270"/>
              </a:xfrm>
            </p:grpSpPr>
            <p:sp>
              <p:nvSpPr>
                <p:cNvPr id="3471" name="Google Shape;3471;p7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3" name="Google Shape;3473;p74"/>
              <p:cNvGrpSpPr/>
              <p:nvPr/>
            </p:nvGrpSpPr>
            <p:grpSpPr>
              <a:xfrm>
                <a:off x="5618681" y="4109677"/>
                <a:ext cx="33112" cy="32357"/>
                <a:chOff x="5618681" y="4109677"/>
                <a:chExt cx="33112" cy="32357"/>
              </a:xfrm>
            </p:grpSpPr>
            <p:sp>
              <p:nvSpPr>
                <p:cNvPr id="3474" name="Google Shape;3474;p7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6" name="Google Shape;3476;p74"/>
              <p:cNvGrpSpPr/>
              <p:nvPr/>
            </p:nvGrpSpPr>
            <p:grpSpPr>
              <a:xfrm>
                <a:off x="5479298" y="4128262"/>
                <a:ext cx="31405" cy="26906"/>
                <a:chOff x="5479298" y="4128262"/>
                <a:chExt cx="31405" cy="26906"/>
              </a:xfrm>
            </p:grpSpPr>
            <p:sp>
              <p:nvSpPr>
                <p:cNvPr id="3477" name="Google Shape;3477;p7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9" name="Google Shape;3479;p74"/>
              <p:cNvGrpSpPr/>
              <p:nvPr/>
            </p:nvGrpSpPr>
            <p:grpSpPr>
              <a:xfrm>
                <a:off x="5582903" y="4180116"/>
                <a:ext cx="31499" cy="26898"/>
                <a:chOff x="5582903" y="4180116"/>
                <a:chExt cx="31499" cy="26898"/>
              </a:xfrm>
            </p:grpSpPr>
            <p:sp>
              <p:nvSpPr>
                <p:cNvPr id="3480" name="Google Shape;3480;p7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82" name="Google Shape;3482;p74"/>
            <p:cNvGrpSpPr/>
            <p:nvPr/>
          </p:nvGrpSpPr>
          <p:grpSpPr>
            <a:xfrm>
              <a:off x="3977681" y="3230323"/>
              <a:ext cx="94584" cy="84085"/>
              <a:chOff x="3977681" y="3230323"/>
              <a:chExt cx="94584" cy="84085"/>
            </a:xfrm>
          </p:grpSpPr>
          <p:grpSp>
            <p:nvGrpSpPr>
              <p:cNvPr id="3483" name="Google Shape;3483;p74"/>
              <p:cNvGrpSpPr/>
              <p:nvPr/>
            </p:nvGrpSpPr>
            <p:grpSpPr>
              <a:xfrm>
                <a:off x="4000135" y="3243041"/>
                <a:ext cx="59570" cy="57186"/>
                <a:chOff x="4000135" y="3243041"/>
                <a:chExt cx="59570" cy="57186"/>
              </a:xfrm>
            </p:grpSpPr>
            <p:sp>
              <p:nvSpPr>
                <p:cNvPr id="3484" name="Google Shape;3484;p7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7" name="Google Shape;3487;p74"/>
              <p:cNvGrpSpPr/>
              <p:nvPr/>
            </p:nvGrpSpPr>
            <p:grpSpPr>
              <a:xfrm>
                <a:off x="3977681" y="3245872"/>
                <a:ext cx="37783" cy="32380"/>
                <a:chOff x="3977681" y="3245872"/>
                <a:chExt cx="37783" cy="32380"/>
              </a:xfrm>
            </p:grpSpPr>
            <p:sp>
              <p:nvSpPr>
                <p:cNvPr id="3488" name="Google Shape;3488;p7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74"/>
              <p:cNvGrpSpPr/>
              <p:nvPr/>
            </p:nvGrpSpPr>
            <p:grpSpPr>
              <a:xfrm>
                <a:off x="4040860" y="3262672"/>
                <a:ext cx="31405" cy="27001"/>
                <a:chOff x="4040860" y="3262672"/>
                <a:chExt cx="31405" cy="27001"/>
              </a:xfrm>
            </p:grpSpPr>
            <p:sp>
              <p:nvSpPr>
                <p:cNvPr id="3491" name="Google Shape;3491;p7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3" name="Google Shape;3493;p74"/>
              <p:cNvGrpSpPr/>
              <p:nvPr/>
            </p:nvGrpSpPr>
            <p:grpSpPr>
              <a:xfrm>
                <a:off x="4021072" y="3230323"/>
                <a:ext cx="31397" cy="26906"/>
                <a:chOff x="4021072" y="3230323"/>
                <a:chExt cx="31397" cy="26906"/>
              </a:xfrm>
            </p:grpSpPr>
            <p:sp>
              <p:nvSpPr>
                <p:cNvPr id="3494" name="Google Shape;3494;p7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74"/>
              <p:cNvGrpSpPr/>
              <p:nvPr/>
            </p:nvGrpSpPr>
            <p:grpSpPr>
              <a:xfrm>
                <a:off x="4001472" y="3287462"/>
                <a:ext cx="31499" cy="26945"/>
                <a:chOff x="4001472" y="3287462"/>
                <a:chExt cx="31499" cy="26945"/>
              </a:xfrm>
            </p:grpSpPr>
            <p:sp>
              <p:nvSpPr>
                <p:cNvPr id="3497" name="Google Shape;3497;p7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99" name="Google Shape;3499;p74"/>
            <p:cNvGrpSpPr/>
            <p:nvPr/>
          </p:nvGrpSpPr>
          <p:grpSpPr>
            <a:xfrm>
              <a:off x="4084715" y="3258865"/>
              <a:ext cx="184961" cy="137268"/>
              <a:chOff x="4084715" y="3258865"/>
              <a:chExt cx="184961" cy="137268"/>
            </a:xfrm>
          </p:grpSpPr>
          <p:grpSp>
            <p:nvGrpSpPr>
              <p:cNvPr id="3500" name="Google Shape;3500;p74"/>
              <p:cNvGrpSpPr/>
              <p:nvPr/>
            </p:nvGrpSpPr>
            <p:grpSpPr>
              <a:xfrm>
                <a:off x="4107453" y="3271583"/>
                <a:ext cx="153470" cy="110275"/>
                <a:chOff x="4107453" y="3271583"/>
                <a:chExt cx="153470" cy="110275"/>
              </a:xfrm>
            </p:grpSpPr>
            <p:sp>
              <p:nvSpPr>
                <p:cNvPr id="3501" name="Google Shape;3501;p7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74"/>
              <p:cNvGrpSpPr/>
              <p:nvPr/>
            </p:nvGrpSpPr>
            <p:grpSpPr>
              <a:xfrm>
                <a:off x="4136947" y="3258865"/>
                <a:ext cx="31499" cy="27001"/>
                <a:chOff x="4136947" y="3258865"/>
                <a:chExt cx="31499" cy="27001"/>
              </a:xfrm>
            </p:grpSpPr>
            <p:sp>
              <p:nvSpPr>
                <p:cNvPr id="3506" name="Google Shape;3506;p7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8" name="Google Shape;3508;p74"/>
              <p:cNvGrpSpPr/>
              <p:nvPr/>
            </p:nvGrpSpPr>
            <p:grpSpPr>
              <a:xfrm>
                <a:off x="4084715" y="3266478"/>
                <a:ext cx="31468" cy="26898"/>
                <a:chOff x="4084715" y="3266478"/>
                <a:chExt cx="31468" cy="26898"/>
              </a:xfrm>
            </p:grpSpPr>
            <p:sp>
              <p:nvSpPr>
                <p:cNvPr id="3509" name="Google Shape;3509;p7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1" name="Google Shape;3511;p74"/>
              <p:cNvGrpSpPr/>
              <p:nvPr/>
            </p:nvGrpSpPr>
            <p:grpSpPr>
              <a:xfrm>
                <a:off x="4159213" y="3279849"/>
                <a:ext cx="31405" cy="26945"/>
                <a:chOff x="4159213" y="3279849"/>
                <a:chExt cx="31405" cy="26945"/>
              </a:xfrm>
            </p:grpSpPr>
            <p:sp>
              <p:nvSpPr>
                <p:cNvPr id="3512" name="Google Shape;3512;p7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4" name="Google Shape;3514;p74"/>
              <p:cNvGrpSpPr/>
              <p:nvPr/>
            </p:nvGrpSpPr>
            <p:grpSpPr>
              <a:xfrm>
                <a:off x="4201550" y="3266502"/>
                <a:ext cx="31405" cy="26883"/>
                <a:chOff x="4201550" y="3266502"/>
                <a:chExt cx="31405" cy="26883"/>
              </a:xfrm>
            </p:grpSpPr>
            <p:sp>
              <p:nvSpPr>
                <p:cNvPr id="3515" name="Google Shape;3515;p7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7" name="Google Shape;3517;p74"/>
              <p:cNvGrpSpPr/>
              <p:nvPr/>
            </p:nvGrpSpPr>
            <p:grpSpPr>
              <a:xfrm>
                <a:off x="4201550" y="3338278"/>
                <a:ext cx="31405" cy="26930"/>
                <a:chOff x="4201550" y="3338278"/>
                <a:chExt cx="31405" cy="26930"/>
              </a:xfrm>
            </p:grpSpPr>
            <p:sp>
              <p:nvSpPr>
                <p:cNvPr id="3518" name="Google Shape;3518;p7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74"/>
              <p:cNvGrpSpPr/>
              <p:nvPr/>
            </p:nvGrpSpPr>
            <p:grpSpPr>
              <a:xfrm>
                <a:off x="4238272" y="3369132"/>
                <a:ext cx="31405" cy="27001"/>
                <a:chOff x="4238272" y="3369132"/>
                <a:chExt cx="31405" cy="27001"/>
              </a:xfrm>
            </p:grpSpPr>
            <p:sp>
              <p:nvSpPr>
                <p:cNvPr id="3521" name="Google Shape;3521;p7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23" name="Google Shape;3523;p74"/>
            <p:cNvGrpSpPr/>
            <p:nvPr/>
          </p:nvGrpSpPr>
          <p:grpSpPr>
            <a:xfrm>
              <a:off x="4068639" y="3200169"/>
              <a:ext cx="77643" cy="37272"/>
              <a:chOff x="4068639" y="3200169"/>
              <a:chExt cx="77643" cy="37272"/>
            </a:xfrm>
          </p:grpSpPr>
          <p:sp>
            <p:nvSpPr>
              <p:cNvPr id="3524" name="Google Shape;3524;p7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5" name="Google Shape;3525;p74"/>
              <p:cNvGrpSpPr/>
              <p:nvPr/>
            </p:nvGrpSpPr>
            <p:grpSpPr>
              <a:xfrm>
                <a:off x="4114878" y="3200169"/>
                <a:ext cx="31405" cy="26993"/>
                <a:chOff x="4114878" y="3200169"/>
                <a:chExt cx="31405" cy="26993"/>
              </a:xfrm>
            </p:grpSpPr>
            <p:sp>
              <p:nvSpPr>
                <p:cNvPr id="3526" name="Google Shape;3526;p7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8" name="Google Shape;3528;p74"/>
              <p:cNvGrpSpPr/>
              <p:nvPr/>
            </p:nvGrpSpPr>
            <p:grpSpPr>
              <a:xfrm>
                <a:off x="4068639" y="3210535"/>
                <a:ext cx="31499" cy="26906"/>
                <a:chOff x="4068639" y="3210535"/>
                <a:chExt cx="31499" cy="26906"/>
              </a:xfrm>
            </p:grpSpPr>
            <p:sp>
              <p:nvSpPr>
                <p:cNvPr id="3529" name="Google Shape;3529;p7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31" name="Google Shape;3531;p74"/>
            <p:cNvGrpSpPr/>
            <p:nvPr/>
          </p:nvGrpSpPr>
          <p:grpSpPr>
            <a:xfrm>
              <a:off x="3869702" y="3066935"/>
              <a:ext cx="382664" cy="190294"/>
              <a:chOff x="3869702" y="3066935"/>
              <a:chExt cx="382664" cy="190294"/>
            </a:xfrm>
          </p:grpSpPr>
          <p:grpSp>
            <p:nvGrpSpPr>
              <p:cNvPr id="3532" name="Google Shape;3532;p74"/>
              <p:cNvGrpSpPr/>
              <p:nvPr/>
            </p:nvGrpSpPr>
            <p:grpSpPr>
              <a:xfrm>
                <a:off x="3888633" y="3082351"/>
                <a:ext cx="351172" cy="160698"/>
                <a:chOff x="3888633" y="3082351"/>
                <a:chExt cx="351172" cy="160698"/>
              </a:xfrm>
            </p:grpSpPr>
            <p:sp>
              <p:nvSpPr>
                <p:cNvPr id="3533" name="Google Shape;3533;p7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74"/>
              <p:cNvGrpSpPr/>
              <p:nvPr/>
            </p:nvGrpSpPr>
            <p:grpSpPr>
              <a:xfrm>
                <a:off x="4143703" y="3066935"/>
                <a:ext cx="37783" cy="32357"/>
                <a:chOff x="4143703" y="3066935"/>
                <a:chExt cx="37783" cy="32357"/>
              </a:xfrm>
            </p:grpSpPr>
            <p:sp>
              <p:nvSpPr>
                <p:cNvPr id="3540" name="Google Shape;3540;p7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74"/>
              <p:cNvGrpSpPr/>
              <p:nvPr/>
            </p:nvGrpSpPr>
            <p:grpSpPr>
              <a:xfrm>
                <a:off x="4044565" y="3103563"/>
                <a:ext cx="37783" cy="32451"/>
                <a:chOff x="4044565" y="3103563"/>
                <a:chExt cx="37783" cy="32451"/>
              </a:xfrm>
            </p:grpSpPr>
            <p:sp>
              <p:nvSpPr>
                <p:cNvPr id="3543" name="Google Shape;3543;p7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74"/>
              <p:cNvGrpSpPr/>
              <p:nvPr/>
            </p:nvGrpSpPr>
            <p:grpSpPr>
              <a:xfrm>
                <a:off x="4017454" y="3188237"/>
                <a:ext cx="37776" cy="32357"/>
                <a:chOff x="4017454" y="3188237"/>
                <a:chExt cx="37776" cy="32357"/>
              </a:xfrm>
            </p:grpSpPr>
            <p:sp>
              <p:nvSpPr>
                <p:cNvPr id="3546" name="Google Shape;3546;p7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74"/>
              <p:cNvGrpSpPr/>
              <p:nvPr/>
            </p:nvGrpSpPr>
            <p:grpSpPr>
              <a:xfrm>
                <a:off x="3921548" y="3157509"/>
                <a:ext cx="37783" cy="32357"/>
                <a:chOff x="3921548" y="3157509"/>
                <a:chExt cx="37783" cy="32357"/>
              </a:xfrm>
            </p:grpSpPr>
            <p:sp>
              <p:nvSpPr>
                <p:cNvPr id="3549" name="Google Shape;3549;p7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74"/>
              <p:cNvGrpSpPr/>
              <p:nvPr/>
            </p:nvGrpSpPr>
            <p:grpSpPr>
              <a:xfrm>
                <a:off x="3939056" y="3211620"/>
                <a:ext cx="37783" cy="32380"/>
                <a:chOff x="3939056" y="3211620"/>
                <a:chExt cx="37783" cy="32380"/>
              </a:xfrm>
            </p:grpSpPr>
            <p:sp>
              <p:nvSpPr>
                <p:cNvPr id="3552" name="Google Shape;3552;p7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74"/>
              <p:cNvGrpSpPr/>
              <p:nvPr/>
            </p:nvGrpSpPr>
            <p:grpSpPr>
              <a:xfrm>
                <a:off x="4176240" y="3136965"/>
                <a:ext cx="31405" cy="26930"/>
                <a:chOff x="4176240" y="3136965"/>
                <a:chExt cx="31405" cy="26930"/>
              </a:xfrm>
            </p:grpSpPr>
            <p:sp>
              <p:nvSpPr>
                <p:cNvPr id="3555" name="Google Shape;3555;p7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74"/>
              <p:cNvGrpSpPr/>
              <p:nvPr/>
            </p:nvGrpSpPr>
            <p:grpSpPr>
              <a:xfrm>
                <a:off x="4133148" y="3152593"/>
                <a:ext cx="31499" cy="27001"/>
                <a:chOff x="4133148" y="3152593"/>
                <a:chExt cx="31499" cy="27001"/>
              </a:xfrm>
            </p:grpSpPr>
            <p:sp>
              <p:nvSpPr>
                <p:cNvPr id="3558" name="Google Shape;3558;p7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0" name="Google Shape;3560;p74"/>
              <p:cNvGrpSpPr/>
              <p:nvPr/>
            </p:nvGrpSpPr>
            <p:grpSpPr>
              <a:xfrm>
                <a:off x="4220866" y="3073534"/>
                <a:ext cx="31499" cy="26898"/>
                <a:chOff x="4220866" y="3073534"/>
                <a:chExt cx="31499" cy="26898"/>
              </a:xfrm>
            </p:grpSpPr>
            <p:sp>
              <p:nvSpPr>
                <p:cNvPr id="3561" name="Google Shape;3561;p7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74"/>
              <p:cNvGrpSpPr/>
              <p:nvPr/>
            </p:nvGrpSpPr>
            <p:grpSpPr>
              <a:xfrm>
                <a:off x="3869702" y="3230323"/>
                <a:ext cx="31499" cy="26906"/>
                <a:chOff x="3869702" y="3230323"/>
                <a:chExt cx="31499" cy="26906"/>
              </a:xfrm>
            </p:grpSpPr>
            <p:sp>
              <p:nvSpPr>
                <p:cNvPr id="3564" name="Google Shape;3564;p7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6" name="Google Shape;3566;p74"/>
            <p:cNvGrpSpPr/>
            <p:nvPr/>
          </p:nvGrpSpPr>
          <p:grpSpPr>
            <a:xfrm>
              <a:off x="4271383" y="3065882"/>
              <a:ext cx="304556" cy="341663"/>
              <a:chOff x="4271383" y="3065882"/>
              <a:chExt cx="304556" cy="341663"/>
            </a:xfrm>
          </p:grpSpPr>
          <p:grpSp>
            <p:nvGrpSpPr>
              <p:cNvPr id="3567" name="Google Shape;3567;p74"/>
              <p:cNvGrpSpPr/>
              <p:nvPr/>
            </p:nvGrpSpPr>
            <p:grpSpPr>
              <a:xfrm>
                <a:off x="4293838" y="3078639"/>
                <a:ext cx="269353" cy="311973"/>
                <a:chOff x="4293838" y="3078639"/>
                <a:chExt cx="269353" cy="311973"/>
              </a:xfrm>
            </p:grpSpPr>
            <p:sp>
              <p:nvSpPr>
                <p:cNvPr id="3568" name="Google Shape;3568;p7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5" name="Google Shape;3585;p74"/>
              <p:cNvGrpSpPr/>
              <p:nvPr/>
            </p:nvGrpSpPr>
            <p:grpSpPr>
              <a:xfrm>
                <a:off x="4538164" y="3342061"/>
                <a:ext cx="37776" cy="32380"/>
                <a:chOff x="4538164" y="3342061"/>
                <a:chExt cx="37776" cy="32380"/>
              </a:xfrm>
            </p:grpSpPr>
            <p:sp>
              <p:nvSpPr>
                <p:cNvPr id="3586" name="Google Shape;3586;p7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8" name="Google Shape;3588;p74"/>
              <p:cNvGrpSpPr/>
              <p:nvPr/>
            </p:nvGrpSpPr>
            <p:grpSpPr>
              <a:xfrm>
                <a:off x="4271383" y="3194742"/>
                <a:ext cx="37783" cy="32420"/>
                <a:chOff x="4271383" y="3194742"/>
                <a:chExt cx="37783" cy="32420"/>
              </a:xfrm>
            </p:grpSpPr>
            <p:sp>
              <p:nvSpPr>
                <p:cNvPr id="3589" name="Google Shape;3589;p7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1" name="Google Shape;3591;p74"/>
              <p:cNvGrpSpPr/>
              <p:nvPr/>
            </p:nvGrpSpPr>
            <p:grpSpPr>
              <a:xfrm>
                <a:off x="4284416" y="3084058"/>
                <a:ext cx="37783" cy="32357"/>
                <a:chOff x="4284416" y="3084058"/>
                <a:chExt cx="37783" cy="32357"/>
              </a:xfrm>
            </p:grpSpPr>
            <p:sp>
              <p:nvSpPr>
                <p:cNvPr id="3592" name="Google Shape;3592;p7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4" name="Google Shape;3594;p74"/>
              <p:cNvGrpSpPr/>
              <p:nvPr/>
            </p:nvGrpSpPr>
            <p:grpSpPr>
              <a:xfrm>
                <a:off x="4478697" y="3297561"/>
                <a:ext cx="37776" cy="32451"/>
                <a:chOff x="4478697" y="3297561"/>
                <a:chExt cx="37776" cy="32451"/>
              </a:xfrm>
            </p:grpSpPr>
            <p:sp>
              <p:nvSpPr>
                <p:cNvPr id="3595" name="Google Shape;3595;p7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7" name="Google Shape;3597;p74"/>
              <p:cNvGrpSpPr/>
              <p:nvPr/>
            </p:nvGrpSpPr>
            <p:grpSpPr>
              <a:xfrm>
                <a:off x="4411813" y="3331711"/>
                <a:ext cx="37776" cy="32451"/>
                <a:chOff x="4411813" y="3331711"/>
                <a:chExt cx="37776" cy="32451"/>
              </a:xfrm>
            </p:grpSpPr>
            <p:sp>
              <p:nvSpPr>
                <p:cNvPr id="3598" name="Google Shape;3598;p7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0" name="Google Shape;3600;p74"/>
              <p:cNvGrpSpPr/>
              <p:nvPr/>
            </p:nvGrpSpPr>
            <p:grpSpPr>
              <a:xfrm>
                <a:off x="4337984" y="3375188"/>
                <a:ext cx="37776" cy="32357"/>
                <a:chOff x="4337984" y="3375188"/>
                <a:chExt cx="37776" cy="32357"/>
              </a:xfrm>
            </p:grpSpPr>
            <p:sp>
              <p:nvSpPr>
                <p:cNvPr id="3601" name="Google Shape;3601;p7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3" name="Google Shape;3603;p74"/>
              <p:cNvGrpSpPr/>
              <p:nvPr/>
            </p:nvGrpSpPr>
            <p:grpSpPr>
              <a:xfrm>
                <a:off x="4494867" y="3090530"/>
                <a:ext cx="37878" cy="32451"/>
                <a:chOff x="4494867" y="3090530"/>
                <a:chExt cx="37878" cy="32451"/>
              </a:xfrm>
            </p:grpSpPr>
            <p:sp>
              <p:nvSpPr>
                <p:cNvPr id="3604" name="Google Shape;3604;p7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74"/>
              <p:cNvGrpSpPr/>
              <p:nvPr/>
            </p:nvGrpSpPr>
            <p:grpSpPr>
              <a:xfrm>
                <a:off x="4525124" y="3207774"/>
                <a:ext cx="37783" cy="32420"/>
                <a:chOff x="4525124" y="3207774"/>
                <a:chExt cx="37783" cy="32420"/>
              </a:xfrm>
            </p:grpSpPr>
            <p:sp>
              <p:nvSpPr>
                <p:cNvPr id="3607" name="Google Shape;3607;p7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74"/>
              <p:cNvGrpSpPr/>
              <p:nvPr/>
            </p:nvGrpSpPr>
            <p:grpSpPr>
              <a:xfrm>
                <a:off x="4440544" y="3176479"/>
                <a:ext cx="31499" cy="26898"/>
                <a:chOff x="4440544" y="3176479"/>
                <a:chExt cx="31499" cy="26898"/>
              </a:xfrm>
            </p:grpSpPr>
            <p:sp>
              <p:nvSpPr>
                <p:cNvPr id="3610" name="Google Shape;3610;p7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2" name="Google Shape;3612;p74"/>
              <p:cNvGrpSpPr/>
              <p:nvPr/>
            </p:nvGrpSpPr>
            <p:grpSpPr>
              <a:xfrm>
                <a:off x="4350545" y="3156400"/>
                <a:ext cx="31405" cy="27001"/>
                <a:chOff x="4350545" y="3156400"/>
                <a:chExt cx="31405" cy="27001"/>
              </a:xfrm>
            </p:grpSpPr>
            <p:sp>
              <p:nvSpPr>
                <p:cNvPr id="3613" name="Google Shape;3613;p7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5" name="Google Shape;3615;p74"/>
              <p:cNvGrpSpPr/>
              <p:nvPr/>
            </p:nvGrpSpPr>
            <p:grpSpPr>
              <a:xfrm>
                <a:off x="4376703" y="3255058"/>
                <a:ext cx="31405" cy="27001"/>
                <a:chOff x="4376703" y="3255058"/>
                <a:chExt cx="31405" cy="27001"/>
              </a:xfrm>
            </p:grpSpPr>
            <p:sp>
              <p:nvSpPr>
                <p:cNvPr id="3616" name="Google Shape;3616;p7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8" name="Google Shape;3618;p74"/>
              <p:cNvGrpSpPr/>
              <p:nvPr/>
            </p:nvGrpSpPr>
            <p:grpSpPr>
              <a:xfrm>
                <a:off x="4331322" y="3283656"/>
                <a:ext cx="31405" cy="26945"/>
                <a:chOff x="4331322" y="3283656"/>
                <a:chExt cx="31405" cy="26945"/>
              </a:xfrm>
            </p:grpSpPr>
            <p:sp>
              <p:nvSpPr>
                <p:cNvPr id="3619" name="Google Shape;3619;p7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1" name="Google Shape;3621;p74"/>
              <p:cNvGrpSpPr/>
              <p:nvPr/>
            </p:nvGrpSpPr>
            <p:grpSpPr>
              <a:xfrm>
                <a:off x="4380510" y="3065882"/>
                <a:ext cx="31405" cy="26938"/>
                <a:chOff x="4380510" y="3065882"/>
                <a:chExt cx="31405" cy="26938"/>
              </a:xfrm>
            </p:grpSpPr>
            <p:sp>
              <p:nvSpPr>
                <p:cNvPr id="3622" name="Google Shape;3622;p7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24" name="Google Shape;3624;p74"/>
            <p:cNvGrpSpPr/>
            <p:nvPr/>
          </p:nvGrpSpPr>
          <p:grpSpPr>
            <a:xfrm>
              <a:off x="4558998" y="3188237"/>
              <a:ext cx="1280131" cy="1052746"/>
              <a:chOff x="4558998" y="3188237"/>
              <a:chExt cx="1280131" cy="1052746"/>
            </a:xfrm>
          </p:grpSpPr>
          <p:sp>
            <p:nvSpPr>
              <p:cNvPr id="3625" name="Google Shape;3625;p7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6" name="Google Shape;3626;p74"/>
              <p:cNvGrpSpPr/>
              <p:nvPr/>
            </p:nvGrpSpPr>
            <p:grpSpPr>
              <a:xfrm>
                <a:off x="4579164" y="3203653"/>
                <a:ext cx="1244833" cy="1020397"/>
                <a:chOff x="4579164" y="3203653"/>
                <a:chExt cx="1244833" cy="1020397"/>
              </a:xfrm>
            </p:grpSpPr>
            <p:sp>
              <p:nvSpPr>
                <p:cNvPr id="3627" name="Google Shape;3627;p7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9" name="Google Shape;3629;p74"/>
                <p:cNvGrpSpPr/>
                <p:nvPr/>
              </p:nvGrpSpPr>
              <p:grpSpPr>
                <a:xfrm>
                  <a:off x="4579164" y="3203653"/>
                  <a:ext cx="1244833" cy="1020397"/>
                  <a:chOff x="4579164" y="3203653"/>
                  <a:chExt cx="1244833" cy="1020397"/>
                </a:xfrm>
              </p:grpSpPr>
              <p:sp>
                <p:nvSpPr>
                  <p:cNvPr id="3630" name="Google Shape;3630;p7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2" name="Google Shape;3632;p74"/>
                  <p:cNvGrpSpPr/>
                  <p:nvPr/>
                </p:nvGrpSpPr>
                <p:grpSpPr>
                  <a:xfrm>
                    <a:off x="4579164" y="3203653"/>
                    <a:ext cx="1244833" cy="1020397"/>
                    <a:chOff x="4579164" y="3203653"/>
                    <a:chExt cx="1244833" cy="1020397"/>
                  </a:xfrm>
                </p:grpSpPr>
                <p:sp>
                  <p:nvSpPr>
                    <p:cNvPr id="3633" name="Google Shape;3633;p7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1" name="Google Shape;3641;p74"/>
                    <p:cNvGrpSpPr/>
                    <p:nvPr/>
                  </p:nvGrpSpPr>
                  <p:grpSpPr>
                    <a:xfrm>
                      <a:off x="4579164" y="3203653"/>
                      <a:ext cx="1244833" cy="1020397"/>
                      <a:chOff x="4579164" y="3203653"/>
                      <a:chExt cx="1244833" cy="1020397"/>
                    </a:xfrm>
                  </p:grpSpPr>
                  <p:sp>
                    <p:nvSpPr>
                      <p:cNvPr id="3642" name="Google Shape;3642;p7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6" name="Google Shape;3656;p74"/>
                      <p:cNvGrpSpPr/>
                      <p:nvPr/>
                    </p:nvGrpSpPr>
                    <p:grpSpPr>
                      <a:xfrm>
                        <a:off x="4579164" y="3203653"/>
                        <a:ext cx="1244833" cy="1020397"/>
                        <a:chOff x="4579164" y="3203653"/>
                        <a:chExt cx="1244833" cy="1020397"/>
                      </a:xfrm>
                    </p:grpSpPr>
                    <p:sp>
                      <p:nvSpPr>
                        <p:cNvPr id="3657" name="Google Shape;3657;p7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1" name="Google Shape;3681;p74"/>
                        <p:cNvGrpSpPr/>
                        <p:nvPr/>
                      </p:nvGrpSpPr>
                      <p:grpSpPr>
                        <a:xfrm>
                          <a:off x="4579164" y="3203653"/>
                          <a:ext cx="1244833" cy="1020397"/>
                          <a:chOff x="4579164" y="3203653"/>
                          <a:chExt cx="1244833" cy="1020397"/>
                        </a:xfrm>
                      </p:grpSpPr>
                      <p:sp>
                        <p:nvSpPr>
                          <p:cNvPr id="3682" name="Google Shape;3682;p7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83" name="Google Shape;3683;p74"/>
                          <p:cNvGrpSpPr/>
                          <p:nvPr/>
                        </p:nvGrpSpPr>
                        <p:grpSpPr>
                          <a:xfrm>
                            <a:off x="4579164" y="3203653"/>
                            <a:ext cx="1244833" cy="1020397"/>
                            <a:chOff x="4579164" y="3203653"/>
                            <a:chExt cx="1244833" cy="1020397"/>
                          </a:xfrm>
                        </p:grpSpPr>
                        <p:sp>
                          <p:nvSpPr>
                            <p:cNvPr id="3684" name="Google Shape;3684;p7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1" name="Google Shape;3691;p74"/>
                            <p:cNvGrpSpPr/>
                            <p:nvPr/>
                          </p:nvGrpSpPr>
                          <p:grpSpPr>
                            <a:xfrm>
                              <a:off x="4579164" y="3203653"/>
                              <a:ext cx="1244833" cy="1020397"/>
                              <a:chOff x="4579164" y="3203653"/>
                              <a:chExt cx="1244833" cy="1020397"/>
                            </a:xfrm>
                          </p:grpSpPr>
                          <p:sp>
                            <p:nvSpPr>
                              <p:cNvPr id="3692" name="Google Shape;3692;p7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5" name="Google Shape;3705;p74"/>
                              <p:cNvGrpSpPr/>
                              <p:nvPr/>
                            </p:nvGrpSpPr>
                            <p:grpSpPr>
                              <a:xfrm>
                                <a:off x="4579164" y="3203653"/>
                                <a:ext cx="1244833" cy="1020397"/>
                                <a:chOff x="4579164" y="3203653"/>
                                <a:chExt cx="1244833" cy="1020397"/>
                              </a:xfrm>
                            </p:grpSpPr>
                            <p:sp>
                              <p:nvSpPr>
                                <p:cNvPr id="3706" name="Google Shape;3706;p7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3" name="Google Shape;3713;p74"/>
                                <p:cNvGrpSpPr/>
                                <p:nvPr/>
                              </p:nvGrpSpPr>
                              <p:grpSpPr>
                                <a:xfrm>
                                  <a:off x="4579164" y="3203653"/>
                                  <a:ext cx="1244833" cy="1020397"/>
                                  <a:chOff x="4579164" y="3203653"/>
                                  <a:chExt cx="1244833" cy="1020397"/>
                                </a:xfrm>
                              </p:grpSpPr>
                              <p:sp>
                                <p:nvSpPr>
                                  <p:cNvPr id="3714" name="Google Shape;3714;p7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9" name="Google Shape;3719;p74"/>
                                  <p:cNvGrpSpPr/>
                                  <p:nvPr/>
                                </p:nvGrpSpPr>
                                <p:grpSpPr>
                                  <a:xfrm>
                                    <a:off x="4579164" y="3203653"/>
                                    <a:ext cx="1244833" cy="1020397"/>
                                    <a:chOff x="4579164" y="3203653"/>
                                    <a:chExt cx="1244833" cy="1020397"/>
                                  </a:xfrm>
                                </p:grpSpPr>
                                <p:sp>
                                  <p:nvSpPr>
                                    <p:cNvPr id="3720" name="Google Shape;3720;p7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724" name="Google Shape;3724;p7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27" name="Google Shape;3727;p7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728" name="Google Shape;3728;p74"/>
              <p:cNvGrpSpPr/>
              <p:nvPr/>
            </p:nvGrpSpPr>
            <p:grpSpPr>
              <a:xfrm>
                <a:off x="4595437" y="3598775"/>
                <a:ext cx="37776" cy="32451"/>
                <a:chOff x="4595437" y="3598775"/>
                <a:chExt cx="37776" cy="32451"/>
              </a:xfrm>
            </p:grpSpPr>
            <p:sp>
              <p:nvSpPr>
                <p:cNvPr id="3729" name="Google Shape;3729;p7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74"/>
              <p:cNvGrpSpPr/>
              <p:nvPr/>
            </p:nvGrpSpPr>
            <p:grpSpPr>
              <a:xfrm>
                <a:off x="4641864" y="3524443"/>
                <a:ext cx="37776" cy="32380"/>
                <a:chOff x="4641864" y="3524443"/>
                <a:chExt cx="37776" cy="32380"/>
              </a:xfrm>
            </p:grpSpPr>
            <p:sp>
              <p:nvSpPr>
                <p:cNvPr id="3732" name="Google Shape;3732;p7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74"/>
              <p:cNvGrpSpPr/>
              <p:nvPr/>
            </p:nvGrpSpPr>
            <p:grpSpPr>
              <a:xfrm>
                <a:off x="4648431" y="3893901"/>
                <a:ext cx="37776" cy="32357"/>
                <a:chOff x="4648431" y="3893901"/>
                <a:chExt cx="37776" cy="32357"/>
              </a:xfrm>
            </p:grpSpPr>
            <p:sp>
              <p:nvSpPr>
                <p:cNvPr id="3735" name="Google Shape;3735;p7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74"/>
              <p:cNvGrpSpPr/>
              <p:nvPr/>
            </p:nvGrpSpPr>
            <p:grpSpPr>
              <a:xfrm>
                <a:off x="4567752" y="3722908"/>
                <a:ext cx="37870" cy="32380"/>
                <a:chOff x="4567752" y="3722908"/>
                <a:chExt cx="37870" cy="32380"/>
              </a:xfrm>
            </p:grpSpPr>
            <p:sp>
              <p:nvSpPr>
                <p:cNvPr id="3738" name="Google Shape;3738;p7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0" name="Google Shape;3740;p74"/>
              <p:cNvGrpSpPr/>
              <p:nvPr/>
            </p:nvGrpSpPr>
            <p:grpSpPr>
              <a:xfrm>
                <a:off x="4617506" y="3652052"/>
                <a:ext cx="37783" cy="32357"/>
                <a:chOff x="4617506" y="3652052"/>
                <a:chExt cx="37783" cy="32357"/>
              </a:xfrm>
            </p:grpSpPr>
            <p:sp>
              <p:nvSpPr>
                <p:cNvPr id="3741" name="Google Shape;3741;p7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3" name="Google Shape;3743;p74"/>
              <p:cNvGrpSpPr/>
              <p:nvPr/>
            </p:nvGrpSpPr>
            <p:grpSpPr>
              <a:xfrm>
                <a:off x="4739005" y="3554149"/>
                <a:ext cx="37870" cy="32357"/>
                <a:chOff x="4739005" y="3554149"/>
                <a:chExt cx="37870" cy="32357"/>
              </a:xfrm>
            </p:grpSpPr>
            <p:sp>
              <p:nvSpPr>
                <p:cNvPr id="3744" name="Google Shape;3744;p7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74"/>
              <p:cNvGrpSpPr/>
              <p:nvPr/>
            </p:nvGrpSpPr>
            <p:grpSpPr>
              <a:xfrm>
                <a:off x="4806557" y="3630258"/>
                <a:ext cx="37776" cy="32364"/>
                <a:chOff x="4806557" y="3630258"/>
                <a:chExt cx="37776" cy="32364"/>
              </a:xfrm>
            </p:grpSpPr>
            <p:sp>
              <p:nvSpPr>
                <p:cNvPr id="3747" name="Google Shape;3747;p7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74"/>
              <p:cNvGrpSpPr/>
              <p:nvPr/>
            </p:nvGrpSpPr>
            <p:grpSpPr>
              <a:xfrm>
                <a:off x="4737007" y="4004357"/>
                <a:ext cx="37870" cy="32357"/>
                <a:chOff x="4737007" y="4004357"/>
                <a:chExt cx="37870" cy="32357"/>
              </a:xfrm>
            </p:grpSpPr>
            <p:sp>
              <p:nvSpPr>
                <p:cNvPr id="3750" name="Google Shape;3750;p7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74"/>
              <p:cNvGrpSpPr/>
              <p:nvPr/>
            </p:nvGrpSpPr>
            <p:grpSpPr>
              <a:xfrm>
                <a:off x="4773634" y="4208627"/>
                <a:ext cx="37776" cy="32357"/>
                <a:chOff x="4773634" y="4208627"/>
                <a:chExt cx="37776" cy="32357"/>
              </a:xfrm>
            </p:grpSpPr>
            <p:sp>
              <p:nvSpPr>
                <p:cNvPr id="3753" name="Google Shape;3753;p7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5" name="Google Shape;3755;p74"/>
              <p:cNvGrpSpPr/>
              <p:nvPr/>
            </p:nvGrpSpPr>
            <p:grpSpPr>
              <a:xfrm>
                <a:off x="4888282" y="4074764"/>
                <a:ext cx="37776" cy="32451"/>
                <a:chOff x="4888282" y="4074764"/>
                <a:chExt cx="37776" cy="32451"/>
              </a:xfrm>
            </p:grpSpPr>
            <p:sp>
              <p:nvSpPr>
                <p:cNvPr id="3756" name="Google Shape;3756;p7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8" name="Google Shape;3758;p74"/>
              <p:cNvGrpSpPr/>
              <p:nvPr/>
            </p:nvGrpSpPr>
            <p:grpSpPr>
              <a:xfrm>
                <a:off x="4901315" y="3804271"/>
                <a:ext cx="37776" cy="32364"/>
                <a:chOff x="4901315" y="3804271"/>
                <a:chExt cx="37776" cy="32364"/>
              </a:xfrm>
            </p:grpSpPr>
            <p:sp>
              <p:nvSpPr>
                <p:cNvPr id="3759" name="Google Shape;3759;p7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1" name="Google Shape;3761;p74"/>
              <p:cNvGrpSpPr/>
              <p:nvPr/>
            </p:nvGrpSpPr>
            <p:grpSpPr>
              <a:xfrm>
                <a:off x="4866394" y="3715035"/>
                <a:ext cx="37846" cy="32357"/>
                <a:chOff x="4866394" y="3715035"/>
                <a:chExt cx="37846" cy="32357"/>
              </a:xfrm>
            </p:grpSpPr>
            <p:sp>
              <p:nvSpPr>
                <p:cNvPr id="3762" name="Google Shape;3762;p7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4" name="Google Shape;3764;p74"/>
              <p:cNvGrpSpPr/>
              <p:nvPr/>
            </p:nvGrpSpPr>
            <p:grpSpPr>
              <a:xfrm>
                <a:off x="4979233" y="3839798"/>
                <a:ext cx="37878" cy="32420"/>
                <a:chOff x="4979233" y="3839798"/>
                <a:chExt cx="37878" cy="32420"/>
              </a:xfrm>
            </p:grpSpPr>
            <p:sp>
              <p:nvSpPr>
                <p:cNvPr id="3765" name="Google Shape;3765;p7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7" name="Google Shape;3767;p74"/>
              <p:cNvGrpSpPr/>
              <p:nvPr/>
            </p:nvGrpSpPr>
            <p:grpSpPr>
              <a:xfrm>
                <a:off x="4790662" y="3679147"/>
                <a:ext cx="37783" cy="32380"/>
                <a:chOff x="4790662" y="3679147"/>
                <a:chExt cx="37783" cy="32380"/>
              </a:xfrm>
            </p:grpSpPr>
            <p:sp>
              <p:nvSpPr>
                <p:cNvPr id="3768" name="Google Shape;3768;p7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0" name="Google Shape;3770;p74"/>
              <p:cNvGrpSpPr/>
              <p:nvPr/>
            </p:nvGrpSpPr>
            <p:grpSpPr>
              <a:xfrm>
                <a:off x="4857263" y="3557861"/>
                <a:ext cx="37776" cy="32357"/>
                <a:chOff x="4857263" y="3557861"/>
                <a:chExt cx="37776" cy="32357"/>
              </a:xfrm>
            </p:grpSpPr>
            <p:sp>
              <p:nvSpPr>
                <p:cNvPr id="3771" name="Google Shape;3771;p7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3" name="Google Shape;3773;p74"/>
              <p:cNvGrpSpPr/>
              <p:nvPr/>
            </p:nvGrpSpPr>
            <p:grpSpPr>
              <a:xfrm>
                <a:off x="4883902" y="3648033"/>
                <a:ext cx="37783" cy="32380"/>
                <a:chOff x="4883902" y="3648033"/>
                <a:chExt cx="37783" cy="32380"/>
              </a:xfrm>
            </p:grpSpPr>
            <p:sp>
              <p:nvSpPr>
                <p:cNvPr id="3774" name="Google Shape;3774;p7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6" name="Google Shape;3776;p74"/>
              <p:cNvGrpSpPr/>
              <p:nvPr/>
            </p:nvGrpSpPr>
            <p:grpSpPr>
              <a:xfrm>
                <a:off x="4907780" y="3347220"/>
                <a:ext cx="37878" cy="32357"/>
                <a:chOff x="4907780" y="3347220"/>
                <a:chExt cx="37878" cy="32357"/>
              </a:xfrm>
            </p:grpSpPr>
            <p:sp>
              <p:nvSpPr>
                <p:cNvPr id="3777" name="Google Shape;3777;p7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9" name="Google Shape;3779;p74"/>
              <p:cNvGrpSpPr/>
              <p:nvPr/>
            </p:nvGrpSpPr>
            <p:grpSpPr>
              <a:xfrm>
                <a:off x="5065048" y="3738150"/>
                <a:ext cx="37783" cy="32364"/>
                <a:chOff x="5065048" y="3738150"/>
                <a:chExt cx="37783" cy="32364"/>
              </a:xfrm>
            </p:grpSpPr>
            <p:sp>
              <p:nvSpPr>
                <p:cNvPr id="3780" name="Google Shape;3780;p7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2" name="Google Shape;3782;p74"/>
              <p:cNvGrpSpPr/>
              <p:nvPr/>
            </p:nvGrpSpPr>
            <p:grpSpPr>
              <a:xfrm>
                <a:off x="5071616" y="3284615"/>
                <a:ext cx="37783" cy="32357"/>
                <a:chOff x="5071616" y="3284615"/>
                <a:chExt cx="37783" cy="32357"/>
              </a:xfrm>
            </p:grpSpPr>
            <p:sp>
              <p:nvSpPr>
                <p:cNvPr id="3783" name="Google Shape;3783;p7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5" name="Google Shape;3785;p74"/>
              <p:cNvGrpSpPr/>
              <p:nvPr/>
            </p:nvGrpSpPr>
            <p:grpSpPr>
              <a:xfrm>
                <a:off x="5389291" y="3759921"/>
                <a:ext cx="37783" cy="32380"/>
                <a:chOff x="5389291" y="3759921"/>
                <a:chExt cx="37783" cy="32380"/>
              </a:xfrm>
            </p:grpSpPr>
            <p:sp>
              <p:nvSpPr>
                <p:cNvPr id="3786" name="Google Shape;3786;p7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8" name="Google Shape;3788;p74"/>
              <p:cNvGrpSpPr/>
              <p:nvPr/>
            </p:nvGrpSpPr>
            <p:grpSpPr>
              <a:xfrm>
                <a:off x="5431534" y="3632932"/>
                <a:ext cx="37878" cy="32451"/>
                <a:chOff x="5431534" y="3632932"/>
                <a:chExt cx="37878" cy="32451"/>
              </a:xfrm>
            </p:grpSpPr>
            <p:sp>
              <p:nvSpPr>
                <p:cNvPr id="3789" name="Google Shape;3789;p7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1" name="Google Shape;3791;p74"/>
              <p:cNvGrpSpPr/>
              <p:nvPr/>
            </p:nvGrpSpPr>
            <p:grpSpPr>
              <a:xfrm>
                <a:off x="5540755" y="3544829"/>
                <a:ext cx="37783" cy="32357"/>
                <a:chOff x="5540755" y="3544829"/>
                <a:chExt cx="37783" cy="32357"/>
              </a:xfrm>
            </p:grpSpPr>
            <p:sp>
              <p:nvSpPr>
                <p:cNvPr id="3792" name="Google Shape;3792;p7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74"/>
              <p:cNvGrpSpPr/>
              <p:nvPr/>
            </p:nvGrpSpPr>
            <p:grpSpPr>
              <a:xfrm>
                <a:off x="5579293" y="3412107"/>
                <a:ext cx="37776" cy="32357"/>
                <a:chOff x="5579293" y="3412107"/>
                <a:chExt cx="37776" cy="32357"/>
              </a:xfrm>
            </p:grpSpPr>
            <p:sp>
              <p:nvSpPr>
                <p:cNvPr id="3795" name="Google Shape;3795;p7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7" name="Google Shape;3797;p74"/>
              <p:cNvGrpSpPr/>
              <p:nvPr/>
            </p:nvGrpSpPr>
            <p:grpSpPr>
              <a:xfrm>
                <a:off x="5801346" y="3284615"/>
                <a:ext cx="37783" cy="32357"/>
                <a:chOff x="5801346" y="3284615"/>
                <a:chExt cx="37783" cy="32357"/>
              </a:xfrm>
            </p:grpSpPr>
            <p:sp>
              <p:nvSpPr>
                <p:cNvPr id="3798" name="Google Shape;3798;p7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0" name="Google Shape;3800;p74"/>
              <p:cNvGrpSpPr/>
              <p:nvPr/>
            </p:nvGrpSpPr>
            <p:grpSpPr>
              <a:xfrm>
                <a:off x="5763578" y="3399067"/>
                <a:ext cx="37776" cy="32364"/>
                <a:chOff x="5763578" y="3399067"/>
                <a:chExt cx="37776" cy="32364"/>
              </a:xfrm>
            </p:grpSpPr>
            <p:sp>
              <p:nvSpPr>
                <p:cNvPr id="3801" name="Google Shape;3801;p7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3" name="Google Shape;3803;p74"/>
              <p:cNvGrpSpPr/>
              <p:nvPr/>
            </p:nvGrpSpPr>
            <p:grpSpPr>
              <a:xfrm>
                <a:off x="5395858" y="3230952"/>
                <a:ext cx="37776" cy="32364"/>
                <a:chOff x="5395858" y="3230952"/>
                <a:chExt cx="37776" cy="32364"/>
              </a:xfrm>
            </p:grpSpPr>
            <p:sp>
              <p:nvSpPr>
                <p:cNvPr id="3804" name="Google Shape;3804;p7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6" name="Google Shape;3806;p74"/>
              <p:cNvGrpSpPr/>
              <p:nvPr/>
            </p:nvGrpSpPr>
            <p:grpSpPr>
              <a:xfrm>
                <a:off x="5264088" y="3188237"/>
                <a:ext cx="37776" cy="32357"/>
                <a:chOff x="5264088" y="3188237"/>
                <a:chExt cx="37776" cy="32357"/>
              </a:xfrm>
            </p:grpSpPr>
            <p:sp>
              <p:nvSpPr>
                <p:cNvPr id="3807" name="Google Shape;3807;p7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9" name="Google Shape;3809;p74"/>
              <p:cNvGrpSpPr/>
              <p:nvPr/>
            </p:nvGrpSpPr>
            <p:grpSpPr>
              <a:xfrm>
                <a:off x="5585758" y="3237425"/>
                <a:ext cx="37878" cy="32357"/>
                <a:chOff x="5585758" y="3237425"/>
                <a:chExt cx="37878" cy="32357"/>
              </a:xfrm>
            </p:grpSpPr>
            <p:sp>
              <p:nvSpPr>
                <p:cNvPr id="3810" name="Google Shape;3810;p7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2" name="Google Shape;3812;p74"/>
              <p:cNvGrpSpPr/>
              <p:nvPr/>
            </p:nvGrpSpPr>
            <p:grpSpPr>
              <a:xfrm>
                <a:off x="4874196" y="3291088"/>
                <a:ext cx="37878" cy="32451"/>
                <a:chOff x="4874196" y="3291088"/>
                <a:chExt cx="37878" cy="32451"/>
              </a:xfrm>
            </p:grpSpPr>
            <p:sp>
              <p:nvSpPr>
                <p:cNvPr id="3813" name="Google Shape;3813;p7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5" name="Google Shape;3815;p74"/>
              <p:cNvGrpSpPr/>
              <p:nvPr/>
            </p:nvGrpSpPr>
            <p:grpSpPr>
              <a:xfrm>
                <a:off x="5197770" y="3785466"/>
                <a:ext cx="37783" cy="32427"/>
                <a:chOff x="5197770" y="3785466"/>
                <a:chExt cx="37783" cy="32427"/>
              </a:xfrm>
            </p:grpSpPr>
            <p:sp>
              <p:nvSpPr>
                <p:cNvPr id="3816" name="Google Shape;3816;p7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8" name="Google Shape;3818;p74"/>
              <p:cNvGrpSpPr/>
              <p:nvPr/>
            </p:nvGrpSpPr>
            <p:grpSpPr>
              <a:xfrm>
                <a:off x="5177699" y="3492117"/>
                <a:ext cx="37776" cy="32357"/>
                <a:chOff x="5177699" y="3492117"/>
                <a:chExt cx="37776" cy="32357"/>
              </a:xfrm>
            </p:grpSpPr>
            <p:sp>
              <p:nvSpPr>
                <p:cNvPr id="3819" name="Google Shape;3819;p7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1" name="Google Shape;3821;p74"/>
              <p:cNvGrpSpPr/>
              <p:nvPr/>
            </p:nvGrpSpPr>
            <p:grpSpPr>
              <a:xfrm>
                <a:off x="5349431" y="3622346"/>
                <a:ext cx="37870" cy="32380"/>
                <a:chOff x="5349431" y="3622346"/>
                <a:chExt cx="37870" cy="32380"/>
              </a:xfrm>
            </p:grpSpPr>
            <p:sp>
              <p:nvSpPr>
                <p:cNvPr id="3822" name="Google Shape;3822;p7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4" name="Google Shape;3824;p74"/>
              <p:cNvGrpSpPr/>
              <p:nvPr/>
            </p:nvGrpSpPr>
            <p:grpSpPr>
              <a:xfrm>
                <a:off x="5068855" y="3563980"/>
                <a:ext cx="53954" cy="46223"/>
                <a:chOff x="5068855" y="3563980"/>
                <a:chExt cx="53954" cy="46223"/>
              </a:xfrm>
            </p:grpSpPr>
            <p:sp>
              <p:nvSpPr>
                <p:cNvPr id="3825" name="Google Shape;3825;p7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7" name="Google Shape;3827;p74"/>
              <p:cNvGrpSpPr/>
              <p:nvPr/>
            </p:nvGrpSpPr>
            <p:grpSpPr>
              <a:xfrm>
                <a:off x="5037654" y="3392507"/>
                <a:ext cx="37870" cy="32451"/>
                <a:chOff x="5037654" y="3392507"/>
                <a:chExt cx="37870" cy="32451"/>
              </a:xfrm>
            </p:grpSpPr>
            <p:sp>
              <p:nvSpPr>
                <p:cNvPr id="3828" name="Google Shape;3828;p7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0" name="Google Shape;3830;p74"/>
              <p:cNvGrpSpPr/>
              <p:nvPr/>
            </p:nvGrpSpPr>
            <p:grpSpPr>
              <a:xfrm>
                <a:off x="5456560" y="3368629"/>
                <a:ext cx="37870" cy="32451"/>
                <a:chOff x="5456560" y="3368629"/>
                <a:chExt cx="37870" cy="32451"/>
              </a:xfrm>
            </p:grpSpPr>
            <p:sp>
              <p:nvSpPr>
                <p:cNvPr id="3831" name="Google Shape;3831;p7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3" name="Google Shape;3833;p74"/>
              <p:cNvGrpSpPr/>
              <p:nvPr/>
            </p:nvGrpSpPr>
            <p:grpSpPr>
              <a:xfrm>
                <a:off x="4755749" y="3501516"/>
                <a:ext cx="46246" cy="39608"/>
                <a:chOff x="4755749" y="3501516"/>
                <a:chExt cx="46246" cy="39608"/>
              </a:xfrm>
            </p:grpSpPr>
            <p:sp>
              <p:nvSpPr>
                <p:cNvPr id="3834" name="Google Shape;3834;p7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6" name="Google Shape;3836;p74"/>
              <p:cNvGrpSpPr/>
              <p:nvPr/>
            </p:nvGrpSpPr>
            <p:grpSpPr>
              <a:xfrm>
                <a:off x="4681346" y="3485582"/>
                <a:ext cx="37783" cy="32427"/>
                <a:chOff x="4681346" y="3485582"/>
                <a:chExt cx="37783" cy="32427"/>
              </a:xfrm>
            </p:grpSpPr>
            <p:sp>
              <p:nvSpPr>
                <p:cNvPr id="3837" name="Google Shape;3837;p7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9" name="Google Shape;3839;p74"/>
              <p:cNvGrpSpPr/>
              <p:nvPr/>
            </p:nvGrpSpPr>
            <p:grpSpPr>
              <a:xfrm>
                <a:off x="4767067" y="3291088"/>
                <a:ext cx="37878" cy="32451"/>
                <a:chOff x="4767067" y="3291088"/>
                <a:chExt cx="37878" cy="32451"/>
              </a:xfrm>
            </p:grpSpPr>
            <p:sp>
              <p:nvSpPr>
                <p:cNvPr id="3840" name="Google Shape;3840;p7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2" name="Google Shape;3842;p74"/>
              <p:cNvGrpSpPr/>
              <p:nvPr/>
            </p:nvGrpSpPr>
            <p:grpSpPr>
              <a:xfrm>
                <a:off x="4687819" y="3405539"/>
                <a:ext cx="37776" cy="32451"/>
                <a:chOff x="4687819" y="3405539"/>
                <a:chExt cx="37776" cy="32451"/>
              </a:xfrm>
            </p:grpSpPr>
            <p:sp>
              <p:nvSpPr>
                <p:cNvPr id="3843" name="Google Shape;3843;p7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5" name="Google Shape;3845;p74"/>
              <p:cNvGrpSpPr/>
              <p:nvPr/>
            </p:nvGrpSpPr>
            <p:grpSpPr>
              <a:xfrm>
                <a:off x="4923101" y="3444809"/>
                <a:ext cx="52813" cy="45318"/>
                <a:chOff x="4923101" y="3444809"/>
                <a:chExt cx="52813" cy="45318"/>
              </a:xfrm>
            </p:grpSpPr>
            <p:sp>
              <p:nvSpPr>
                <p:cNvPr id="3846" name="Google Shape;3846;p7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8" name="Google Shape;3848;p74"/>
              <p:cNvGrpSpPr/>
              <p:nvPr/>
            </p:nvGrpSpPr>
            <p:grpSpPr>
              <a:xfrm>
                <a:off x="4846040" y="3654750"/>
                <a:ext cx="31405" cy="26993"/>
                <a:chOff x="4846040" y="3654750"/>
                <a:chExt cx="31405" cy="26993"/>
              </a:xfrm>
            </p:grpSpPr>
            <p:sp>
              <p:nvSpPr>
                <p:cNvPr id="3849" name="Google Shape;3849;p7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1" name="Google Shape;3851;p74"/>
              <p:cNvGrpSpPr/>
              <p:nvPr/>
            </p:nvGrpSpPr>
            <p:grpSpPr>
              <a:xfrm>
                <a:off x="4925673" y="3691700"/>
                <a:ext cx="40253" cy="34472"/>
                <a:chOff x="4925673" y="3691700"/>
                <a:chExt cx="40253" cy="34472"/>
              </a:xfrm>
            </p:grpSpPr>
            <p:sp>
              <p:nvSpPr>
                <p:cNvPr id="3852" name="Google Shape;3852;p7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4" name="Google Shape;3854;p74"/>
              <p:cNvGrpSpPr/>
              <p:nvPr/>
            </p:nvGrpSpPr>
            <p:grpSpPr>
              <a:xfrm>
                <a:off x="4894653" y="3740848"/>
                <a:ext cx="31405" cy="26906"/>
                <a:chOff x="4894653" y="3740848"/>
                <a:chExt cx="31405" cy="26906"/>
              </a:xfrm>
            </p:grpSpPr>
            <p:sp>
              <p:nvSpPr>
                <p:cNvPr id="3855" name="Google Shape;3855;p7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7" name="Google Shape;3857;p74"/>
              <p:cNvGrpSpPr/>
              <p:nvPr/>
            </p:nvGrpSpPr>
            <p:grpSpPr>
              <a:xfrm>
                <a:off x="4962300" y="3696348"/>
                <a:ext cx="38255" cy="32773"/>
                <a:chOff x="4962300" y="3696348"/>
                <a:chExt cx="38255" cy="32773"/>
              </a:xfrm>
            </p:grpSpPr>
            <p:sp>
              <p:nvSpPr>
                <p:cNvPr id="3858" name="Google Shape;3858;p7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0" name="Google Shape;3860;p74"/>
              <p:cNvGrpSpPr/>
              <p:nvPr/>
            </p:nvGrpSpPr>
            <p:grpSpPr>
              <a:xfrm>
                <a:off x="4980185" y="3743349"/>
                <a:ext cx="31499" cy="26969"/>
                <a:chOff x="4980185" y="3743349"/>
                <a:chExt cx="31499" cy="26969"/>
              </a:xfrm>
            </p:grpSpPr>
            <p:sp>
              <p:nvSpPr>
                <p:cNvPr id="3861" name="Google Shape;3861;p7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3" name="Google Shape;3863;p74"/>
              <p:cNvGrpSpPr/>
              <p:nvPr/>
            </p:nvGrpSpPr>
            <p:grpSpPr>
              <a:xfrm>
                <a:off x="5013768" y="3734312"/>
                <a:ext cx="31499" cy="26969"/>
                <a:chOff x="5013768" y="3734312"/>
                <a:chExt cx="31499" cy="26969"/>
              </a:xfrm>
            </p:grpSpPr>
            <p:sp>
              <p:nvSpPr>
                <p:cNvPr id="3864" name="Google Shape;3864;p7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6" name="Google Shape;3866;p74"/>
              <p:cNvGrpSpPr/>
              <p:nvPr/>
            </p:nvGrpSpPr>
            <p:grpSpPr>
              <a:xfrm>
                <a:off x="5036703" y="3764545"/>
                <a:ext cx="31499" cy="26898"/>
                <a:chOff x="5036703" y="3764545"/>
                <a:chExt cx="31499" cy="26898"/>
              </a:xfrm>
            </p:grpSpPr>
            <p:sp>
              <p:nvSpPr>
                <p:cNvPr id="3867" name="Google Shape;3867;p7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9" name="Google Shape;3869;p74"/>
              <p:cNvGrpSpPr/>
              <p:nvPr/>
            </p:nvGrpSpPr>
            <p:grpSpPr>
              <a:xfrm>
                <a:off x="4953546" y="3768352"/>
                <a:ext cx="31405" cy="26898"/>
                <a:chOff x="4953546" y="3768352"/>
                <a:chExt cx="31405" cy="26898"/>
              </a:xfrm>
            </p:grpSpPr>
            <p:sp>
              <p:nvSpPr>
                <p:cNvPr id="3870" name="Google Shape;3870;p7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2" name="Google Shape;3872;p74"/>
              <p:cNvGrpSpPr/>
              <p:nvPr/>
            </p:nvGrpSpPr>
            <p:grpSpPr>
              <a:xfrm>
                <a:off x="4964770" y="3814016"/>
                <a:ext cx="31499" cy="26993"/>
                <a:chOff x="4964770" y="3814016"/>
                <a:chExt cx="31499" cy="26993"/>
              </a:xfrm>
            </p:grpSpPr>
            <p:sp>
              <p:nvSpPr>
                <p:cNvPr id="3873" name="Google Shape;3873;p7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5" name="Google Shape;3875;p74"/>
              <p:cNvGrpSpPr/>
              <p:nvPr/>
            </p:nvGrpSpPr>
            <p:grpSpPr>
              <a:xfrm>
                <a:off x="4923290" y="3800504"/>
                <a:ext cx="31468" cy="26898"/>
                <a:chOff x="4923290" y="3800504"/>
                <a:chExt cx="31468" cy="26898"/>
              </a:xfrm>
            </p:grpSpPr>
            <p:sp>
              <p:nvSpPr>
                <p:cNvPr id="3876" name="Google Shape;3876;p7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8" name="Google Shape;3878;p74"/>
              <p:cNvGrpSpPr/>
              <p:nvPr/>
            </p:nvGrpSpPr>
            <p:grpSpPr>
              <a:xfrm>
                <a:off x="5108534" y="3650943"/>
                <a:ext cx="31405" cy="26993"/>
                <a:chOff x="5108534" y="3650943"/>
                <a:chExt cx="31405" cy="26993"/>
              </a:xfrm>
            </p:grpSpPr>
            <p:sp>
              <p:nvSpPr>
                <p:cNvPr id="3879" name="Google Shape;3879;p7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1" name="Google Shape;3881;p74"/>
              <p:cNvGrpSpPr/>
              <p:nvPr/>
            </p:nvGrpSpPr>
            <p:grpSpPr>
              <a:xfrm>
                <a:off x="5119380" y="3760739"/>
                <a:ext cx="31499" cy="26993"/>
                <a:chOff x="5119380" y="3760739"/>
                <a:chExt cx="31499" cy="26993"/>
              </a:xfrm>
            </p:grpSpPr>
            <p:sp>
              <p:nvSpPr>
                <p:cNvPr id="3882" name="Google Shape;3882;p7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4" name="Google Shape;3884;p74"/>
              <p:cNvGrpSpPr/>
              <p:nvPr/>
            </p:nvGrpSpPr>
            <p:grpSpPr>
              <a:xfrm>
                <a:off x="5119380" y="3788235"/>
                <a:ext cx="31499" cy="26993"/>
                <a:chOff x="5119380" y="3788235"/>
                <a:chExt cx="31499" cy="26993"/>
              </a:xfrm>
            </p:grpSpPr>
            <p:sp>
              <p:nvSpPr>
                <p:cNvPr id="3885" name="Google Shape;3885;p7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7" name="Google Shape;3887;p74"/>
              <p:cNvGrpSpPr/>
              <p:nvPr/>
            </p:nvGrpSpPr>
            <p:grpSpPr>
              <a:xfrm>
                <a:off x="5158005" y="3875284"/>
                <a:ext cx="31405" cy="27001"/>
                <a:chOff x="5158005" y="3875284"/>
                <a:chExt cx="31405" cy="27001"/>
              </a:xfrm>
            </p:grpSpPr>
            <p:sp>
              <p:nvSpPr>
                <p:cNvPr id="3888" name="Google Shape;3888;p7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0" name="Google Shape;3890;p74"/>
              <p:cNvGrpSpPr/>
              <p:nvPr/>
            </p:nvGrpSpPr>
            <p:grpSpPr>
              <a:xfrm>
                <a:off x="5233163" y="3764545"/>
                <a:ext cx="31499" cy="26898"/>
                <a:chOff x="5233163" y="3764545"/>
                <a:chExt cx="31499" cy="26898"/>
              </a:xfrm>
            </p:grpSpPr>
            <p:sp>
              <p:nvSpPr>
                <p:cNvPr id="3891" name="Google Shape;3891;p7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74"/>
              <p:cNvGrpSpPr/>
              <p:nvPr/>
            </p:nvGrpSpPr>
            <p:grpSpPr>
              <a:xfrm>
                <a:off x="5276168" y="3805545"/>
                <a:ext cx="31499" cy="26906"/>
                <a:chOff x="5276168" y="3805545"/>
                <a:chExt cx="31499" cy="26906"/>
              </a:xfrm>
            </p:grpSpPr>
            <p:sp>
              <p:nvSpPr>
                <p:cNvPr id="3894" name="Google Shape;3894;p7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6" name="Google Shape;3896;p74"/>
              <p:cNvGrpSpPr/>
              <p:nvPr/>
            </p:nvGrpSpPr>
            <p:grpSpPr>
              <a:xfrm>
                <a:off x="5294053" y="3851933"/>
                <a:ext cx="31405" cy="26945"/>
                <a:chOff x="5294053" y="3851933"/>
                <a:chExt cx="31405" cy="26945"/>
              </a:xfrm>
            </p:grpSpPr>
            <p:sp>
              <p:nvSpPr>
                <p:cNvPr id="3897" name="Google Shape;3897;p7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9" name="Google Shape;3899;p74"/>
              <p:cNvGrpSpPr/>
              <p:nvPr/>
            </p:nvGrpSpPr>
            <p:grpSpPr>
              <a:xfrm>
                <a:off x="5341723" y="3851902"/>
                <a:ext cx="31405" cy="26977"/>
                <a:chOff x="5341723" y="3851902"/>
                <a:chExt cx="31405" cy="26977"/>
              </a:xfrm>
            </p:grpSpPr>
            <p:sp>
              <p:nvSpPr>
                <p:cNvPr id="3900" name="Google Shape;3900;p7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2" name="Google Shape;3902;p74"/>
              <p:cNvGrpSpPr/>
              <p:nvPr/>
            </p:nvGrpSpPr>
            <p:grpSpPr>
              <a:xfrm>
                <a:off x="5054871" y="3507855"/>
                <a:ext cx="31405" cy="26993"/>
                <a:chOff x="5054871" y="3507855"/>
                <a:chExt cx="31405" cy="26993"/>
              </a:xfrm>
            </p:grpSpPr>
            <p:sp>
              <p:nvSpPr>
                <p:cNvPr id="3903" name="Google Shape;3903;p7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5" name="Google Shape;3905;p74"/>
              <p:cNvGrpSpPr/>
              <p:nvPr/>
            </p:nvGrpSpPr>
            <p:grpSpPr>
              <a:xfrm>
                <a:off x="4876579" y="3675325"/>
                <a:ext cx="31405" cy="26969"/>
                <a:chOff x="4876579" y="3675325"/>
                <a:chExt cx="31405" cy="26969"/>
              </a:xfrm>
            </p:grpSpPr>
            <p:sp>
              <p:nvSpPr>
                <p:cNvPr id="3906" name="Google Shape;3906;p7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8" name="Google Shape;3908;p74"/>
              <p:cNvGrpSpPr/>
              <p:nvPr/>
            </p:nvGrpSpPr>
            <p:grpSpPr>
              <a:xfrm>
                <a:off x="4842233" y="3688333"/>
                <a:ext cx="31405" cy="26993"/>
                <a:chOff x="4842233" y="3688333"/>
                <a:chExt cx="31405" cy="26993"/>
              </a:xfrm>
            </p:grpSpPr>
            <p:sp>
              <p:nvSpPr>
                <p:cNvPr id="3909" name="Google Shape;3909;p7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1" name="Google Shape;3911;p74"/>
              <p:cNvGrpSpPr/>
              <p:nvPr/>
            </p:nvGrpSpPr>
            <p:grpSpPr>
              <a:xfrm>
                <a:off x="5187876" y="3608032"/>
                <a:ext cx="31405" cy="27001"/>
                <a:chOff x="5187876" y="3608032"/>
                <a:chExt cx="31405" cy="27001"/>
              </a:xfrm>
            </p:grpSpPr>
            <p:sp>
              <p:nvSpPr>
                <p:cNvPr id="3912" name="Google Shape;3912;p7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4" name="Google Shape;3914;p7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6" name="Google Shape;3916;p74"/>
              <p:cNvGrpSpPr/>
              <p:nvPr/>
            </p:nvGrpSpPr>
            <p:grpSpPr>
              <a:xfrm>
                <a:off x="5269224" y="3304167"/>
                <a:ext cx="40253" cy="34402"/>
                <a:chOff x="5269224" y="3304167"/>
                <a:chExt cx="40253" cy="34402"/>
              </a:xfrm>
            </p:grpSpPr>
            <p:sp>
              <p:nvSpPr>
                <p:cNvPr id="3917" name="Google Shape;3917;p7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74"/>
              <p:cNvGrpSpPr/>
              <p:nvPr/>
            </p:nvGrpSpPr>
            <p:grpSpPr>
              <a:xfrm>
                <a:off x="5327354" y="3476615"/>
                <a:ext cx="49864" cy="42723"/>
                <a:chOff x="5327354" y="3476615"/>
                <a:chExt cx="49864" cy="42723"/>
              </a:xfrm>
            </p:grpSpPr>
            <p:sp>
              <p:nvSpPr>
                <p:cNvPr id="3920" name="Google Shape;3920;p7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2" name="Google Shape;3922;p7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4" name="Google Shape;3924;p74"/>
              <p:cNvGrpSpPr/>
              <p:nvPr/>
            </p:nvGrpSpPr>
            <p:grpSpPr>
              <a:xfrm>
                <a:off x="5341723" y="3775957"/>
                <a:ext cx="31405" cy="26898"/>
                <a:chOff x="5341723" y="3775957"/>
                <a:chExt cx="31405" cy="26898"/>
              </a:xfrm>
            </p:grpSpPr>
            <p:sp>
              <p:nvSpPr>
                <p:cNvPr id="3925" name="Google Shape;3925;p7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74"/>
              <p:cNvGrpSpPr/>
              <p:nvPr/>
            </p:nvGrpSpPr>
            <p:grpSpPr>
              <a:xfrm>
                <a:off x="5439053" y="3699274"/>
                <a:ext cx="31405" cy="26898"/>
                <a:chOff x="5439053" y="3699274"/>
                <a:chExt cx="31405" cy="26898"/>
              </a:xfrm>
            </p:grpSpPr>
            <p:sp>
              <p:nvSpPr>
                <p:cNvPr id="3928" name="Google Shape;3928;p7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0" name="Google Shape;3930;p74"/>
              <p:cNvGrpSpPr/>
              <p:nvPr/>
            </p:nvGrpSpPr>
            <p:grpSpPr>
              <a:xfrm>
                <a:off x="5412414" y="3622307"/>
                <a:ext cx="31499" cy="26993"/>
                <a:chOff x="5412414" y="3622307"/>
                <a:chExt cx="31499" cy="26993"/>
              </a:xfrm>
            </p:grpSpPr>
            <p:sp>
              <p:nvSpPr>
                <p:cNvPr id="3931" name="Google Shape;3931;p7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3" name="Google Shape;3933;p74"/>
              <p:cNvGrpSpPr/>
              <p:nvPr/>
            </p:nvGrpSpPr>
            <p:grpSpPr>
              <a:xfrm>
                <a:off x="5476254" y="3473949"/>
                <a:ext cx="26835" cy="26930"/>
                <a:chOff x="5476254" y="3473949"/>
                <a:chExt cx="26835" cy="26930"/>
              </a:xfrm>
            </p:grpSpPr>
            <p:sp>
              <p:nvSpPr>
                <p:cNvPr id="3934" name="Google Shape;3934;p7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74"/>
              <p:cNvGrpSpPr/>
              <p:nvPr/>
            </p:nvGrpSpPr>
            <p:grpSpPr>
              <a:xfrm>
                <a:off x="5564547" y="3481594"/>
                <a:ext cx="31397" cy="26898"/>
                <a:chOff x="5564547" y="3481594"/>
                <a:chExt cx="31397" cy="26898"/>
              </a:xfrm>
            </p:grpSpPr>
            <p:sp>
              <p:nvSpPr>
                <p:cNvPr id="3937" name="Google Shape;3937;p7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9" name="Google Shape;3939;p74"/>
              <p:cNvGrpSpPr/>
              <p:nvPr/>
            </p:nvGrpSpPr>
            <p:grpSpPr>
              <a:xfrm>
                <a:off x="5534101" y="3470174"/>
                <a:ext cx="31397" cy="26906"/>
                <a:chOff x="5534101" y="3470174"/>
                <a:chExt cx="31397" cy="26906"/>
              </a:xfrm>
            </p:grpSpPr>
            <p:sp>
              <p:nvSpPr>
                <p:cNvPr id="3940" name="Google Shape;3940;p7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2" name="Google Shape;3942;p74"/>
              <p:cNvGrpSpPr/>
              <p:nvPr/>
            </p:nvGrpSpPr>
            <p:grpSpPr>
              <a:xfrm>
                <a:off x="5610879" y="3314486"/>
                <a:ext cx="31499" cy="26938"/>
                <a:chOff x="5610879" y="3314486"/>
                <a:chExt cx="31499" cy="26938"/>
              </a:xfrm>
            </p:grpSpPr>
            <p:sp>
              <p:nvSpPr>
                <p:cNvPr id="3943" name="Google Shape;3943;p7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5" name="Google Shape;3945;p74"/>
              <p:cNvGrpSpPr/>
              <p:nvPr/>
            </p:nvGrpSpPr>
            <p:grpSpPr>
              <a:xfrm>
                <a:off x="4834525" y="3501382"/>
                <a:ext cx="31499" cy="26898"/>
                <a:chOff x="4834525" y="3501382"/>
                <a:chExt cx="31499" cy="26898"/>
              </a:xfrm>
            </p:grpSpPr>
            <p:sp>
              <p:nvSpPr>
                <p:cNvPr id="3946" name="Google Shape;3946;p7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8" name="Google Shape;3948;p74"/>
              <p:cNvGrpSpPr/>
              <p:nvPr/>
            </p:nvGrpSpPr>
            <p:grpSpPr>
              <a:xfrm>
                <a:off x="4898460" y="3580158"/>
                <a:ext cx="31405" cy="26898"/>
                <a:chOff x="4898460" y="3580158"/>
                <a:chExt cx="31405" cy="26898"/>
              </a:xfrm>
            </p:grpSpPr>
            <p:sp>
              <p:nvSpPr>
                <p:cNvPr id="3949" name="Google Shape;3949;p7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1" name="Google Shape;3951;p74"/>
              <p:cNvGrpSpPr/>
              <p:nvPr/>
            </p:nvGrpSpPr>
            <p:grpSpPr>
              <a:xfrm>
                <a:off x="4882667" y="3608032"/>
                <a:ext cx="31499" cy="27001"/>
                <a:chOff x="4882667" y="3608032"/>
                <a:chExt cx="31499" cy="27001"/>
              </a:xfrm>
            </p:grpSpPr>
            <p:sp>
              <p:nvSpPr>
                <p:cNvPr id="3952" name="Google Shape;3952;p7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4" name="Google Shape;3954;p74"/>
              <p:cNvGrpSpPr/>
              <p:nvPr/>
            </p:nvGrpSpPr>
            <p:grpSpPr>
              <a:xfrm>
                <a:off x="4843373" y="3631407"/>
                <a:ext cx="16273" cy="16186"/>
                <a:chOff x="4843373" y="3631407"/>
                <a:chExt cx="16273" cy="16186"/>
              </a:xfrm>
            </p:grpSpPr>
            <p:sp>
              <p:nvSpPr>
                <p:cNvPr id="3955" name="Google Shape;3955;p7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7" name="Google Shape;3957;p74"/>
              <p:cNvGrpSpPr/>
              <p:nvPr/>
            </p:nvGrpSpPr>
            <p:grpSpPr>
              <a:xfrm>
                <a:off x="4727773" y="3591578"/>
                <a:ext cx="31499" cy="26898"/>
                <a:chOff x="4727773" y="3591578"/>
                <a:chExt cx="31499" cy="26898"/>
              </a:xfrm>
            </p:grpSpPr>
            <p:sp>
              <p:nvSpPr>
                <p:cNvPr id="3958" name="Google Shape;3958;p7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0" name="Google Shape;3960;p7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2" name="Google Shape;3962;p74"/>
              <p:cNvGrpSpPr/>
              <p:nvPr/>
            </p:nvGrpSpPr>
            <p:grpSpPr>
              <a:xfrm>
                <a:off x="4609421" y="3577398"/>
                <a:ext cx="31499" cy="27001"/>
                <a:chOff x="4609421" y="3577398"/>
                <a:chExt cx="31499" cy="27001"/>
              </a:xfrm>
            </p:grpSpPr>
            <p:sp>
              <p:nvSpPr>
                <p:cNvPr id="3963" name="Google Shape;3963;p7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5" name="Google Shape;3965;p74"/>
              <p:cNvGrpSpPr/>
              <p:nvPr/>
            </p:nvGrpSpPr>
            <p:grpSpPr>
              <a:xfrm>
                <a:off x="4649289" y="3577398"/>
                <a:ext cx="31499" cy="27001"/>
                <a:chOff x="4649289" y="3577398"/>
                <a:chExt cx="31499" cy="27001"/>
              </a:xfrm>
            </p:grpSpPr>
            <p:sp>
              <p:nvSpPr>
                <p:cNvPr id="3966" name="Google Shape;3966;p7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8" name="Google Shape;3968;p74"/>
              <p:cNvGrpSpPr/>
              <p:nvPr/>
            </p:nvGrpSpPr>
            <p:grpSpPr>
              <a:xfrm>
                <a:off x="4605614" y="3639523"/>
                <a:ext cx="31499" cy="26906"/>
                <a:chOff x="4605614" y="3639523"/>
                <a:chExt cx="31499" cy="26906"/>
              </a:xfrm>
            </p:grpSpPr>
            <p:sp>
              <p:nvSpPr>
                <p:cNvPr id="3969" name="Google Shape;3969;p7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1" name="Google Shape;3971;p74"/>
              <p:cNvGrpSpPr/>
              <p:nvPr/>
            </p:nvGrpSpPr>
            <p:grpSpPr>
              <a:xfrm>
                <a:off x="4785149" y="3618846"/>
                <a:ext cx="26930" cy="26843"/>
                <a:chOff x="4785149" y="3618846"/>
                <a:chExt cx="26930" cy="26843"/>
              </a:xfrm>
            </p:grpSpPr>
            <p:sp>
              <p:nvSpPr>
                <p:cNvPr id="3972" name="Google Shape;3972;p7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4" name="Google Shape;3974;p74"/>
              <p:cNvGrpSpPr/>
              <p:nvPr/>
            </p:nvGrpSpPr>
            <p:grpSpPr>
              <a:xfrm>
                <a:off x="4810167" y="3601567"/>
                <a:ext cx="31405" cy="26898"/>
                <a:chOff x="4810167" y="3601567"/>
                <a:chExt cx="31405" cy="26898"/>
              </a:xfrm>
            </p:grpSpPr>
            <p:sp>
              <p:nvSpPr>
                <p:cNvPr id="3975" name="Google Shape;3975;p7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7" name="Google Shape;3977;p74"/>
              <p:cNvGrpSpPr/>
              <p:nvPr/>
            </p:nvGrpSpPr>
            <p:grpSpPr>
              <a:xfrm>
                <a:off x="4831002" y="3373230"/>
                <a:ext cx="31405" cy="26898"/>
                <a:chOff x="4831002" y="3373230"/>
                <a:chExt cx="31405" cy="26898"/>
              </a:xfrm>
            </p:grpSpPr>
            <p:sp>
              <p:nvSpPr>
                <p:cNvPr id="3978" name="Google Shape;3978;p7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74"/>
              <p:cNvGrpSpPr/>
              <p:nvPr/>
            </p:nvGrpSpPr>
            <p:grpSpPr>
              <a:xfrm>
                <a:off x="4719311" y="3355054"/>
                <a:ext cx="31499" cy="27001"/>
                <a:chOff x="4719311" y="3355054"/>
                <a:chExt cx="31499" cy="27001"/>
              </a:xfrm>
            </p:grpSpPr>
            <p:sp>
              <p:nvSpPr>
                <p:cNvPr id="3981" name="Google Shape;3981;p7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74"/>
              <p:cNvGrpSpPr/>
              <p:nvPr/>
            </p:nvGrpSpPr>
            <p:grpSpPr>
              <a:xfrm>
                <a:off x="4798755" y="3450260"/>
                <a:ext cx="26930" cy="26930"/>
                <a:chOff x="4798755" y="3450260"/>
                <a:chExt cx="26930" cy="26930"/>
              </a:xfrm>
            </p:grpSpPr>
            <p:sp>
              <p:nvSpPr>
                <p:cNvPr id="3984" name="Google Shape;3984;p7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6" name="Google Shape;3986;p74"/>
              <p:cNvGrpSpPr/>
              <p:nvPr/>
            </p:nvGrpSpPr>
            <p:grpSpPr>
              <a:xfrm>
                <a:off x="4645576" y="3467555"/>
                <a:ext cx="31405" cy="26953"/>
                <a:chOff x="4645576" y="3467555"/>
                <a:chExt cx="31405" cy="26953"/>
              </a:xfrm>
            </p:grpSpPr>
            <p:sp>
              <p:nvSpPr>
                <p:cNvPr id="3987" name="Google Shape;3987;p7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9" name="Google Shape;3989;p74"/>
              <p:cNvGrpSpPr/>
              <p:nvPr/>
            </p:nvGrpSpPr>
            <p:grpSpPr>
              <a:xfrm>
                <a:off x="4687631" y="3583965"/>
                <a:ext cx="31499" cy="26898"/>
                <a:chOff x="4687631" y="3583965"/>
                <a:chExt cx="31499" cy="26898"/>
              </a:xfrm>
            </p:grpSpPr>
            <p:sp>
              <p:nvSpPr>
                <p:cNvPr id="3990" name="Google Shape;3990;p7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2" name="Google Shape;3992;p74"/>
              <p:cNvGrpSpPr/>
              <p:nvPr/>
            </p:nvGrpSpPr>
            <p:grpSpPr>
              <a:xfrm>
                <a:off x="4719311" y="3471314"/>
                <a:ext cx="31499" cy="27001"/>
                <a:chOff x="4719311" y="3471314"/>
                <a:chExt cx="31499" cy="27001"/>
              </a:xfrm>
            </p:grpSpPr>
            <p:sp>
              <p:nvSpPr>
                <p:cNvPr id="3993" name="Google Shape;3993;p7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5" name="Google Shape;3995;p74"/>
              <p:cNvGrpSpPr/>
              <p:nvPr/>
            </p:nvGrpSpPr>
            <p:grpSpPr>
              <a:xfrm>
                <a:off x="4719311" y="3434404"/>
                <a:ext cx="31499" cy="26898"/>
                <a:chOff x="4719311" y="3434404"/>
                <a:chExt cx="31499" cy="26898"/>
              </a:xfrm>
            </p:grpSpPr>
            <p:sp>
              <p:nvSpPr>
                <p:cNvPr id="3996" name="Google Shape;3996;p7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8" name="Google Shape;3998;p74"/>
              <p:cNvGrpSpPr/>
              <p:nvPr/>
            </p:nvGrpSpPr>
            <p:grpSpPr>
              <a:xfrm>
                <a:off x="4768876" y="3401772"/>
                <a:ext cx="31499" cy="26898"/>
                <a:chOff x="4768876" y="3401772"/>
                <a:chExt cx="31499" cy="26898"/>
              </a:xfrm>
            </p:grpSpPr>
            <p:sp>
              <p:nvSpPr>
                <p:cNvPr id="3999" name="Google Shape;3999;p7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1" name="Google Shape;4001;p74"/>
              <p:cNvGrpSpPr/>
              <p:nvPr/>
            </p:nvGrpSpPr>
            <p:grpSpPr>
              <a:xfrm>
                <a:off x="4762214" y="3471377"/>
                <a:ext cx="26938" cy="26938"/>
                <a:chOff x="4762214" y="3471377"/>
                <a:chExt cx="26938" cy="26938"/>
              </a:xfrm>
            </p:grpSpPr>
            <p:sp>
              <p:nvSpPr>
                <p:cNvPr id="4002" name="Google Shape;4002;p7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4" name="Google Shape;4004;p74"/>
              <p:cNvGrpSpPr/>
              <p:nvPr/>
            </p:nvGrpSpPr>
            <p:grpSpPr>
              <a:xfrm>
                <a:off x="4790473" y="3344782"/>
                <a:ext cx="31405" cy="26898"/>
                <a:chOff x="4790473" y="3344782"/>
                <a:chExt cx="31405" cy="26898"/>
              </a:xfrm>
            </p:grpSpPr>
            <p:sp>
              <p:nvSpPr>
                <p:cNvPr id="4005" name="Google Shape;4005;p7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7" name="Google Shape;4007;p74"/>
              <p:cNvGrpSpPr/>
              <p:nvPr/>
            </p:nvGrpSpPr>
            <p:grpSpPr>
              <a:xfrm>
                <a:off x="4823774" y="3950733"/>
                <a:ext cx="37398" cy="32034"/>
                <a:chOff x="4823774" y="3950733"/>
                <a:chExt cx="37398" cy="32034"/>
              </a:xfrm>
            </p:grpSpPr>
            <p:sp>
              <p:nvSpPr>
                <p:cNvPr id="4008" name="Google Shape;4008;p7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0" name="Google Shape;4010;p74"/>
              <p:cNvGrpSpPr/>
              <p:nvPr/>
            </p:nvGrpSpPr>
            <p:grpSpPr>
              <a:xfrm>
                <a:off x="4823396" y="4110566"/>
                <a:ext cx="31405" cy="26906"/>
                <a:chOff x="4823396" y="4110566"/>
                <a:chExt cx="31405" cy="26906"/>
              </a:xfrm>
            </p:grpSpPr>
            <p:sp>
              <p:nvSpPr>
                <p:cNvPr id="4011" name="Google Shape;4011;p7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3" name="Google Shape;4013;p74"/>
              <p:cNvGrpSpPr/>
              <p:nvPr/>
            </p:nvGrpSpPr>
            <p:grpSpPr>
              <a:xfrm>
                <a:off x="4838332" y="3821150"/>
                <a:ext cx="31499" cy="26898"/>
                <a:chOff x="4838332" y="3821150"/>
                <a:chExt cx="31499" cy="26898"/>
              </a:xfrm>
            </p:grpSpPr>
            <p:sp>
              <p:nvSpPr>
                <p:cNvPr id="4014" name="Google Shape;4014;p7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74"/>
              <p:cNvGrpSpPr/>
              <p:nvPr/>
            </p:nvGrpSpPr>
            <p:grpSpPr>
              <a:xfrm>
                <a:off x="4661275" y="3815007"/>
                <a:ext cx="36824" cy="31523"/>
                <a:chOff x="4661275" y="3815007"/>
                <a:chExt cx="36824" cy="31523"/>
              </a:xfrm>
            </p:grpSpPr>
            <p:sp>
              <p:nvSpPr>
                <p:cNvPr id="4017" name="Google Shape;4017;p7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9" name="Google Shape;4019;p74"/>
              <p:cNvGrpSpPr/>
              <p:nvPr/>
            </p:nvGrpSpPr>
            <p:grpSpPr>
              <a:xfrm>
                <a:off x="4558998" y="3851037"/>
                <a:ext cx="33591" cy="28699"/>
                <a:chOff x="4558998" y="3851037"/>
                <a:chExt cx="33591" cy="28699"/>
              </a:xfrm>
            </p:grpSpPr>
            <p:sp>
              <p:nvSpPr>
                <p:cNvPr id="4020" name="Google Shape;4020;p7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2" name="Google Shape;4022;p74"/>
              <p:cNvGrpSpPr/>
              <p:nvPr/>
            </p:nvGrpSpPr>
            <p:grpSpPr>
              <a:xfrm>
                <a:off x="4696762" y="3638587"/>
                <a:ext cx="33591" cy="28794"/>
                <a:chOff x="4696762" y="3638587"/>
                <a:chExt cx="33591" cy="28794"/>
              </a:xfrm>
            </p:grpSpPr>
            <p:sp>
              <p:nvSpPr>
                <p:cNvPr id="4023" name="Google Shape;4023;p7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5" name="Google Shape;4025;p74"/>
              <p:cNvGrpSpPr/>
              <p:nvPr/>
            </p:nvGrpSpPr>
            <p:grpSpPr>
              <a:xfrm>
                <a:off x="4929479" y="3939140"/>
                <a:ext cx="33497" cy="28692"/>
                <a:chOff x="4929479" y="3939140"/>
                <a:chExt cx="33497" cy="28692"/>
              </a:xfrm>
            </p:grpSpPr>
            <p:sp>
              <p:nvSpPr>
                <p:cNvPr id="4026" name="Google Shape;4026;p7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8" name="Google Shape;4028;p74"/>
              <p:cNvGrpSpPr/>
              <p:nvPr/>
            </p:nvGrpSpPr>
            <p:grpSpPr>
              <a:xfrm>
                <a:off x="4907119" y="3986039"/>
                <a:ext cx="33497" cy="28699"/>
                <a:chOff x="4907119" y="3986039"/>
                <a:chExt cx="33497" cy="28699"/>
              </a:xfrm>
            </p:grpSpPr>
            <p:sp>
              <p:nvSpPr>
                <p:cNvPr id="4029" name="Google Shape;4029;p7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1" name="Google Shape;4031;p74"/>
              <p:cNvGrpSpPr/>
              <p:nvPr/>
            </p:nvGrpSpPr>
            <p:grpSpPr>
              <a:xfrm>
                <a:off x="4911783" y="4048102"/>
                <a:ext cx="33591" cy="28762"/>
                <a:chOff x="4911783" y="4048102"/>
                <a:chExt cx="33591" cy="28762"/>
              </a:xfrm>
            </p:grpSpPr>
            <p:sp>
              <p:nvSpPr>
                <p:cNvPr id="4032" name="Google Shape;4032;p7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4" name="Google Shape;4034;p7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6" name="Google Shape;4036;p74"/>
              <p:cNvGrpSpPr/>
              <p:nvPr/>
            </p:nvGrpSpPr>
            <p:grpSpPr>
              <a:xfrm>
                <a:off x="4762623" y="3837847"/>
                <a:ext cx="42416" cy="36273"/>
                <a:chOff x="4762623" y="3837847"/>
                <a:chExt cx="42416" cy="36273"/>
              </a:xfrm>
            </p:grpSpPr>
            <p:sp>
              <p:nvSpPr>
                <p:cNvPr id="4037" name="Google Shape;4037;p7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9" name="Google Shape;4039;p74"/>
              <p:cNvGrpSpPr/>
              <p:nvPr/>
            </p:nvGrpSpPr>
            <p:grpSpPr>
              <a:xfrm>
                <a:off x="4746044" y="4104966"/>
                <a:ext cx="33497" cy="28699"/>
                <a:chOff x="4746044" y="4104966"/>
                <a:chExt cx="33497" cy="28699"/>
              </a:xfrm>
            </p:grpSpPr>
            <p:sp>
              <p:nvSpPr>
                <p:cNvPr id="4040" name="Google Shape;4040;p7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2" name="Google Shape;4042;p74"/>
              <p:cNvGrpSpPr/>
              <p:nvPr/>
            </p:nvGrpSpPr>
            <p:grpSpPr>
              <a:xfrm>
                <a:off x="4859646" y="4162554"/>
                <a:ext cx="33591" cy="28762"/>
                <a:chOff x="4859646" y="4162554"/>
                <a:chExt cx="33591" cy="28762"/>
              </a:xfrm>
            </p:grpSpPr>
            <p:sp>
              <p:nvSpPr>
                <p:cNvPr id="4043" name="Google Shape;4043;p7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45" name="Google Shape;4045;p74"/>
            <p:cNvGrpSpPr/>
            <p:nvPr/>
          </p:nvGrpSpPr>
          <p:grpSpPr>
            <a:xfrm>
              <a:off x="3597785" y="3274438"/>
              <a:ext cx="855610" cy="1122100"/>
              <a:chOff x="3597785" y="3274438"/>
              <a:chExt cx="855610" cy="1122100"/>
            </a:xfrm>
          </p:grpSpPr>
          <p:grpSp>
            <p:nvGrpSpPr>
              <p:cNvPr id="4046" name="Google Shape;4046;p74"/>
              <p:cNvGrpSpPr/>
              <p:nvPr/>
            </p:nvGrpSpPr>
            <p:grpSpPr>
              <a:xfrm>
                <a:off x="3617857" y="3284717"/>
                <a:ext cx="826785" cy="1099165"/>
                <a:chOff x="3617857" y="3284717"/>
                <a:chExt cx="826785" cy="1099165"/>
              </a:xfrm>
            </p:grpSpPr>
            <p:sp>
              <p:nvSpPr>
                <p:cNvPr id="4047" name="Google Shape;4047;p7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3" name="Google Shape;4103;p74"/>
              <p:cNvGrpSpPr/>
              <p:nvPr/>
            </p:nvGrpSpPr>
            <p:grpSpPr>
              <a:xfrm>
                <a:off x="4180904" y="4251758"/>
                <a:ext cx="37783" cy="32420"/>
                <a:chOff x="4180904" y="4251758"/>
                <a:chExt cx="37783" cy="32420"/>
              </a:xfrm>
            </p:grpSpPr>
            <p:sp>
              <p:nvSpPr>
                <p:cNvPr id="4104" name="Google Shape;4104;p7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74"/>
              <p:cNvGrpSpPr/>
              <p:nvPr/>
            </p:nvGrpSpPr>
            <p:grpSpPr>
              <a:xfrm>
                <a:off x="4201644" y="4081324"/>
                <a:ext cx="37783" cy="32364"/>
                <a:chOff x="4201644" y="4081324"/>
                <a:chExt cx="37783" cy="32364"/>
              </a:xfrm>
            </p:grpSpPr>
            <p:sp>
              <p:nvSpPr>
                <p:cNvPr id="4107" name="Google Shape;4107;p7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74"/>
              <p:cNvGrpSpPr/>
              <p:nvPr/>
            </p:nvGrpSpPr>
            <p:grpSpPr>
              <a:xfrm>
                <a:off x="4284416" y="3887428"/>
                <a:ext cx="37783" cy="32451"/>
                <a:chOff x="4284416" y="3887428"/>
                <a:chExt cx="37783" cy="32451"/>
              </a:xfrm>
            </p:grpSpPr>
            <p:sp>
              <p:nvSpPr>
                <p:cNvPr id="4110" name="Google Shape;4110;p7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2" name="Google Shape;4112;p74"/>
              <p:cNvGrpSpPr/>
              <p:nvPr/>
            </p:nvGrpSpPr>
            <p:grpSpPr>
              <a:xfrm>
                <a:off x="4223721" y="3860404"/>
                <a:ext cx="37870" cy="32364"/>
                <a:chOff x="4223721" y="3860404"/>
                <a:chExt cx="37870" cy="32364"/>
              </a:xfrm>
            </p:grpSpPr>
            <p:sp>
              <p:nvSpPr>
                <p:cNvPr id="4113" name="Google Shape;4113;p7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5" name="Google Shape;4115;p74"/>
              <p:cNvGrpSpPr/>
              <p:nvPr/>
            </p:nvGrpSpPr>
            <p:grpSpPr>
              <a:xfrm>
                <a:off x="4104889" y="3699242"/>
                <a:ext cx="37776" cy="32357"/>
                <a:chOff x="4104889" y="3699242"/>
                <a:chExt cx="37776" cy="32357"/>
              </a:xfrm>
            </p:grpSpPr>
            <p:sp>
              <p:nvSpPr>
                <p:cNvPr id="4116" name="Google Shape;4116;p7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74"/>
              <p:cNvGrpSpPr/>
              <p:nvPr/>
            </p:nvGrpSpPr>
            <p:grpSpPr>
              <a:xfrm>
                <a:off x="4143608" y="3475121"/>
                <a:ext cx="37878" cy="32420"/>
                <a:chOff x="4143608" y="3475121"/>
                <a:chExt cx="37878" cy="32420"/>
              </a:xfrm>
            </p:grpSpPr>
            <p:sp>
              <p:nvSpPr>
                <p:cNvPr id="4119" name="Google Shape;4119;p7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74"/>
              <p:cNvGrpSpPr/>
              <p:nvPr/>
            </p:nvGrpSpPr>
            <p:grpSpPr>
              <a:xfrm>
                <a:off x="4217248" y="3570893"/>
                <a:ext cx="37776" cy="32364"/>
                <a:chOff x="4217248" y="3570893"/>
                <a:chExt cx="37776" cy="32364"/>
              </a:xfrm>
            </p:grpSpPr>
            <p:sp>
              <p:nvSpPr>
                <p:cNvPr id="4122" name="Google Shape;4122;p7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4" name="Google Shape;4124;p74"/>
              <p:cNvGrpSpPr/>
              <p:nvPr/>
            </p:nvGrpSpPr>
            <p:grpSpPr>
              <a:xfrm>
                <a:off x="4255307" y="3431612"/>
                <a:ext cx="37776" cy="32451"/>
                <a:chOff x="4255307" y="3431612"/>
                <a:chExt cx="37776" cy="32451"/>
              </a:xfrm>
            </p:grpSpPr>
            <p:sp>
              <p:nvSpPr>
                <p:cNvPr id="4125" name="Google Shape;4125;p7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7" name="Google Shape;4127;p74"/>
              <p:cNvGrpSpPr/>
              <p:nvPr/>
            </p:nvGrpSpPr>
            <p:grpSpPr>
              <a:xfrm>
                <a:off x="3853052" y="3577398"/>
                <a:ext cx="37776" cy="32420"/>
                <a:chOff x="3853052" y="3577398"/>
                <a:chExt cx="37776" cy="32420"/>
              </a:xfrm>
            </p:grpSpPr>
            <p:sp>
              <p:nvSpPr>
                <p:cNvPr id="4128" name="Google Shape;4128;p7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74"/>
              <p:cNvGrpSpPr/>
              <p:nvPr/>
            </p:nvGrpSpPr>
            <p:grpSpPr>
              <a:xfrm>
                <a:off x="4039908" y="3412107"/>
                <a:ext cx="37776" cy="32357"/>
                <a:chOff x="4039908" y="3412107"/>
                <a:chExt cx="37776" cy="32357"/>
              </a:xfrm>
            </p:grpSpPr>
            <p:sp>
              <p:nvSpPr>
                <p:cNvPr id="4131" name="Google Shape;4131;p7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3" name="Google Shape;4133;p74"/>
              <p:cNvGrpSpPr/>
              <p:nvPr/>
            </p:nvGrpSpPr>
            <p:grpSpPr>
              <a:xfrm>
                <a:off x="4017360" y="3342061"/>
                <a:ext cx="37870" cy="32380"/>
                <a:chOff x="4017360" y="3342061"/>
                <a:chExt cx="37870" cy="32380"/>
              </a:xfrm>
            </p:grpSpPr>
            <p:sp>
              <p:nvSpPr>
                <p:cNvPr id="4134" name="Google Shape;4134;p7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6" name="Google Shape;4136;p7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8" name="Google Shape;4138;p74"/>
              <p:cNvGrpSpPr/>
              <p:nvPr/>
            </p:nvGrpSpPr>
            <p:grpSpPr>
              <a:xfrm>
                <a:off x="3750870" y="3418650"/>
                <a:ext cx="37776" cy="32380"/>
                <a:chOff x="3750870" y="3418650"/>
                <a:chExt cx="37776" cy="32380"/>
              </a:xfrm>
            </p:grpSpPr>
            <p:sp>
              <p:nvSpPr>
                <p:cNvPr id="4139" name="Google Shape;4139;p7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1" name="Google Shape;4141;p74"/>
              <p:cNvGrpSpPr/>
              <p:nvPr/>
            </p:nvGrpSpPr>
            <p:grpSpPr>
              <a:xfrm>
                <a:off x="3632509" y="3274438"/>
                <a:ext cx="37783" cy="32357"/>
                <a:chOff x="3632509" y="3274438"/>
                <a:chExt cx="37783" cy="32357"/>
              </a:xfrm>
            </p:grpSpPr>
            <p:sp>
              <p:nvSpPr>
                <p:cNvPr id="4142" name="Google Shape;4142;p7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4" name="Google Shape;4144;p74"/>
              <p:cNvGrpSpPr/>
              <p:nvPr/>
            </p:nvGrpSpPr>
            <p:grpSpPr>
              <a:xfrm>
                <a:off x="3906424" y="3297561"/>
                <a:ext cx="37776" cy="32451"/>
                <a:chOff x="3906424" y="3297561"/>
                <a:chExt cx="37776" cy="32451"/>
              </a:xfrm>
            </p:grpSpPr>
            <p:sp>
              <p:nvSpPr>
                <p:cNvPr id="4145" name="Google Shape;4145;p7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7" name="Google Shape;4147;p74"/>
              <p:cNvGrpSpPr/>
              <p:nvPr/>
            </p:nvGrpSpPr>
            <p:grpSpPr>
              <a:xfrm>
                <a:off x="3866084" y="3412107"/>
                <a:ext cx="37776" cy="32357"/>
                <a:chOff x="3866084" y="3412107"/>
                <a:chExt cx="37776" cy="32357"/>
              </a:xfrm>
            </p:grpSpPr>
            <p:sp>
              <p:nvSpPr>
                <p:cNvPr id="4148" name="Google Shape;4148;p7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0" name="Google Shape;4150;p74"/>
              <p:cNvGrpSpPr/>
              <p:nvPr/>
            </p:nvGrpSpPr>
            <p:grpSpPr>
              <a:xfrm>
                <a:off x="4023919" y="3766409"/>
                <a:ext cx="37783" cy="32357"/>
                <a:chOff x="4023919" y="3766409"/>
                <a:chExt cx="37783" cy="32357"/>
              </a:xfrm>
            </p:grpSpPr>
            <p:sp>
              <p:nvSpPr>
                <p:cNvPr id="4151" name="Google Shape;4151;p7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3" name="Google Shape;4153;p74"/>
              <p:cNvGrpSpPr/>
              <p:nvPr/>
            </p:nvGrpSpPr>
            <p:grpSpPr>
              <a:xfrm>
                <a:off x="3973882" y="3779449"/>
                <a:ext cx="37776" cy="32357"/>
                <a:chOff x="3973882" y="3779449"/>
                <a:chExt cx="37776" cy="32357"/>
              </a:xfrm>
            </p:grpSpPr>
            <p:sp>
              <p:nvSpPr>
                <p:cNvPr id="4154" name="Google Shape;4154;p7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6" name="Google Shape;4156;p74"/>
              <p:cNvGrpSpPr/>
              <p:nvPr/>
            </p:nvGrpSpPr>
            <p:grpSpPr>
              <a:xfrm>
                <a:off x="4073398" y="3838028"/>
                <a:ext cx="37776" cy="32380"/>
                <a:chOff x="4073398" y="3838028"/>
                <a:chExt cx="37776" cy="32380"/>
              </a:xfrm>
            </p:grpSpPr>
            <p:sp>
              <p:nvSpPr>
                <p:cNvPr id="4157" name="Google Shape;4157;p7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9" name="Google Shape;4159;p74"/>
              <p:cNvGrpSpPr/>
              <p:nvPr/>
            </p:nvGrpSpPr>
            <p:grpSpPr>
              <a:xfrm>
                <a:off x="4342672" y="4144496"/>
                <a:ext cx="37752" cy="32364"/>
                <a:chOff x="4342672" y="4144496"/>
                <a:chExt cx="37752" cy="32364"/>
              </a:xfrm>
            </p:grpSpPr>
            <p:sp>
              <p:nvSpPr>
                <p:cNvPr id="4160" name="Google Shape;4160;p7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2" name="Google Shape;4162;p74"/>
              <p:cNvGrpSpPr/>
              <p:nvPr/>
            </p:nvGrpSpPr>
            <p:grpSpPr>
              <a:xfrm>
                <a:off x="4406386" y="4056872"/>
                <a:ext cx="37783" cy="32364"/>
                <a:chOff x="4406386" y="4056872"/>
                <a:chExt cx="37783" cy="32364"/>
              </a:xfrm>
            </p:grpSpPr>
            <p:sp>
              <p:nvSpPr>
                <p:cNvPr id="4163" name="Google Shape;4163;p7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5" name="Google Shape;4165;p74"/>
              <p:cNvGrpSpPr/>
              <p:nvPr/>
            </p:nvGrpSpPr>
            <p:grpSpPr>
              <a:xfrm>
                <a:off x="4284416" y="4245254"/>
                <a:ext cx="37783" cy="32357"/>
                <a:chOff x="4284416" y="4245254"/>
                <a:chExt cx="37783" cy="32357"/>
              </a:xfrm>
            </p:grpSpPr>
            <p:sp>
              <p:nvSpPr>
                <p:cNvPr id="4166" name="Google Shape;4166;p7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8" name="Google Shape;4168;p74"/>
              <p:cNvGrpSpPr/>
              <p:nvPr/>
            </p:nvGrpSpPr>
            <p:grpSpPr>
              <a:xfrm>
                <a:off x="4219057" y="4331258"/>
                <a:ext cx="37776" cy="32364"/>
                <a:chOff x="4219057" y="4331258"/>
                <a:chExt cx="37776" cy="32364"/>
              </a:xfrm>
            </p:grpSpPr>
            <p:sp>
              <p:nvSpPr>
                <p:cNvPr id="4169" name="Google Shape;4169;p7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1" name="Google Shape;4171;p74"/>
              <p:cNvGrpSpPr/>
              <p:nvPr/>
            </p:nvGrpSpPr>
            <p:grpSpPr>
              <a:xfrm>
                <a:off x="4204122" y="4141688"/>
                <a:ext cx="33497" cy="28699"/>
                <a:chOff x="4204122" y="4141688"/>
                <a:chExt cx="33497" cy="28699"/>
              </a:xfrm>
            </p:grpSpPr>
            <p:sp>
              <p:nvSpPr>
                <p:cNvPr id="4172" name="Google Shape;4172;p7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4" name="Google Shape;4174;p74"/>
              <p:cNvGrpSpPr/>
              <p:nvPr/>
            </p:nvGrpSpPr>
            <p:grpSpPr>
              <a:xfrm>
                <a:off x="4301546" y="4003869"/>
                <a:ext cx="38916" cy="33324"/>
                <a:chOff x="4301546" y="4003869"/>
                <a:chExt cx="38916" cy="33324"/>
              </a:xfrm>
            </p:grpSpPr>
            <p:sp>
              <p:nvSpPr>
                <p:cNvPr id="4175" name="Google Shape;4175;p7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7" name="Google Shape;4177;p74"/>
              <p:cNvGrpSpPr/>
              <p:nvPr/>
            </p:nvGrpSpPr>
            <p:grpSpPr>
              <a:xfrm>
                <a:off x="4210681" y="3924669"/>
                <a:ext cx="36549" cy="31366"/>
                <a:chOff x="4210681" y="3924669"/>
                <a:chExt cx="36549" cy="31366"/>
              </a:xfrm>
            </p:grpSpPr>
            <p:sp>
              <p:nvSpPr>
                <p:cNvPr id="4178" name="Google Shape;4178;p7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74"/>
              <p:cNvGrpSpPr/>
              <p:nvPr/>
            </p:nvGrpSpPr>
            <p:grpSpPr>
              <a:xfrm>
                <a:off x="3987771" y="3628874"/>
                <a:ext cx="31499" cy="26993"/>
                <a:chOff x="3987771" y="3628874"/>
                <a:chExt cx="31499" cy="26993"/>
              </a:xfrm>
            </p:grpSpPr>
            <p:sp>
              <p:nvSpPr>
                <p:cNvPr id="4181" name="Google Shape;4181;p7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3" name="Google Shape;4183;p74"/>
              <p:cNvGrpSpPr/>
              <p:nvPr/>
            </p:nvGrpSpPr>
            <p:grpSpPr>
              <a:xfrm>
                <a:off x="4087382" y="3775674"/>
                <a:ext cx="31405" cy="26898"/>
                <a:chOff x="4087382" y="3775674"/>
                <a:chExt cx="31405" cy="26898"/>
              </a:xfrm>
            </p:grpSpPr>
            <p:sp>
              <p:nvSpPr>
                <p:cNvPr id="4184" name="Google Shape;4184;p7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6" name="Google Shape;4186;p74"/>
              <p:cNvGrpSpPr/>
              <p:nvPr/>
            </p:nvGrpSpPr>
            <p:grpSpPr>
              <a:xfrm>
                <a:off x="4118873" y="3856637"/>
                <a:ext cx="31405" cy="26906"/>
                <a:chOff x="4118873" y="3856637"/>
                <a:chExt cx="31405" cy="26906"/>
              </a:xfrm>
            </p:grpSpPr>
            <p:sp>
              <p:nvSpPr>
                <p:cNvPr id="4187" name="Google Shape;4187;p7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9" name="Google Shape;4189;p74"/>
              <p:cNvGrpSpPr/>
              <p:nvPr/>
            </p:nvGrpSpPr>
            <p:grpSpPr>
              <a:xfrm>
                <a:off x="4168541" y="3639523"/>
                <a:ext cx="31499" cy="26906"/>
                <a:chOff x="4168541" y="3639523"/>
                <a:chExt cx="31499" cy="26906"/>
              </a:xfrm>
            </p:grpSpPr>
            <p:sp>
              <p:nvSpPr>
                <p:cNvPr id="4190" name="Google Shape;4190;p7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74"/>
              <p:cNvGrpSpPr/>
              <p:nvPr/>
            </p:nvGrpSpPr>
            <p:grpSpPr>
              <a:xfrm>
                <a:off x="3965789" y="3393545"/>
                <a:ext cx="31405" cy="26945"/>
                <a:chOff x="3965789" y="3393545"/>
                <a:chExt cx="31405" cy="26945"/>
              </a:xfrm>
            </p:grpSpPr>
            <p:sp>
              <p:nvSpPr>
                <p:cNvPr id="4193" name="Google Shape;4193;p7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5" name="Google Shape;4195;p74"/>
              <p:cNvGrpSpPr/>
              <p:nvPr/>
            </p:nvGrpSpPr>
            <p:grpSpPr>
              <a:xfrm>
                <a:off x="3925166" y="3491008"/>
                <a:ext cx="31405" cy="27001"/>
                <a:chOff x="3925166" y="3491008"/>
                <a:chExt cx="31405" cy="27001"/>
              </a:xfrm>
            </p:grpSpPr>
            <p:sp>
              <p:nvSpPr>
                <p:cNvPr id="4196" name="Google Shape;4196;p7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8" name="Google Shape;4198;p74"/>
              <p:cNvGrpSpPr/>
              <p:nvPr/>
            </p:nvGrpSpPr>
            <p:grpSpPr>
              <a:xfrm>
                <a:off x="3682845" y="3340976"/>
                <a:ext cx="31397" cy="26898"/>
                <a:chOff x="3682845" y="3340976"/>
                <a:chExt cx="31397" cy="26898"/>
              </a:xfrm>
            </p:grpSpPr>
            <p:sp>
              <p:nvSpPr>
                <p:cNvPr id="4199" name="Google Shape;4199;p7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74"/>
              <p:cNvGrpSpPr/>
              <p:nvPr/>
            </p:nvGrpSpPr>
            <p:grpSpPr>
              <a:xfrm>
                <a:off x="3795393" y="3353725"/>
                <a:ext cx="31499" cy="26993"/>
                <a:chOff x="3795393" y="3353725"/>
                <a:chExt cx="31499" cy="26993"/>
              </a:xfrm>
            </p:grpSpPr>
            <p:sp>
              <p:nvSpPr>
                <p:cNvPr id="4202" name="Google Shape;4202;p7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4" name="Google Shape;4204;p74"/>
              <p:cNvGrpSpPr/>
              <p:nvPr/>
            </p:nvGrpSpPr>
            <p:grpSpPr>
              <a:xfrm>
                <a:off x="4176909" y="4363221"/>
                <a:ext cx="38924" cy="33316"/>
                <a:chOff x="4176909" y="4363221"/>
                <a:chExt cx="38924" cy="33316"/>
              </a:xfrm>
            </p:grpSpPr>
            <p:sp>
              <p:nvSpPr>
                <p:cNvPr id="4205" name="Google Shape;4205;p7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74"/>
              <p:cNvGrpSpPr/>
              <p:nvPr/>
            </p:nvGrpSpPr>
            <p:grpSpPr>
              <a:xfrm>
                <a:off x="4226191" y="4007660"/>
                <a:ext cx="33560" cy="28770"/>
                <a:chOff x="4226191" y="4007660"/>
                <a:chExt cx="33560" cy="28770"/>
              </a:xfrm>
            </p:grpSpPr>
            <p:sp>
              <p:nvSpPr>
                <p:cNvPr id="4208" name="Google Shape;4208;p7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0" name="Google Shape;4210;p74"/>
              <p:cNvGrpSpPr/>
              <p:nvPr/>
            </p:nvGrpSpPr>
            <p:grpSpPr>
              <a:xfrm>
                <a:off x="3597785" y="3377045"/>
                <a:ext cx="33591" cy="28699"/>
                <a:chOff x="3597785" y="3377045"/>
                <a:chExt cx="33591" cy="28699"/>
              </a:xfrm>
            </p:grpSpPr>
            <p:sp>
              <p:nvSpPr>
                <p:cNvPr id="4211" name="Google Shape;4211;p7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74"/>
              <p:cNvGrpSpPr/>
              <p:nvPr/>
            </p:nvGrpSpPr>
            <p:grpSpPr>
              <a:xfrm>
                <a:off x="3887870" y="3669796"/>
                <a:ext cx="33591" cy="28692"/>
                <a:chOff x="3887870" y="3669796"/>
                <a:chExt cx="33591" cy="28692"/>
              </a:xfrm>
            </p:grpSpPr>
            <p:sp>
              <p:nvSpPr>
                <p:cNvPr id="4214" name="Google Shape;4214;p7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74"/>
              <p:cNvGrpSpPr/>
              <p:nvPr/>
            </p:nvGrpSpPr>
            <p:grpSpPr>
              <a:xfrm>
                <a:off x="3818320" y="3481625"/>
                <a:ext cx="33497" cy="28770"/>
                <a:chOff x="3818320" y="3481625"/>
                <a:chExt cx="33497" cy="28770"/>
              </a:xfrm>
            </p:grpSpPr>
            <p:sp>
              <p:nvSpPr>
                <p:cNvPr id="4217" name="Google Shape;4217;p7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9" name="Google Shape;4219;p74"/>
              <p:cNvGrpSpPr/>
              <p:nvPr/>
            </p:nvGrpSpPr>
            <p:grpSpPr>
              <a:xfrm>
                <a:off x="4278139" y="4120948"/>
                <a:ext cx="37492" cy="32129"/>
                <a:chOff x="4278139" y="4120948"/>
                <a:chExt cx="37492" cy="32129"/>
              </a:xfrm>
            </p:grpSpPr>
            <p:sp>
              <p:nvSpPr>
                <p:cNvPr id="4220" name="Google Shape;4220;p7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74"/>
              <p:cNvGrpSpPr/>
              <p:nvPr/>
            </p:nvGrpSpPr>
            <p:grpSpPr>
              <a:xfrm>
                <a:off x="4419898" y="3977388"/>
                <a:ext cx="33497" cy="28692"/>
                <a:chOff x="4419898" y="3977388"/>
                <a:chExt cx="33497" cy="28692"/>
              </a:xfrm>
            </p:grpSpPr>
            <p:sp>
              <p:nvSpPr>
                <p:cNvPr id="4223" name="Google Shape;4223;p7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5" name="Google Shape;4225;p74"/>
              <p:cNvGrpSpPr/>
              <p:nvPr/>
            </p:nvGrpSpPr>
            <p:grpSpPr>
              <a:xfrm>
                <a:off x="4158930" y="4034684"/>
                <a:ext cx="33497" cy="28762"/>
                <a:chOff x="4158930" y="4034684"/>
                <a:chExt cx="33497" cy="28762"/>
              </a:xfrm>
            </p:grpSpPr>
            <p:sp>
              <p:nvSpPr>
                <p:cNvPr id="4226" name="Google Shape;4226;p7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8" name="Google Shape;4228;p74"/>
              <p:cNvGrpSpPr/>
              <p:nvPr/>
            </p:nvGrpSpPr>
            <p:grpSpPr>
              <a:xfrm>
                <a:off x="4134949" y="3957049"/>
                <a:ext cx="33497" cy="28770"/>
                <a:chOff x="4134949" y="3957049"/>
                <a:chExt cx="33497" cy="28770"/>
              </a:xfrm>
            </p:grpSpPr>
            <p:sp>
              <p:nvSpPr>
                <p:cNvPr id="4229" name="Google Shape;4229;p7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1" name="Google Shape;4231;p74"/>
              <p:cNvGrpSpPr/>
              <p:nvPr/>
            </p:nvGrpSpPr>
            <p:grpSpPr>
              <a:xfrm>
                <a:off x="4193653" y="4184403"/>
                <a:ext cx="43580" cy="37264"/>
                <a:chOff x="4193653" y="4184403"/>
                <a:chExt cx="43580" cy="37264"/>
              </a:xfrm>
            </p:grpSpPr>
            <p:sp>
              <p:nvSpPr>
                <p:cNvPr id="4232" name="Google Shape;4232;p7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4" name="Google Shape;4234;p74"/>
              <p:cNvGrpSpPr/>
              <p:nvPr/>
            </p:nvGrpSpPr>
            <p:grpSpPr>
              <a:xfrm>
                <a:off x="4343600" y="3943844"/>
                <a:ext cx="43580" cy="37312"/>
                <a:chOff x="4343600" y="3943844"/>
                <a:chExt cx="43580" cy="37312"/>
              </a:xfrm>
            </p:grpSpPr>
            <p:sp>
              <p:nvSpPr>
                <p:cNvPr id="4235" name="Google Shape;4235;p7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74"/>
              <p:cNvGrpSpPr/>
              <p:nvPr/>
            </p:nvGrpSpPr>
            <p:grpSpPr>
              <a:xfrm>
                <a:off x="4172339" y="3381693"/>
                <a:ext cx="31499" cy="27001"/>
                <a:chOff x="4172339" y="3381693"/>
                <a:chExt cx="31499" cy="27001"/>
              </a:xfrm>
            </p:grpSpPr>
            <p:sp>
              <p:nvSpPr>
                <p:cNvPr id="4238" name="Google Shape;4238;p7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3" name="Shape 4243"/>
        <p:cNvGrpSpPr/>
        <p:nvPr/>
      </p:nvGrpSpPr>
      <p:grpSpPr>
        <a:xfrm>
          <a:off x="0" y="0"/>
          <a:ext cx="0" cy="0"/>
          <a:chOff x="0" y="0"/>
          <a:chExt cx="0" cy="0"/>
        </a:xfrm>
      </p:grpSpPr>
      <p:grpSp>
        <p:nvGrpSpPr>
          <p:cNvPr id="4244" name="Google Shape;4244;p75"/>
          <p:cNvGrpSpPr/>
          <p:nvPr/>
        </p:nvGrpSpPr>
        <p:grpSpPr>
          <a:xfrm>
            <a:off x="729274" y="1175734"/>
            <a:ext cx="2507799" cy="206239"/>
            <a:chOff x="106648" y="895722"/>
            <a:chExt cx="4481413" cy="374300"/>
          </a:xfrm>
        </p:grpSpPr>
        <p:grpSp>
          <p:nvGrpSpPr>
            <p:cNvPr id="4245" name="Google Shape;4245;p75"/>
            <p:cNvGrpSpPr/>
            <p:nvPr/>
          </p:nvGrpSpPr>
          <p:grpSpPr>
            <a:xfrm>
              <a:off x="2233276" y="895722"/>
              <a:ext cx="1082667" cy="223591"/>
              <a:chOff x="4808316" y="2800065"/>
              <a:chExt cx="1999386" cy="412910"/>
            </a:xfrm>
          </p:grpSpPr>
          <p:sp>
            <p:nvSpPr>
              <p:cNvPr id="4246" name="Google Shape;4246;p7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7" name="Google Shape;4247;p75"/>
              <p:cNvGrpSpPr/>
              <p:nvPr/>
            </p:nvGrpSpPr>
            <p:grpSpPr>
              <a:xfrm>
                <a:off x="4808316" y="2800065"/>
                <a:ext cx="92400" cy="411825"/>
                <a:chOff x="845575" y="2563700"/>
                <a:chExt cx="92400" cy="411825"/>
              </a:xfrm>
            </p:grpSpPr>
            <p:cxnSp>
              <p:nvCxnSpPr>
                <p:cNvPr id="4248" name="Google Shape;4248;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49" name="Google Shape;4249;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0" name="Google Shape;4250;p75"/>
            <p:cNvGrpSpPr/>
            <p:nvPr/>
          </p:nvGrpSpPr>
          <p:grpSpPr>
            <a:xfrm>
              <a:off x="106648" y="895722"/>
              <a:ext cx="1088401" cy="223591"/>
              <a:chOff x="881025" y="2800065"/>
              <a:chExt cx="2009975" cy="412910"/>
            </a:xfrm>
          </p:grpSpPr>
          <p:sp>
            <p:nvSpPr>
              <p:cNvPr id="4251" name="Google Shape;4251;p7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2" name="Google Shape;4252;p75"/>
              <p:cNvGrpSpPr/>
              <p:nvPr/>
            </p:nvGrpSpPr>
            <p:grpSpPr>
              <a:xfrm>
                <a:off x="881025" y="2800065"/>
                <a:ext cx="92400" cy="411825"/>
                <a:chOff x="845575" y="2563700"/>
                <a:chExt cx="92400" cy="411825"/>
              </a:xfrm>
            </p:grpSpPr>
            <p:cxnSp>
              <p:nvCxnSpPr>
                <p:cNvPr id="4253" name="Google Shape;4253;p7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54" name="Google Shape;4254;p7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5" name="Google Shape;4255;p75"/>
            <p:cNvGrpSpPr/>
            <p:nvPr/>
          </p:nvGrpSpPr>
          <p:grpSpPr>
            <a:xfrm>
              <a:off x="1172346" y="1047018"/>
              <a:ext cx="1083151" cy="223003"/>
              <a:chOff x="2849073" y="3079467"/>
              <a:chExt cx="2000279" cy="411825"/>
            </a:xfrm>
          </p:grpSpPr>
          <p:sp>
            <p:nvSpPr>
              <p:cNvPr id="4256" name="Google Shape;4256;p7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7" name="Google Shape;4257;p75"/>
              <p:cNvGrpSpPr/>
              <p:nvPr/>
            </p:nvGrpSpPr>
            <p:grpSpPr>
              <a:xfrm rot="10800000">
                <a:off x="2849073" y="3079467"/>
                <a:ext cx="92400" cy="411825"/>
                <a:chOff x="2070100" y="2563700"/>
                <a:chExt cx="92400" cy="411825"/>
              </a:xfrm>
            </p:grpSpPr>
            <p:cxnSp>
              <p:nvCxnSpPr>
                <p:cNvPr id="4258" name="Google Shape;4258;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59" name="Google Shape;4259;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60" name="Google Shape;4260;p75"/>
            <p:cNvGrpSpPr/>
            <p:nvPr/>
          </p:nvGrpSpPr>
          <p:grpSpPr>
            <a:xfrm>
              <a:off x="3290132" y="1047018"/>
              <a:ext cx="1297929" cy="223003"/>
              <a:chOff x="6760035" y="3079467"/>
              <a:chExt cx="2396914" cy="411825"/>
            </a:xfrm>
          </p:grpSpPr>
          <p:sp>
            <p:nvSpPr>
              <p:cNvPr id="4261" name="Google Shape;4261;p7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2" name="Google Shape;4262;p75"/>
              <p:cNvGrpSpPr/>
              <p:nvPr/>
            </p:nvGrpSpPr>
            <p:grpSpPr>
              <a:xfrm rot="10800000">
                <a:off x="6760035" y="3079467"/>
                <a:ext cx="92400" cy="411825"/>
                <a:chOff x="2070100" y="2563700"/>
                <a:chExt cx="92400" cy="411825"/>
              </a:xfrm>
            </p:grpSpPr>
            <p:cxnSp>
              <p:nvCxnSpPr>
                <p:cNvPr id="4263" name="Google Shape;4263;p7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64" name="Google Shape;4264;p7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65" name="Google Shape;4265;p75"/>
          <p:cNvGrpSpPr/>
          <p:nvPr/>
        </p:nvGrpSpPr>
        <p:grpSpPr>
          <a:xfrm>
            <a:off x="2147036" y="3575105"/>
            <a:ext cx="1086701" cy="799429"/>
            <a:chOff x="2183288" y="3555572"/>
            <a:chExt cx="1136241" cy="835873"/>
          </a:xfrm>
        </p:grpSpPr>
        <p:sp>
          <p:nvSpPr>
            <p:cNvPr id="4266" name="Google Shape;4266;p7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7" name="Google Shape;4267;p75"/>
            <p:cNvGrpSpPr/>
            <p:nvPr/>
          </p:nvGrpSpPr>
          <p:grpSpPr>
            <a:xfrm>
              <a:off x="2205895" y="3637269"/>
              <a:ext cx="1089848" cy="724993"/>
              <a:chOff x="2205895" y="3637269"/>
              <a:chExt cx="1089848" cy="724993"/>
            </a:xfrm>
          </p:grpSpPr>
          <p:sp>
            <p:nvSpPr>
              <p:cNvPr id="4268" name="Google Shape;4268;p7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4" name="Google Shape;4274;p7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75" name="Google Shape;4275;p7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276" name="Google Shape;4276;p75"/>
            <p:cNvGrpSpPr/>
            <p:nvPr/>
          </p:nvGrpSpPr>
          <p:grpSpPr>
            <a:xfrm>
              <a:off x="3173850" y="3779426"/>
              <a:ext cx="145679" cy="70048"/>
              <a:chOff x="3173850" y="3779426"/>
              <a:chExt cx="145679" cy="70048"/>
            </a:xfrm>
          </p:grpSpPr>
          <p:cxnSp>
            <p:nvCxnSpPr>
              <p:cNvPr id="4277" name="Google Shape;4277;p7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278" name="Google Shape;4278;p7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9" name="Google Shape;4279;p75"/>
            <p:cNvGrpSpPr/>
            <p:nvPr/>
          </p:nvGrpSpPr>
          <p:grpSpPr>
            <a:xfrm>
              <a:off x="2183288" y="4139483"/>
              <a:ext cx="145133" cy="70048"/>
              <a:chOff x="2183288" y="4139483"/>
              <a:chExt cx="145133" cy="70048"/>
            </a:xfrm>
          </p:grpSpPr>
          <p:cxnSp>
            <p:nvCxnSpPr>
              <p:cNvPr id="4280" name="Google Shape;4280;p7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281" name="Google Shape;4281;p7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2" name="Google Shape;4282;p7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83" name="Google Shape;4283;p7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284" name="Google Shape;4284;p75"/>
            <p:cNvGrpSpPr/>
            <p:nvPr/>
          </p:nvGrpSpPr>
          <p:grpSpPr>
            <a:xfrm>
              <a:off x="2943836" y="4268886"/>
              <a:ext cx="60717" cy="122559"/>
              <a:chOff x="2943836" y="4268886"/>
              <a:chExt cx="60717" cy="122559"/>
            </a:xfrm>
          </p:grpSpPr>
          <p:sp>
            <p:nvSpPr>
              <p:cNvPr id="4285" name="Google Shape;4285;p7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86" name="Google Shape;4286;p7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287" name="Google Shape;4287;p75"/>
          <p:cNvGrpSpPr/>
          <p:nvPr/>
        </p:nvGrpSpPr>
        <p:grpSpPr>
          <a:xfrm>
            <a:off x="3409981" y="1496104"/>
            <a:ext cx="1675870" cy="758251"/>
            <a:chOff x="3530532" y="1496185"/>
            <a:chExt cx="1562000" cy="706730"/>
          </a:xfrm>
        </p:grpSpPr>
        <p:cxnSp>
          <p:nvCxnSpPr>
            <p:cNvPr id="4288" name="Google Shape;4288;p7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289" name="Google Shape;4289;p75"/>
            <p:cNvGrpSpPr/>
            <p:nvPr/>
          </p:nvGrpSpPr>
          <p:grpSpPr>
            <a:xfrm>
              <a:off x="3530532" y="1496185"/>
              <a:ext cx="323430" cy="463587"/>
              <a:chOff x="3530532" y="1496185"/>
              <a:chExt cx="323430" cy="463587"/>
            </a:xfrm>
          </p:grpSpPr>
          <p:grpSp>
            <p:nvGrpSpPr>
              <p:cNvPr id="4290" name="Google Shape;4290;p75"/>
              <p:cNvGrpSpPr/>
              <p:nvPr/>
            </p:nvGrpSpPr>
            <p:grpSpPr>
              <a:xfrm>
                <a:off x="3567462" y="1496185"/>
                <a:ext cx="286500" cy="361376"/>
                <a:chOff x="3567462" y="1496185"/>
                <a:chExt cx="286500" cy="361376"/>
              </a:xfrm>
            </p:grpSpPr>
            <p:cxnSp>
              <p:nvCxnSpPr>
                <p:cNvPr id="4291" name="Google Shape;4291;p7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292" name="Google Shape;4292;p7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3" name="Google Shape;4293;p7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4" name="Google Shape;4294;p75"/>
            <p:cNvGrpSpPr/>
            <p:nvPr/>
          </p:nvGrpSpPr>
          <p:grpSpPr>
            <a:xfrm>
              <a:off x="3891569" y="1779209"/>
              <a:ext cx="323945" cy="423706"/>
              <a:chOff x="3891569" y="1779209"/>
              <a:chExt cx="323945" cy="423706"/>
            </a:xfrm>
          </p:grpSpPr>
          <p:grpSp>
            <p:nvGrpSpPr>
              <p:cNvPr id="4295" name="Google Shape;4295;p75"/>
              <p:cNvGrpSpPr/>
              <p:nvPr/>
            </p:nvGrpSpPr>
            <p:grpSpPr>
              <a:xfrm>
                <a:off x="3929014" y="1881638"/>
                <a:ext cx="286500" cy="321278"/>
                <a:chOff x="3929014" y="1881638"/>
                <a:chExt cx="286500" cy="321278"/>
              </a:xfrm>
            </p:grpSpPr>
            <p:cxnSp>
              <p:nvCxnSpPr>
                <p:cNvPr id="4296" name="Google Shape;4296;p7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297" name="Google Shape;4297;p7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8" name="Google Shape;4298;p7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75"/>
            <p:cNvGrpSpPr/>
            <p:nvPr/>
          </p:nvGrpSpPr>
          <p:grpSpPr>
            <a:xfrm>
              <a:off x="4252606" y="1496185"/>
              <a:ext cx="324721" cy="463587"/>
              <a:chOff x="4252606" y="1496185"/>
              <a:chExt cx="324721" cy="463587"/>
            </a:xfrm>
          </p:grpSpPr>
          <p:grpSp>
            <p:nvGrpSpPr>
              <p:cNvPr id="4300" name="Google Shape;4300;p75"/>
              <p:cNvGrpSpPr/>
              <p:nvPr/>
            </p:nvGrpSpPr>
            <p:grpSpPr>
              <a:xfrm>
                <a:off x="4290828" y="1496185"/>
                <a:ext cx="286500" cy="361376"/>
                <a:chOff x="4290828" y="1496185"/>
                <a:chExt cx="286500" cy="361376"/>
              </a:xfrm>
            </p:grpSpPr>
            <p:cxnSp>
              <p:nvCxnSpPr>
                <p:cNvPr id="4301" name="Google Shape;4301;p7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302" name="Google Shape;4302;p7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3" name="Google Shape;4303;p7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4" name="Google Shape;4304;p75"/>
            <p:cNvGrpSpPr/>
            <p:nvPr/>
          </p:nvGrpSpPr>
          <p:grpSpPr>
            <a:xfrm>
              <a:off x="4613643" y="1763716"/>
              <a:ext cx="325308" cy="439200"/>
              <a:chOff x="4613643" y="1763716"/>
              <a:chExt cx="325308" cy="439200"/>
            </a:xfrm>
          </p:grpSpPr>
          <p:grpSp>
            <p:nvGrpSpPr>
              <p:cNvPr id="4305" name="Google Shape;4305;p75"/>
              <p:cNvGrpSpPr/>
              <p:nvPr/>
            </p:nvGrpSpPr>
            <p:grpSpPr>
              <a:xfrm>
                <a:off x="4652451" y="1879538"/>
                <a:ext cx="286500" cy="323378"/>
                <a:chOff x="4652451" y="1879538"/>
                <a:chExt cx="286500" cy="323378"/>
              </a:xfrm>
            </p:grpSpPr>
            <p:cxnSp>
              <p:nvCxnSpPr>
                <p:cNvPr id="4306" name="Google Shape;4306;p7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307" name="Google Shape;4307;p7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8" name="Google Shape;4308;p7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09" name="Google Shape;4309;p75"/>
          <p:cNvGrpSpPr/>
          <p:nvPr/>
        </p:nvGrpSpPr>
        <p:grpSpPr>
          <a:xfrm>
            <a:off x="3421841" y="2349730"/>
            <a:ext cx="1652173" cy="391517"/>
            <a:chOff x="3512551" y="2358270"/>
            <a:chExt cx="1597383" cy="378533"/>
          </a:xfrm>
        </p:grpSpPr>
        <p:cxnSp>
          <p:nvCxnSpPr>
            <p:cNvPr id="4310" name="Google Shape;4310;p75"/>
            <p:cNvCxnSpPr>
              <a:stCxn id="4311" idx="6"/>
              <a:endCxn id="4312"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313" name="Google Shape;4313;p75"/>
            <p:cNvGrpSpPr/>
            <p:nvPr/>
          </p:nvGrpSpPr>
          <p:grpSpPr>
            <a:xfrm>
              <a:off x="3512551" y="2358270"/>
              <a:ext cx="225647" cy="307714"/>
              <a:chOff x="2182679" y="2004714"/>
              <a:chExt cx="792300" cy="1080458"/>
            </a:xfrm>
          </p:grpSpPr>
          <p:cxnSp>
            <p:nvCxnSpPr>
              <p:cNvPr id="4314" name="Google Shape;4314;p75"/>
              <p:cNvCxnSpPr>
                <a:stCxn id="4315"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311" name="Google Shape;4311;p7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6" name="Google Shape;4316;p75"/>
            <p:cNvGrpSpPr/>
            <p:nvPr/>
          </p:nvGrpSpPr>
          <p:grpSpPr>
            <a:xfrm>
              <a:off x="3969644" y="2440153"/>
              <a:ext cx="225853" cy="296651"/>
              <a:chOff x="3775710" y="1729289"/>
              <a:chExt cx="136500" cy="179289"/>
            </a:xfrm>
          </p:grpSpPr>
          <p:cxnSp>
            <p:nvCxnSpPr>
              <p:cNvPr id="4317" name="Google Shape;4317;p7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318" name="Google Shape;4318;p7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75"/>
            <p:cNvGrpSpPr/>
            <p:nvPr/>
          </p:nvGrpSpPr>
          <p:grpSpPr>
            <a:xfrm>
              <a:off x="4427051" y="2358270"/>
              <a:ext cx="225647" cy="307714"/>
              <a:chOff x="5393704" y="2004714"/>
              <a:chExt cx="792300" cy="1080458"/>
            </a:xfrm>
          </p:grpSpPr>
          <p:cxnSp>
            <p:nvCxnSpPr>
              <p:cNvPr id="4321" name="Google Shape;4321;p75"/>
              <p:cNvCxnSpPr>
                <a:stCxn id="4322"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323" name="Google Shape;4323;p7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4" name="Google Shape;4324;p75"/>
            <p:cNvGrpSpPr/>
            <p:nvPr/>
          </p:nvGrpSpPr>
          <p:grpSpPr>
            <a:xfrm>
              <a:off x="4884287" y="2440252"/>
              <a:ext cx="225647" cy="296532"/>
              <a:chOff x="6999166" y="2292572"/>
              <a:chExt cx="792300" cy="1041192"/>
            </a:xfrm>
          </p:grpSpPr>
          <p:cxnSp>
            <p:nvCxnSpPr>
              <p:cNvPr id="4325" name="Google Shape;4325;p7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312" name="Google Shape;4312;p7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7" name="Google Shape;4327;p75"/>
          <p:cNvGrpSpPr/>
          <p:nvPr/>
        </p:nvGrpSpPr>
        <p:grpSpPr>
          <a:xfrm>
            <a:off x="6842649" y="1185930"/>
            <a:ext cx="1581844" cy="732818"/>
            <a:chOff x="634175" y="2986275"/>
            <a:chExt cx="3147949" cy="1458344"/>
          </a:xfrm>
        </p:grpSpPr>
        <p:cxnSp>
          <p:nvCxnSpPr>
            <p:cNvPr id="4328" name="Google Shape;4328;p75"/>
            <p:cNvCxnSpPr>
              <a:stCxn id="4329" idx="4"/>
              <a:endCxn id="4330"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4331" name="Google Shape;4331;p75"/>
            <p:cNvCxnSpPr>
              <a:stCxn id="4330" idx="0"/>
              <a:endCxn id="4332"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333" name="Google Shape;4333;p75"/>
            <p:cNvCxnSpPr>
              <a:stCxn id="4332" idx="4"/>
              <a:endCxn id="4334"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335" name="Google Shape;4335;p75"/>
            <p:cNvCxnSpPr>
              <a:stCxn id="4334" idx="0"/>
              <a:endCxn id="4336"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4336" name="Google Shape;4336;p7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332" name="Google Shape;4332;p7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329" name="Google Shape;4329;p7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334" name="Google Shape;4334;p7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330" name="Google Shape;4330;p7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337" name="Google Shape;4337;p75"/>
          <p:cNvGrpSpPr/>
          <p:nvPr/>
        </p:nvGrpSpPr>
        <p:grpSpPr>
          <a:xfrm>
            <a:off x="3410364" y="2880240"/>
            <a:ext cx="1675128" cy="313674"/>
            <a:chOff x="998425" y="1182125"/>
            <a:chExt cx="1065400" cy="199500"/>
          </a:xfrm>
        </p:grpSpPr>
        <p:sp>
          <p:nvSpPr>
            <p:cNvPr id="4338" name="Google Shape;4338;p7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3" name="Google Shape;4343;p75"/>
          <p:cNvGrpSpPr/>
          <p:nvPr/>
        </p:nvGrpSpPr>
        <p:grpSpPr>
          <a:xfrm>
            <a:off x="3410363" y="3836206"/>
            <a:ext cx="1675129" cy="525345"/>
            <a:chOff x="5194708" y="3484366"/>
            <a:chExt cx="3148148" cy="987304"/>
          </a:xfrm>
        </p:grpSpPr>
        <p:grpSp>
          <p:nvGrpSpPr>
            <p:cNvPr id="4344" name="Google Shape;4344;p75"/>
            <p:cNvGrpSpPr/>
            <p:nvPr/>
          </p:nvGrpSpPr>
          <p:grpSpPr>
            <a:xfrm>
              <a:off x="7531521" y="3484366"/>
              <a:ext cx="811335" cy="987304"/>
              <a:chOff x="3379425" y="1617275"/>
              <a:chExt cx="1090650" cy="1327200"/>
            </a:xfrm>
          </p:grpSpPr>
          <p:sp>
            <p:nvSpPr>
              <p:cNvPr id="4345" name="Google Shape;4345;p7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8" name="Google Shape;4348;p75"/>
            <p:cNvGrpSpPr/>
            <p:nvPr/>
          </p:nvGrpSpPr>
          <p:grpSpPr>
            <a:xfrm>
              <a:off x="6752546" y="3484366"/>
              <a:ext cx="811428" cy="987304"/>
              <a:chOff x="2332275" y="1617275"/>
              <a:chExt cx="1090775" cy="1327200"/>
            </a:xfrm>
          </p:grpSpPr>
          <p:sp>
            <p:nvSpPr>
              <p:cNvPr id="4349" name="Google Shape;4349;p7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75"/>
            <p:cNvGrpSpPr/>
            <p:nvPr/>
          </p:nvGrpSpPr>
          <p:grpSpPr>
            <a:xfrm>
              <a:off x="5973664" y="3484366"/>
              <a:ext cx="811335" cy="987304"/>
              <a:chOff x="1285250" y="1617275"/>
              <a:chExt cx="1090650" cy="1327200"/>
            </a:xfrm>
          </p:grpSpPr>
          <p:sp>
            <p:nvSpPr>
              <p:cNvPr id="4353" name="Google Shape;4353;p7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75"/>
            <p:cNvGrpSpPr/>
            <p:nvPr/>
          </p:nvGrpSpPr>
          <p:grpSpPr>
            <a:xfrm>
              <a:off x="5194708" y="3484366"/>
              <a:ext cx="811409" cy="987304"/>
              <a:chOff x="238125" y="1617275"/>
              <a:chExt cx="1090750" cy="1327200"/>
            </a:xfrm>
          </p:grpSpPr>
          <p:sp>
            <p:nvSpPr>
              <p:cNvPr id="4357" name="Google Shape;4357;p7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0" name="Google Shape;4360;p75"/>
          <p:cNvGrpSpPr/>
          <p:nvPr/>
        </p:nvGrpSpPr>
        <p:grpSpPr>
          <a:xfrm>
            <a:off x="6844048" y="2482095"/>
            <a:ext cx="1579046" cy="522230"/>
            <a:chOff x="6853641" y="2534077"/>
            <a:chExt cx="1515545" cy="501229"/>
          </a:xfrm>
        </p:grpSpPr>
        <p:grpSp>
          <p:nvGrpSpPr>
            <p:cNvPr id="4361" name="Google Shape;4361;p75"/>
            <p:cNvGrpSpPr/>
            <p:nvPr/>
          </p:nvGrpSpPr>
          <p:grpSpPr>
            <a:xfrm>
              <a:off x="6853641" y="2618923"/>
              <a:ext cx="1515545" cy="324556"/>
              <a:chOff x="6853641" y="2618923"/>
              <a:chExt cx="1515545" cy="324556"/>
            </a:xfrm>
          </p:grpSpPr>
          <p:sp>
            <p:nvSpPr>
              <p:cNvPr id="4362" name="Google Shape;4362;p7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7" name="Google Shape;4367;p7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2" name="Google Shape;4372;p75"/>
          <p:cNvGrpSpPr/>
          <p:nvPr/>
        </p:nvGrpSpPr>
        <p:grpSpPr>
          <a:xfrm>
            <a:off x="3438940" y="3357136"/>
            <a:ext cx="1617976" cy="346616"/>
            <a:chOff x="1808063" y="4294338"/>
            <a:chExt cx="3370782" cy="721817"/>
          </a:xfrm>
        </p:grpSpPr>
        <p:sp>
          <p:nvSpPr>
            <p:cNvPr id="4373" name="Google Shape;4373;p7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75"/>
          <p:cNvGrpSpPr/>
          <p:nvPr/>
        </p:nvGrpSpPr>
        <p:grpSpPr>
          <a:xfrm>
            <a:off x="5264936" y="4023886"/>
            <a:ext cx="1417067" cy="350605"/>
            <a:chOff x="4234950" y="2101012"/>
            <a:chExt cx="4219974" cy="1044090"/>
          </a:xfrm>
        </p:grpSpPr>
        <p:sp>
          <p:nvSpPr>
            <p:cNvPr id="4384" name="Google Shape;4384;p7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75"/>
          <p:cNvGrpSpPr/>
          <p:nvPr/>
        </p:nvGrpSpPr>
        <p:grpSpPr>
          <a:xfrm>
            <a:off x="6840408" y="2014643"/>
            <a:ext cx="1586327" cy="371557"/>
            <a:chOff x="1247650" y="2075423"/>
            <a:chExt cx="6648477" cy="1557238"/>
          </a:xfrm>
        </p:grpSpPr>
        <p:sp>
          <p:nvSpPr>
            <p:cNvPr id="4401" name="Google Shape;4401;p7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7" name="Google Shape;4407;p75"/>
          <p:cNvGrpSpPr/>
          <p:nvPr/>
        </p:nvGrpSpPr>
        <p:grpSpPr>
          <a:xfrm>
            <a:off x="5271678" y="1167833"/>
            <a:ext cx="1415601" cy="1648533"/>
            <a:chOff x="1839112" y="2209163"/>
            <a:chExt cx="1918159" cy="2233784"/>
          </a:xfrm>
        </p:grpSpPr>
        <p:sp>
          <p:nvSpPr>
            <p:cNvPr id="4408" name="Google Shape;4408;p7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1" name="Google Shape;4411;p75"/>
            <p:cNvCxnSpPr>
              <a:stCxn id="4408" idx="6"/>
              <a:endCxn id="4409"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412" name="Google Shape;4412;p75"/>
            <p:cNvCxnSpPr>
              <a:stCxn id="4409" idx="4"/>
              <a:endCxn id="441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414" name="Google Shape;4414;p75"/>
            <p:cNvCxnSpPr>
              <a:stCxn id="4413" idx="6"/>
              <a:endCxn id="4410"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415" name="Google Shape;4415;p75"/>
            <p:cNvCxnSpPr>
              <a:stCxn id="4410" idx="4"/>
              <a:endCxn id="441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413" name="Google Shape;4413;p7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8" name="Google Shape;4418;p75"/>
            <p:cNvCxnSpPr>
              <a:endCxn id="4417"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419" name="Google Shape;4419;p75"/>
          <p:cNvGrpSpPr/>
          <p:nvPr/>
        </p:nvGrpSpPr>
        <p:grpSpPr>
          <a:xfrm>
            <a:off x="3428944" y="1185917"/>
            <a:ext cx="1637968" cy="154942"/>
            <a:chOff x="238125" y="2506075"/>
            <a:chExt cx="7115411" cy="673075"/>
          </a:xfrm>
        </p:grpSpPr>
        <p:sp>
          <p:nvSpPr>
            <p:cNvPr id="4420" name="Google Shape;4420;p7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75"/>
          <p:cNvGrpSpPr/>
          <p:nvPr/>
        </p:nvGrpSpPr>
        <p:grpSpPr>
          <a:xfrm>
            <a:off x="1969680" y="1500635"/>
            <a:ext cx="1262932" cy="785408"/>
            <a:chOff x="548861" y="389676"/>
            <a:chExt cx="3843371" cy="2390163"/>
          </a:xfrm>
        </p:grpSpPr>
        <p:cxnSp>
          <p:nvCxnSpPr>
            <p:cNvPr id="4426" name="Google Shape;4426;p7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427" name="Google Shape;4427;p7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428" name="Google Shape;4428;p7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429" name="Google Shape;4429;p7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430" name="Google Shape;4430;p7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431" name="Google Shape;4431;p7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32" name="Google Shape;4432;p7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433" name="Google Shape;4433;p7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75"/>
          <p:cNvGrpSpPr/>
          <p:nvPr/>
        </p:nvGrpSpPr>
        <p:grpSpPr>
          <a:xfrm>
            <a:off x="757812" y="2607512"/>
            <a:ext cx="1412054" cy="633562"/>
            <a:chOff x="1187400" y="2529299"/>
            <a:chExt cx="6769193" cy="2241903"/>
          </a:xfrm>
        </p:grpSpPr>
        <p:sp>
          <p:nvSpPr>
            <p:cNvPr id="4440" name="Google Shape;4440;p7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41" name="Google Shape;4441;p7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442" name="Google Shape;4442;p7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443" name="Google Shape;4443;p7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444" name="Google Shape;4444;p7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445" name="Google Shape;4445;p7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446" name="Google Shape;4446;p7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447" name="Google Shape;4447;p75"/>
            <p:cNvCxnSpPr>
              <a:stCxn id="4440" idx="2"/>
              <a:endCxn id="4441"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448" name="Google Shape;4448;p75"/>
            <p:cNvCxnSpPr>
              <a:stCxn id="4442" idx="0"/>
              <a:endCxn id="4440"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449" name="Google Shape;4449;p75"/>
            <p:cNvCxnSpPr>
              <a:stCxn id="4442" idx="2"/>
              <a:endCxn id="4444"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450" name="Google Shape;4450;p75"/>
            <p:cNvCxnSpPr>
              <a:stCxn id="4443" idx="0"/>
              <a:endCxn id="4442"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451" name="Google Shape;4451;p75"/>
            <p:cNvCxnSpPr>
              <a:stCxn id="4441" idx="2"/>
              <a:endCxn id="4446"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452" name="Google Shape;4452;p75"/>
            <p:cNvCxnSpPr>
              <a:stCxn id="4445" idx="0"/>
              <a:endCxn id="4441"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453" name="Google Shape;4453;p75"/>
          <p:cNvGrpSpPr/>
          <p:nvPr/>
        </p:nvGrpSpPr>
        <p:grpSpPr>
          <a:xfrm>
            <a:off x="6844058" y="3100221"/>
            <a:ext cx="1579035" cy="540873"/>
            <a:chOff x="6895650" y="3126697"/>
            <a:chExt cx="1436662" cy="492105"/>
          </a:xfrm>
        </p:grpSpPr>
        <p:sp>
          <p:nvSpPr>
            <p:cNvPr id="4454" name="Google Shape;4454;p7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9" name="Google Shape;4459;p75"/>
            <p:cNvGrpSpPr/>
            <p:nvPr/>
          </p:nvGrpSpPr>
          <p:grpSpPr>
            <a:xfrm>
              <a:off x="6995957" y="3335810"/>
              <a:ext cx="1230393" cy="71754"/>
              <a:chOff x="6995957" y="3287964"/>
              <a:chExt cx="1230393" cy="71754"/>
            </a:xfrm>
          </p:grpSpPr>
          <p:sp>
            <p:nvSpPr>
              <p:cNvPr id="4460" name="Google Shape;4460;p7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65" name="Google Shape;4465;p75"/>
          <p:cNvGrpSpPr/>
          <p:nvPr/>
        </p:nvGrpSpPr>
        <p:grpSpPr>
          <a:xfrm>
            <a:off x="6842640" y="3736984"/>
            <a:ext cx="1581862" cy="650625"/>
            <a:chOff x="6777990" y="3710194"/>
            <a:chExt cx="1646915" cy="677382"/>
          </a:xfrm>
        </p:grpSpPr>
        <p:grpSp>
          <p:nvGrpSpPr>
            <p:cNvPr id="4466" name="Google Shape;4466;p75"/>
            <p:cNvGrpSpPr/>
            <p:nvPr/>
          </p:nvGrpSpPr>
          <p:grpSpPr>
            <a:xfrm>
              <a:off x="6777990" y="3874492"/>
              <a:ext cx="411129" cy="513083"/>
              <a:chOff x="6777990" y="3874492"/>
              <a:chExt cx="411129" cy="513083"/>
            </a:xfrm>
          </p:grpSpPr>
          <p:cxnSp>
            <p:nvCxnSpPr>
              <p:cNvPr id="4467" name="Google Shape;4467;p7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68" name="Google Shape;4468;p7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9" name="Google Shape;4469;p75"/>
            <p:cNvGrpSpPr/>
            <p:nvPr/>
          </p:nvGrpSpPr>
          <p:grpSpPr>
            <a:xfrm>
              <a:off x="7188425" y="3710194"/>
              <a:ext cx="411123" cy="520535"/>
              <a:chOff x="7188425" y="3710194"/>
              <a:chExt cx="411123" cy="520535"/>
            </a:xfrm>
          </p:grpSpPr>
          <p:cxnSp>
            <p:nvCxnSpPr>
              <p:cNvPr id="4470" name="Google Shape;4470;p7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71" name="Google Shape;4471;p7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75"/>
            <p:cNvGrpSpPr/>
            <p:nvPr/>
          </p:nvGrpSpPr>
          <p:grpSpPr>
            <a:xfrm>
              <a:off x="7603341" y="3874492"/>
              <a:ext cx="411474" cy="513083"/>
              <a:chOff x="7603341" y="3874492"/>
              <a:chExt cx="411474" cy="513083"/>
            </a:xfrm>
          </p:grpSpPr>
          <p:cxnSp>
            <p:nvCxnSpPr>
              <p:cNvPr id="4473" name="Google Shape;4473;p7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74" name="Google Shape;4474;p7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5" name="Google Shape;4475;p75"/>
            <p:cNvGrpSpPr/>
            <p:nvPr/>
          </p:nvGrpSpPr>
          <p:grpSpPr>
            <a:xfrm>
              <a:off x="8013776" y="3722847"/>
              <a:ext cx="411129" cy="507881"/>
              <a:chOff x="8013776" y="3722847"/>
              <a:chExt cx="411129" cy="507881"/>
            </a:xfrm>
          </p:grpSpPr>
          <p:cxnSp>
            <p:nvCxnSpPr>
              <p:cNvPr id="4476" name="Google Shape;4476;p7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477" name="Google Shape;4477;p7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8" name="Google Shape;4478;p75"/>
          <p:cNvGrpSpPr/>
          <p:nvPr/>
        </p:nvGrpSpPr>
        <p:grpSpPr>
          <a:xfrm>
            <a:off x="5262155" y="2909824"/>
            <a:ext cx="1421889" cy="1020603"/>
            <a:chOff x="5190863" y="2824811"/>
            <a:chExt cx="1544860" cy="1108869"/>
          </a:xfrm>
        </p:grpSpPr>
        <p:grpSp>
          <p:nvGrpSpPr>
            <p:cNvPr id="4479" name="Google Shape;4479;p75"/>
            <p:cNvGrpSpPr/>
            <p:nvPr/>
          </p:nvGrpSpPr>
          <p:grpSpPr>
            <a:xfrm>
              <a:off x="5938695" y="3176919"/>
              <a:ext cx="685761" cy="404739"/>
              <a:chOff x="5938695" y="3176919"/>
              <a:chExt cx="685761" cy="404739"/>
            </a:xfrm>
          </p:grpSpPr>
          <p:grpSp>
            <p:nvGrpSpPr>
              <p:cNvPr id="4480" name="Google Shape;4480;p75"/>
              <p:cNvGrpSpPr/>
              <p:nvPr/>
            </p:nvGrpSpPr>
            <p:grpSpPr>
              <a:xfrm>
                <a:off x="5938695" y="3176919"/>
                <a:ext cx="685761" cy="404739"/>
                <a:chOff x="5938695" y="3176919"/>
                <a:chExt cx="685761" cy="404739"/>
              </a:xfrm>
            </p:grpSpPr>
            <p:sp>
              <p:nvSpPr>
                <p:cNvPr id="4481" name="Google Shape;4481;p7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3" name="Google Shape;4483;p7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4" name="Google Shape;4484;p75"/>
            <p:cNvGrpSpPr/>
            <p:nvPr/>
          </p:nvGrpSpPr>
          <p:grpSpPr>
            <a:xfrm>
              <a:off x="5305233" y="3176835"/>
              <a:ext cx="685971" cy="404655"/>
              <a:chOff x="5305233" y="3176835"/>
              <a:chExt cx="685971" cy="404655"/>
            </a:xfrm>
          </p:grpSpPr>
          <p:grpSp>
            <p:nvGrpSpPr>
              <p:cNvPr id="4485" name="Google Shape;4485;p75"/>
              <p:cNvGrpSpPr/>
              <p:nvPr/>
            </p:nvGrpSpPr>
            <p:grpSpPr>
              <a:xfrm>
                <a:off x="5305233" y="3176835"/>
                <a:ext cx="685971" cy="404655"/>
                <a:chOff x="5305233" y="3176835"/>
                <a:chExt cx="685971" cy="404655"/>
              </a:xfrm>
            </p:grpSpPr>
            <p:sp>
              <p:nvSpPr>
                <p:cNvPr id="4486" name="Google Shape;4486;p7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8" name="Google Shape;4488;p7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9" name="Google Shape;4489;p7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0" name="Google Shape;4490;p75"/>
            <p:cNvGrpSpPr/>
            <p:nvPr/>
          </p:nvGrpSpPr>
          <p:grpSpPr>
            <a:xfrm>
              <a:off x="5657361" y="2824811"/>
              <a:ext cx="1078361" cy="404655"/>
              <a:chOff x="5657361" y="2824811"/>
              <a:chExt cx="1078361" cy="404655"/>
            </a:xfrm>
          </p:grpSpPr>
          <p:grpSp>
            <p:nvGrpSpPr>
              <p:cNvPr id="4491" name="Google Shape;4491;p75"/>
              <p:cNvGrpSpPr/>
              <p:nvPr/>
            </p:nvGrpSpPr>
            <p:grpSpPr>
              <a:xfrm>
                <a:off x="5657361" y="2824811"/>
                <a:ext cx="1078361" cy="404655"/>
                <a:chOff x="5657361" y="2824811"/>
                <a:chExt cx="1078361" cy="404655"/>
              </a:xfrm>
            </p:grpSpPr>
            <p:grpSp>
              <p:nvGrpSpPr>
                <p:cNvPr id="4492" name="Google Shape;4492;p75"/>
                <p:cNvGrpSpPr/>
                <p:nvPr/>
              </p:nvGrpSpPr>
              <p:grpSpPr>
                <a:xfrm>
                  <a:off x="5938485" y="2824811"/>
                  <a:ext cx="797237" cy="404655"/>
                  <a:chOff x="5938485" y="2824811"/>
                  <a:chExt cx="797237" cy="404655"/>
                </a:xfrm>
              </p:grpSpPr>
              <p:sp>
                <p:nvSpPr>
                  <p:cNvPr id="4493" name="Google Shape;4493;p7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5" name="Google Shape;4495;p7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6" name="Google Shape;4496;p7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75"/>
            <p:cNvGrpSpPr/>
            <p:nvPr/>
          </p:nvGrpSpPr>
          <p:grpSpPr>
            <a:xfrm>
              <a:off x="5190863" y="3528942"/>
              <a:ext cx="1078026" cy="404739"/>
              <a:chOff x="5190863" y="3528942"/>
              <a:chExt cx="1078026" cy="404739"/>
            </a:xfrm>
          </p:grpSpPr>
          <p:sp>
            <p:nvSpPr>
              <p:cNvPr id="4498" name="Google Shape;4498;p7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9" name="Google Shape;4499;p75"/>
              <p:cNvGrpSpPr/>
              <p:nvPr/>
            </p:nvGrpSpPr>
            <p:grpSpPr>
              <a:xfrm>
                <a:off x="5190863" y="3528942"/>
                <a:ext cx="1078026" cy="404739"/>
                <a:chOff x="5190863" y="3528942"/>
                <a:chExt cx="1078026" cy="404739"/>
              </a:xfrm>
            </p:grpSpPr>
            <p:sp>
              <p:nvSpPr>
                <p:cNvPr id="4500" name="Google Shape;4500;p7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02" name="Google Shape;4502;p75"/>
          <p:cNvGrpSpPr/>
          <p:nvPr/>
        </p:nvGrpSpPr>
        <p:grpSpPr>
          <a:xfrm>
            <a:off x="728162" y="1474292"/>
            <a:ext cx="1086719" cy="879487"/>
            <a:chOff x="803162" y="1474292"/>
            <a:chExt cx="1086719" cy="879487"/>
          </a:xfrm>
        </p:grpSpPr>
        <p:grpSp>
          <p:nvGrpSpPr>
            <p:cNvPr id="4503" name="Google Shape;4503;p75"/>
            <p:cNvGrpSpPr/>
            <p:nvPr/>
          </p:nvGrpSpPr>
          <p:grpSpPr>
            <a:xfrm>
              <a:off x="803162" y="1625948"/>
              <a:ext cx="445856" cy="576579"/>
              <a:chOff x="803162" y="1625948"/>
              <a:chExt cx="445856" cy="576579"/>
            </a:xfrm>
          </p:grpSpPr>
          <p:sp>
            <p:nvSpPr>
              <p:cNvPr id="4504" name="Google Shape;4504;p7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05" name="Google Shape;4505;p75"/>
              <p:cNvGrpSpPr/>
              <p:nvPr/>
            </p:nvGrpSpPr>
            <p:grpSpPr>
              <a:xfrm>
                <a:off x="1056023" y="1625948"/>
                <a:ext cx="192995" cy="576579"/>
                <a:chOff x="1056023" y="1625948"/>
                <a:chExt cx="192995" cy="576579"/>
              </a:xfrm>
            </p:grpSpPr>
            <p:sp>
              <p:nvSpPr>
                <p:cNvPr id="4506" name="Google Shape;4506;p7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1" name="Google Shape;4511;p75"/>
            <p:cNvGrpSpPr/>
            <p:nvPr/>
          </p:nvGrpSpPr>
          <p:grpSpPr>
            <a:xfrm>
              <a:off x="1371406" y="1474292"/>
              <a:ext cx="518475" cy="879487"/>
              <a:chOff x="1398231" y="1474292"/>
              <a:chExt cx="518475" cy="879487"/>
            </a:xfrm>
          </p:grpSpPr>
          <p:grpSp>
            <p:nvGrpSpPr>
              <p:cNvPr id="4512" name="Google Shape;4512;p75"/>
              <p:cNvGrpSpPr/>
              <p:nvPr/>
            </p:nvGrpSpPr>
            <p:grpSpPr>
              <a:xfrm>
                <a:off x="1398231" y="1474292"/>
                <a:ext cx="518475" cy="341643"/>
                <a:chOff x="1398231" y="1474292"/>
                <a:chExt cx="518475" cy="341643"/>
              </a:xfrm>
            </p:grpSpPr>
            <p:sp>
              <p:nvSpPr>
                <p:cNvPr id="4513" name="Google Shape;4513;p7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4" name="Google Shape;4514;p75"/>
                <p:cNvGrpSpPr/>
                <p:nvPr/>
              </p:nvGrpSpPr>
              <p:grpSpPr>
                <a:xfrm>
                  <a:off x="1616453" y="1474292"/>
                  <a:ext cx="300253" cy="341643"/>
                  <a:chOff x="1616453" y="1475379"/>
                  <a:chExt cx="300253" cy="341643"/>
                </a:xfrm>
              </p:grpSpPr>
              <p:sp>
                <p:nvSpPr>
                  <p:cNvPr id="4515" name="Google Shape;4515;p7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2" name="Google Shape;4522;p75"/>
                  <p:cNvGrpSpPr/>
                  <p:nvPr/>
                </p:nvGrpSpPr>
                <p:grpSpPr>
                  <a:xfrm>
                    <a:off x="1839639" y="1475379"/>
                    <a:ext cx="77067" cy="341643"/>
                    <a:chOff x="1839639" y="1475379"/>
                    <a:chExt cx="77067" cy="341643"/>
                  </a:xfrm>
                </p:grpSpPr>
                <p:sp>
                  <p:nvSpPr>
                    <p:cNvPr id="4523" name="Google Shape;4523;p7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25" name="Google Shape;4525;p75"/>
              <p:cNvGrpSpPr/>
              <p:nvPr/>
            </p:nvGrpSpPr>
            <p:grpSpPr>
              <a:xfrm>
                <a:off x="1398451" y="2012951"/>
                <a:ext cx="518255" cy="340828"/>
                <a:chOff x="1398451" y="2012951"/>
                <a:chExt cx="518255" cy="340828"/>
              </a:xfrm>
            </p:grpSpPr>
            <p:sp>
              <p:nvSpPr>
                <p:cNvPr id="4526" name="Google Shape;4526;p7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7" name="Google Shape;4527;p75"/>
                <p:cNvGrpSpPr/>
                <p:nvPr/>
              </p:nvGrpSpPr>
              <p:grpSpPr>
                <a:xfrm>
                  <a:off x="1616453" y="2012951"/>
                  <a:ext cx="300253" cy="340828"/>
                  <a:chOff x="1616453" y="2013538"/>
                  <a:chExt cx="300253" cy="340828"/>
                </a:xfrm>
              </p:grpSpPr>
              <p:sp>
                <p:nvSpPr>
                  <p:cNvPr id="4528" name="Google Shape;4528;p7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5" name="Google Shape;4535;p75"/>
                  <p:cNvGrpSpPr/>
                  <p:nvPr/>
                </p:nvGrpSpPr>
                <p:grpSpPr>
                  <a:xfrm>
                    <a:off x="1839639" y="2013538"/>
                    <a:ext cx="77067" cy="340828"/>
                    <a:chOff x="1839639" y="2013538"/>
                    <a:chExt cx="77067" cy="340828"/>
                  </a:xfrm>
                </p:grpSpPr>
                <p:sp>
                  <p:nvSpPr>
                    <p:cNvPr id="4536" name="Google Shape;4536;p7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538" name="Google Shape;4538;p75"/>
          <p:cNvGrpSpPr/>
          <p:nvPr/>
        </p:nvGrpSpPr>
        <p:grpSpPr>
          <a:xfrm>
            <a:off x="724986" y="3605478"/>
            <a:ext cx="1368681" cy="682918"/>
            <a:chOff x="724986" y="3605478"/>
            <a:chExt cx="1368681" cy="682918"/>
          </a:xfrm>
        </p:grpSpPr>
        <p:grpSp>
          <p:nvGrpSpPr>
            <p:cNvPr id="4539" name="Google Shape;4539;p75"/>
            <p:cNvGrpSpPr/>
            <p:nvPr/>
          </p:nvGrpSpPr>
          <p:grpSpPr>
            <a:xfrm>
              <a:off x="1289102" y="3823629"/>
              <a:ext cx="240442" cy="250435"/>
              <a:chOff x="-165066" y="3843615"/>
              <a:chExt cx="221259" cy="230455"/>
            </a:xfrm>
          </p:grpSpPr>
          <p:sp>
            <p:nvSpPr>
              <p:cNvPr id="4540" name="Google Shape;4540;p7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0" name="Google Shape;4560;p75"/>
            <p:cNvGrpSpPr/>
            <p:nvPr/>
          </p:nvGrpSpPr>
          <p:grpSpPr>
            <a:xfrm>
              <a:off x="724986" y="3605478"/>
              <a:ext cx="1368681" cy="682918"/>
              <a:chOff x="724986" y="3605478"/>
              <a:chExt cx="1368681" cy="682918"/>
            </a:xfrm>
          </p:grpSpPr>
          <p:grpSp>
            <p:nvGrpSpPr>
              <p:cNvPr id="4561" name="Google Shape;4561;p75"/>
              <p:cNvGrpSpPr/>
              <p:nvPr/>
            </p:nvGrpSpPr>
            <p:grpSpPr>
              <a:xfrm>
                <a:off x="1498221" y="4047614"/>
                <a:ext cx="529172" cy="240783"/>
                <a:chOff x="1498221" y="4047614"/>
                <a:chExt cx="529172" cy="240783"/>
              </a:xfrm>
            </p:grpSpPr>
            <p:grpSp>
              <p:nvGrpSpPr>
                <p:cNvPr id="4562" name="Google Shape;4562;p75"/>
                <p:cNvGrpSpPr/>
                <p:nvPr/>
              </p:nvGrpSpPr>
              <p:grpSpPr>
                <a:xfrm>
                  <a:off x="1826655" y="4224370"/>
                  <a:ext cx="200738" cy="25631"/>
                  <a:chOff x="1826655" y="4224370"/>
                  <a:chExt cx="200738" cy="25631"/>
                </a:xfrm>
              </p:grpSpPr>
              <p:sp>
                <p:nvSpPr>
                  <p:cNvPr id="4563" name="Google Shape;4563;p7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5" name="Google Shape;4565;p75"/>
                <p:cNvGrpSpPr/>
                <p:nvPr/>
              </p:nvGrpSpPr>
              <p:grpSpPr>
                <a:xfrm>
                  <a:off x="1498221" y="4047614"/>
                  <a:ext cx="328444" cy="240783"/>
                  <a:chOff x="1498221" y="4047614"/>
                  <a:chExt cx="328444" cy="240783"/>
                </a:xfrm>
              </p:grpSpPr>
              <p:sp>
                <p:nvSpPr>
                  <p:cNvPr id="4566" name="Google Shape;4566;p7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7" name="Google Shape;4567;p75"/>
                  <p:cNvGrpSpPr/>
                  <p:nvPr/>
                </p:nvGrpSpPr>
                <p:grpSpPr>
                  <a:xfrm>
                    <a:off x="1498221" y="4047614"/>
                    <a:ext cx="150566" cy="190416"/>
                    <a:chOff x="1498221" y="4047614"/>
                    <a:chExt cx="150566" cy="190416"/>
                  </a:xfrm>
                </p:grpSpPr>
                <p:sp>
                  <p:nvSpPr>
                    <p:cNvPr id="4568" name="Google Shape;4568;p7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70" name="Google Shape;4570;p75"/>
              <p:cNvGrpSpPr/>
              <p:nvPr/>
            </p:nvGrpSpPr>
            <p:grpSpPr>
              <a:xfrm>
                <a:off x="1560718" y="3800594"/>
                <a:ext cx="532948" cy="302090"/>
                <a:chOff x="1560718" y="3800594"/>
                <a:chExt cx="532948" cy="302090"/>
              </a:xfrm>
            </p:grpSpPr>
            <p:grpSp>
              <p:nvGrpSpPr>
                <p:cNvPr id="4571" name="Google Shape;4571;p75"/>
                <p:cNvGrpSpPr/>
                <p:nvPr/>
              </p:nvGrpSpPr>
              <p:grpSpPr>
                <a:xfrm>
                  <a:off x="1912179" y="3827344"/>
                  <a:ext cx="181487" cy="25631"/>
                  <a:chOff x="1912179" y="3827344"/>
                  <a:chExt cx="181487" cy="25631"/>
                </a:xfrm>
              </p:grpSpPr>
              <p:sp>
                <p:nvSpPr>
                  <p:cNvPr id="4572" name="Google Shape;4572;p7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4" name="Google Shape;4574;p75"/>
                <p:cNvGrpSpPr/>
                <p:nvPr/>
              </p:nvGrpSpPr>
              <p:grpSpPr>
                <a:xfrm>
                  <a:off x="1912179" y="4044505"/>
                  <a:ext cx="181487" cy="25622"/>
                  <a:chOff x="1912179" y="4044506"/>
                  <a:chExt cx="181487" cy="25622"/>
                </a:xfrm>
              </p:grpSpPr>
              <p:sp>
                <p:nvSpPr>
                  <p:cNvPr id="4575" name="Google Shape;4575;p7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7" name="Google Shape;4577;p75"/>
                <p:cNvGrpSpPr/>
                <p:nvPr/>
              </p:nvGrpSpPr>
              <p:grpSpPr>
                <a:xfrm>
                  <a:off x="1560718" y="3800594"/>
                  <a:ext cx="351472" cy="302090"/>
                  <a:chOff x="1560718" y="3800594"/>
                  <a:chExt cx="351472" cy="302090"/>
                </a:xfrm>
              </p:grpSpPr>
              <p:grpSp>
                <p:nvGrpSpPr>
                  <p:cNvPr id="4578" name="Google Shape;4578;p75"/>
                  <p:cNvGrpSpPr/>
                  <p:nvPr/>
                </p:nvGrpSpPr>
                <p:grpSpPr>
                  <a:xfrm>
                    <a:off x="1560718" y="3842857"/>
                    <a:ext cx="173586" cy="217131"/>
                    <a:chOff x="1560718" y="3842857"/>
                    <a:chExt cx="173586" cy="217131"/>
                  </a:xfrm>
                </p:grpSpPr>
                <p:sp>
                  <p:nvSpPr>
                    <p:cNvPr id="4579" name="Google Shape;4579;p7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2" name="Google Shape;4582;p7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84" name="Google Shape;4584;p7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5" name="Google Shape;4585;p75"/>
              <p:cNvGrpSpPr/>
              <p:nvPr/>
            </p:nvGrpSpPr>
            <p:grpSpPr>
              <a:xfrm>
                <a:off x="785350" y="3605478"/>
                <a:ext cx="535311" cy="249245"/>
                <a:chOff x="785350" y="3605478"/>
                <a:chExt cx="535311" cy="249245"/>
              </a:xfrm>
            </p:grpSpPr>
            <p:grpSp>
              <p:nvGrpSpPr>
                <p:cNvPr id="4586" name="Google Shape;4586;p75"/>
                <p:cNvGrpSpPr/>
                <p:nvPr/>
              </p:nvGrpSpPr>
              <p:grpSpPr>
                <a:xfrm>
                  <a:off x="785350" y="3605478"/>
                  <a:ext cx="376191" cy="102736"/>
                  <a:chOff x="785350" y="3605478"/>
                  <a:chExt cx="376191" cy="102736"/>
                </a:xfrm>
              </p:grpSpPr>
              <p:sp>
                <p:nvSpPr>
                  <p:cNvPr id="4587" name="Google Shape;4587;p7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0" name="Google Shape;4590;p75"/>
                <p:cNvGrpSpPr/>
                <p:nvPr/>
              </p:nvGrpSpPr>
              <p:grpSpPr>
                <a:xfrm>
                  <a:off x="1161530" y="3655851"/>
                  <a:ext cx="159131" cy="198872"/>
                  <a:chOff x="1161530" y="3655851"/>
                  <a:chExt cx="159131" cy="198872"/>
                </a:xfrm>
              </p:grpSpPr>
              <p:sp>
                <p:nvSpPr>
                  <p:cNvPr id="4591" name="Google Shape;4591;p7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93" name="Google Shape;4593;p75"/>
              <p:cNvGrpSpPr/>
              <p:nvPr/>
            </p:nvGrpSpPr>
            <p:grpSpPr>
              <a:xfrm>
                <a:off x="785350" y="4047614"/>
                <a:ext cx="535311" cy="240783"/>
                <a:chOff x="785350" y="4047614"/>
                <a:chExt cx="535311" cy="240783"/>
              </a:xfrm>
            </p:grpSpPr>
            <p:grpSp>
              <p:nvGrpSpPr>
                <p:cNvPr id="4594" name="Google Shape;4594;p75"/>
                <p:cNvGrpSpPr/>
                <p:nvPr/>
              </p:nvGrpSpPr>
              <p:grpSpPr>
                <a:xfrm>
                  <a:off x="1161636" y="4047614"/>
                  <a:ext cx="159025" cy="190415"/>
                  <a:chOff x="1161636" y="4047614"/>
                  <a:chExt cx="159025" cy="190415"/>
                </a:xfrm>
              </p:grpSpPr>
              <p:sp>
                <p:nvSpPr>
                  <p:cNvPr id="4595" name="Google Shape;4595;p7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75"/>
                <p:cNvGrpSpPr/>
                <p:nvPr/>
              </p:nvGrpSpPr>
              <p:grpSpPr>
                <a:xfrm>
                  <a:off x="785350" y="4185661"/>
                  <a:ext cx="376191" cy="102736"/>
                  <a:chOff x="785350" y="4185661"/>
                  <a:chExt cx="376191" cy="102736"/>
                </a:xfrm>
              </p:grpSpPr>
              <p:sp>
                <p:nvSpPr>
                  <p:cNvPr id="4598" name="Google Shape;4598;p7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01" name="Google Shape;4601;p75"/>
              <p:cNvGrpSpPr/>
              <p:nvPr/>
            </p:nvGrpSpPr>
            <p:grpSpPr>
              <a:xfrm>
                <a:off x="1501054" y="3605478"/>
                <a:ext cx="526340" cy="249240"/>
                <a:chOff x="1501054" y="3605478"/>
                <a:chExt cx="526340" cy="249240"/>
              </a:xfrm>
            </p:grpSpPr>
            <p:grpSp>
              <p:nvGrpSpPr>
                <p:cNvPr id="4602" name="Google Shape;4602;p75"/>
                <p:cNvGrpSpPr/>
                <p:nvPr/>
              </p:nvGrpSpPr>
              <p:grpSpPr>
                <a:xfrm>
                  <a:off x="1834208" y="3643867"/>
                  <a:ext cx="193185" cy="25622"/>
                  <a:chOff x="1834208" y="3643867"/>
                  <a:chExt cx="193185" cy="25622"/>
                </a:xfrm>
              </p:grpSpPr>
              <p:sp>
                <p:nvSpPr>
                  <p:cNvPr id="4603" name="Google Shape;4603;p7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75"/>
                <p:cNvGrpSpPr/>
                <p:nvPr/>
              </p:nvGrpSpPr>
              <p:grpSpPr>
                <a:xfrm>
                  <a:off x="1501054" y="3605478"/>
                  <a:ext cx="333165" cy="249240"/>
                  <a:chOff x="1501054" y="3605478"/>
                  <a:chExt cx="333165" cy="249240"/>
                </a:xfrm>
              </p:grpSpPr>
              <p:sp>
                <p:nvSpPr>
                  <p:cNvPr id="4606" name="Google Shape;4606;p7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7" name="Google Shape;4607;p75"/>
                  <p:cNvGrpSpPr/>
                  <p:nvPr/>
                </p:nvGrpSpPr>
                <p:grpSpPr>
                  <a:xfrm>
                    <a:off x="1501054" y="3655851"/>
                    <a:ext cx="155286" cy="198867"/>
                    <a:chOff x="1501054" y="3655851"/>
                    <a:chExt cx="155286" cy="198867"/>
                  </a:xfrm>
                </p:grpSpPr>
                <p:sp>
                  <p:nvSpPr>
                    <p:cNvPr id="4608" name="Google Shape;4608;p7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10" name="Google Shape;4610;p75"/>
              <p:cNvGrpSpPr/>
              <p:nvPr/>
            </p:nvGrpSpPr>
            <p:grpSpPr>
              <a:xfrm>
                <a:off x="724986" y="3800594"/>
                <a:ext cx="532950" cy="302090"/>
                <a:chOff x="724986" y="3800594"/>
                <a:chExt cx="532950" cy="302090"/>
              </a:xfrm>
            </p:grpSpPr>
            <p:grpSp>
              <p:nvGrpSpPr>
                <p:cNvPr id="4611" name="Google Shape;4611;p75"/>
                <p:cNvGrpSpPr/>
                <p:nvPr/>
              </p:nvGrpSpPr>
              <p:grpSpPr>
                <a:xfrm>
                  <a:off x="724986" y="4044367"/>
                  <a:ext cx="181314" cy="25626"/>
                  <a:chOff x="724986" y="4044367"/>
                  <a:chExt cx="181314" cy="25626"/>
                </a:xfrm>
              </p:grpSpPr>
              <p:sp>
                <p:nvSpPr>
                  <p:cNvPr id="4612" name="Google Shape;4612;p7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4" name="Google Shape;4614;p75"/>
                <p:cNvGrpSpPr/>
                <p:nvPr/>
              </p:nvGrpSpPr>
              <p:grpSpPr>
                <a:xfrm>
                  <a:off x="906290" y="3800594"/>
                  <a:ext cx="351646" cy="302090"/>
                  <a:chOff x="906290" y="3800594"/>
                  <a:chExt cx="351646" cy="302090"/>
                </a:xfrm>
              </p:grpSpPr>
              <p:grpSp>
                <p:nvGrpSpPr>
                  <p:cNvPr id="4615" name="Google Shape;4615;p75"/>
                  <p:cNvGrpSpPr/>
                  <p:nvPr/>
                </p:nvGrpSpPr>
                <p:grpSpPr>
                  <a:xfrm>
                    <a:off x="1084172" y="3842857"/>
                    <a:ext cx="173764" cy="217131"/>
                    <a:chOff x="1084172" y="3842857"/>
                    <a:chExt cx="173764" cy="217131"/>
                  </a:xfrm>
                </p:grpSpPr>
                <p:grpSp>
                  <p:nvGrpSpPr>
                    <p:cNvPr id="4616" name="Google Shape;4616;p75"/>
                    <p:cNvGrpSpPr/>
                    <p:nvPr/>
                  </p:nvGrpSpPr>
                  <p:grpSpPr>
                    <a:xfrm>
                      <a:off x="1156862" y="3936509"/>
                      <a:ext cx="101073" cy="25622"/>
                      <a:chOff x="1156862" y="3936509"/>
                      <a:chExt cx="101073" cy="25622"/>
                    </a:xfrm>
                  </p:grpSpPr>
                  <p:sp>
                    <p:nvSpPr>
                      <p:cNvPr id="4617" name="Google Shape;4617;p7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9" name="Google Shape;4619;p7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20" name="Google Shape;4620;p7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75"/>
                <p:cNvGrpSpPr/>
                <p:nvPr/>
              </p:nvGrpSpPr>
              <p:grpSpPr>
                <a:xfrm>
                  <a:off x="724986" y="3830189"/>
                  <a:ext cx="189533" cy="25626"/>
                  <a:chOff x="724986" y="3830189"/>
                  <a:chExt cx="189533" cy="25626"/>
                </a:xfrm>
              </p:grpSpPr>
              <p:sp>
                <p:nvSpPr>
                  <p:cNvPr id="4623" name="Google Shape;4623;p7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625" name="Google Shape;4625;p75"/>
          <p:cNvGrpSpPr/>
          <p:nvPr/>
        </p:nvGrpSpPr>
        <p:grpSpPr>
          <a:xfrm>
            <a:off x="2253298" y="2455640"/>
            <a:ext cx="948701" cy="935378"/>
            <a:chOff x="2253298" y="2428317"/>
            <a:chExt cx="948701" cy="935378"/>
          </a:xfrm>
        </p:grpSpPr>
        <p:sp>
          <p:nvSpPr>
            <p:cNvPr id="4626" name="Google Shape;4626;p7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62" name="Shape 4662"/>
        <p:cNvGrpSpPr/>
        <p:nvPr/>
      </p:nvGrpSpPr>
      <p:grpSpPr>
        <a:xfrm>
          <a:off x="0" y="0"/>
          <a:ext cx="0" cy="0"/>
          <a:chOff x="0" y="0"/>
          <a:chExt cx="0" cy="0"/>
        </a:xfrm>
      </p:grpSpPr>
      <p:grpSp>
        <p:nvGrpSpPr>
          <p:cNvPr id="4663" name="Google Shape;4663;p76"/>
          <p:cNvGrpSpPr/>
          <p:nvPr/>
        </p:nvGrpSpPr>
        <p:grpSpPr>
          <a:xfrm>
            <a:off x="3353582" y="1145627"/>
            <a:ext cx="2363393" cy="1017867"/>
            <a:chOff x="3292400" y="1219146"/>
            <a:chExt cx="2615240" cy="1110239"/>
          </a:xfrm>
        </p:grpSpPr>
        <p:sp>
          <p:nvSpPr>
            <p:cNvPr id="4664" name="Google Shape;4664;p7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665" name="Google Shape;4665;p7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66" name="Google Shape;4666;p7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667" name="Google Shape;4667;p7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668" name="Google Shape;4668;p7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669" name="Google Shape;4669;p7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670" name="Google Shape;4670;p7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671" name="Google Shape;4671;p7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672" name="Google Shape;4672;p7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673" name="Google Shape;4673;p7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674" name="Google Shape;4674;p7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675" name="Google Shape;4675;p7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676" name="Google Shape;4676;p7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677" name="Google Shape;4677;p7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678" name="Google Shape;4678;p76"/>
            <p:cNvGrpSpPr/>
            <p:nvPr/>
          </p:nvGrpSpPr>
          <p:grpSpPr>
            <a:xfrm>
              <a:off x="3748438" y="1378608"/>
              <a:ext cx="2159202" cy="903971"/>
              <a:chOff x="1683525" y="2179850"/>
              <a:chExt cx="4519050" cy="2134525"/>
            </a:xfrm>
          </p:grpSpPr>
          <p:sp>
            <p:nvSpPr>
              <p:cNvPr id="4679" name="Google Shape;4679;p7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0" name="Google Shape;4680;p7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1" name="Google Shape;4681;p7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2" name="Google Shape;4682;p7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3" name="Google Shape;4683;p7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4" name="Google Shape;4684;p7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5" name="Google Shape;4685;p7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6" name="Google Shape;4686;p7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7" name="Google Shape;4687;p7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8" name="Google Shape;4688;p7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89" name="Google Shape;4689;p7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90" name="Google Shape;4690;p7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691" name="Google Shape;4691;p76"/>
          <p:cNvGraphicFramePr/>
          <p:nvPr/>
        </p:nvGraphicFramePr>
        <p:xfrm>
          <a:off x="5949675" y="2323100"/>
          <a:ext cx="3000000" cy="3000000"/>
        </p:xfrm>
        <a:graphic>
          <a:graphicData uri="http://schemas.openxmlformats.org/drawingml/2006/table">
            <a:tbl>
              <a:tblPr>
                <a:noFill/>
                <a:tableStyleId>{5250767C-F2F0-48D1-8AEB-7F5A6391D286}</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692" name="Google Shape;4692;p76"/>
          <p:cNvGrpSpPr/>
          <p:nvPr/>
        </p:nvGrpSpPr>
        <p:grpSpPr>
          <a:xfrm>
            <a:off x="5926924" y="3381697"/>
            <a:ext cx="2519825" cy="1001454"/>
            <a:chOff x="1906114" y="789980"/>
            <a:chExt cx="1487676" cy="606868"/>
          </a:xfrm>
        </p:grpSpPr>
        <p:cxnSp>
          <p:nvCxnSpPr>
            <p:cNvPr id="4693" name="Google Shape;4693;p7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694" name="Google Shape;4694;p7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695" name="Google Shape;4695;p7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696" name="Google Shape;4696;p7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697" name="Google Shape;4697;p7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698" name="Google Shape;4698;p7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699" name="Google Shape;4699;p7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700" name="Google Shape;4700;p7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707" name="Google Shape;4707;p7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708" name="Google Shape;4708;p7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709" name="Google Shape;4709;p7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76"/>
          <p:cNvGrpSpPr/>
          <p:nvPr/>
        </p:nvGrpSpPr>
        <p:grpSpPr>
          <a:xfrm>
            <a:off x="726399" y="1190655"/>
            <a:ext cx="2394370" cy="976502"/>
            <a:chOff x="749309" y="1112739"/>
            <a:chExt cx="2371603" cy="976502"/>
          </a:xfrm>
        </p:grpSpPr>
        <p:sp>
          <p:nvSpPr>
            <p:cNvPr id="4711" name="Google Shape;4711;p7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743" name="Google Shape;4743;p76"/>
          <p:cNvGraphicFramePr/>
          <p:nvPr/>
        </p:nvGraphicFramePr>
        <p:xfrm>
          <a:off x="5949700" y="1188950"/>
          <a:ext cx="3000000" cy="3000000"/>
        </p:xfrm>
        <a:graphic>
          <a:graphicData uri="http://schemas.openxmlformats.org/drawingml/2006/table">
            <a:tbl>
              <a:tblPr>
                <a:noFill/>
                <a:tableStyleId>{5250767C-F2F0-48D1-8AEB-7F5A6391D286}</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744" name="Google Shape;4744;p76"/>
          <p:cNvGraphicFramePr/>
          <p:nvPr/>
        </p:nvGraphicFramePr>
        <p:xfrm>
          <a:off x="3356413" y="2323100"/>
          <a:ext cx="3000000" cy="3000000"/>
        </p:xfrm>
        <a:graphic>
          <a:graphicData uri="http://schemas.openxmlformats.org/drawingml/2006/table">
            <a:tbl>
              <a:tblPr>
                <a:noFill/>
                <a:tableStyleId>{5250767C-F2F0-48D1-8AEB-7F5A6391D286}</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745" name="Google Shape;4745;p76"/>
          <p:cNvGrpSpPr/>
          <p:nvPr/>
        </p:nvGrpSpPr>
        <p:grpSpPr>
          <a:xfrm>
            <a:off x="4100342" y="2709743"/>
            <a:ext cx="1517436" cy="74460"/>
            <a:chOff x="3980086" y="2804397"/>
            <a:chExt cx="1227600" cy="66900"/>
          </a:xfrm>
        </p:grpSpPr>
        <p:sp>
          <p:nvSpPr>
            <p:cNvPr id="4746" name="Google Shape;4746;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76"/>
          <p:cNvGrpSpPr/>
          <p:nvPr/>
        </p:nvGrpSpPr>
        <p:grpSpPr>
          <a:xfrm>
            <a:off x="4725406" y="3002330"/>
            <a:ext cx="892956" cy="74460"/>
            <a:chOff x="3980086" y="2804397"/>
            <a:chExt cx="1227600" cy="66900"/>
          </a:xfrm>
        </p:grpSpPr>
        <p:sp>
          <p:nvSpPr>
            <p:cNvPr id="4749" name="Google Shape;4749;p7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76"/>
          <p:cNvGrpSpPr/>
          <p:nvPr/>
        </p:nvGrpSpPr>
        <p:grpSpPr>
          <a:xfrm>
            <a:off x="3358498" y="3361213"/>
            <a:ext cx="2363244" cy="1005943"/>
            <a:chOff x="3358415" y="3361302"/>
            <a:chExt cx="2363244" cy="1024695"/>
          </a:xfrm>
        </p:grpSpPr>
        <p:grpSp>
          <p:nvGrpSpPr>
            <p:cNvPr id="4752" name="Google Shape;4752;p76"/>
            <p:cNvGrpSpPr/>
            <p:nvPr/>
          </p:nvGrpSpPr>
          <p:grpSpPr>
            <a:xfrm>
              <a:off x="3358415" y="3361302"/>
              <a:ext cx="441300" cy="1024695"/>
              <a:chOff x="3358415" y="3361302"/>
              <a:chExt cx="441300" cy="1024695"/>
            </a:xfrm>
          </p:grpSpPr>
          <p:sp>
            <p:nvSpPr>
              <p:cNvPr id="4753" name="Google Shape;4753;p7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9" name="Google Shape;4759;p76"/>
            <p:cNvGrpSpPr/>
            <p:nvPr/>
          </p:nvGrpSpPr>
          <p:grpSpPr>
            <a:xfrm>
              <a:off x="3838901" y="3361302"/>
              <a:ext cx="441300" cy="1024695"/>
              <a:chOff x="3838901" y="3361302"/>
              <a:chExt cx="441300" cy="1024695"/>
            </a:xfrm>
          </p:grpSpPr>
          <p:sp>
            <p:nvSpPr>
              <p:cNvPr id="4760" name="Google Shape;4760;p7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6" name="Google Shape;4766;p76"/>
            <p:cNvGrpSpPr/>
            <p:nvPr/>
          </p:nvGrpSpPr>
          <p:grpSpPr>
            <a:xfrm>
              <a:off x="4319387" y="3361302"/>
              <a:ext cx="441300" cy="1024695"/>
              <a:chOff x="4319387" y="3361302"/>
              <a:chExt cx="441300" cy="1024695"/>
            </a:xfrm>
          </p:grpSpPr>
          <p:sp>
            <p:nvSpPr>
              <p:cNvPr id="4767" name="Google Shape;4767;p7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76"/>
            <p:cNvGrpSpPr/>
            <p:nvPr/>
          </p:nvGrpSpPr>
          <p:grpSpPr>
            <a:xfrm>
              <a:off x="4799873" y="3361302"/>
              <a:ext cx="441300" cy="1024695"/>
              <a:chOff x="4799873" y="3361302"/>
              <a:chExt cx="441300" cy="1024695"/>
            </a:xfrm>
          </p:grpSpPr>
          <p:sp>
            <p:nvSpPr>
              <p:cNvPr id="4774" name="Google Shape;4774;p7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76"/>
            <p:cNvGrpSpPr/>
            <p:nvPr/>
          </p:nvGrpSpPr>
          <p:grpSpPr>
            <a:xfrm>
              <a:off x="5280360" y="3361302"/>
              <a:ext cx="441300" cy="1024695"/>
              <a:chOff x="5280360" y="3361302"/>
              <a:chExt cx="441300" cy="1024695"/>
            </a:xfrm>
          </p:grpSpPr>
          <p:sp>
            <p:nvSpPr>
              <p:cNvPr id="4781" name="Google Shape;4781;p7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787" name="Google Shape;4787;p76"/>
          <p:cNvGraphicFramePr/>
          <p:nvPr/>
        </p:nvGraphicFramePr>
        <p:xfrm>
          <a:off x="724925" y="2323100"/>
          <a:ext cx="3000000" cy="3000000"/>
        </p:xfrm>
        <a:graphic>
          <a:graphicData uri="http://schemas.openxmlformats.org/drawingml/2006/table">
            <a:tbl>
              <a:tblPr>
                <a:noFill/>
                <a:tableStyleId>{5250767C-F2F0-48D1-8AEB-7F5A6391D286}</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788" name="Google Shape;4788;p76"/>
          <p:cNvGrpSpPr/>
          <p:nvPr/>
        </p:nvGrpSpPr>
        <p:grpSpPr>
          <a:xfrm>
            <a:off x="726450" y="3372825"/>
            <a:ext cx="2403614" cy="1005900"/>
            <a:chOff x="726450" y="3372825"/>
            <a:chExt cx="2403614" cy="1005900"/>
          </a:xfrm>
        </p:grpSpPr>
        <p:grpSp>
          <p:nvGrpSpPr>
            <p:cNvPr id="4789" name="Google Shape;4789;p76"/>
            <p:cNvGrpSpPr/>
            <p:nvPr/>
          </p:nvGrpSpPr>
          <p:grpSpPr>
            <a:xfrm>
              <a:off x="726450" y="3696000"/>
              <a:ext cx="2403614" cy="500898"/>
              <a:chOff x="726450" y="3696000"/>
              <a:chExt cx="2403614" cy="500898"/>
            </a:xfrm>
          </p:grpSpPr>
          <p:sp>
            <p:nvSpPr>
              <p:cNvPr id="4790" name="Google Shape;4790;p7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91" name="Google Shape;4791;p7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792" name="Google Shape;4792;p76"/>
            <p:cNvGrpSpPr/>
            <p:nvPr/>
          </p:nvGrpSpPr>
          <p:grpSpPr>
            <a:xfrm>
              <a:off x="1348050" y="3372825"/>
              <a:ext cx="1720425" cy="1005900"/>
              <a:chOff x="1348050" y="3372825"/>
              <a:chExt cx="1720425" cy="1005900"/>
            </a:xfrm>
          </p:grpSpPr>
          <p:sp>
            <p:nvSpPr>
              <p:cNvPr id="4793" name="Google Shape;4793;p7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94" name="Google Shape;4794;p7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95" name="Google Shape;4795;p7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96" name="Google Shape;4796;p7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97" name="Google Shape;4797;p7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798" name="Google Shape;4798;p76"/>
            <p:cNvGrpSpPr/>
            <p:nvPr/>
          </p:nvGrpSpPr>
          <p:grpSpPr>
            <a:xfrm>
              <a:off x="1455707" y="3731058"/>
              <a:ext cx="1491150" cy="417657"/>
              <a:chOff x="1455707" y="3731058"/>
              <a:chExt cx="1491150" cy="417657"/>
            </a:xfrm>
          </p:grpSpPr>
          <p:grpSp>
            <p:nvGrpSpPr>
              <p:cNvPr id="4799" name="Google Shape;4799;p76"/>
              <p:cNvGrpSpPr/>
              <p:nvPr/>
            </p:nvGrpSpPr>
            <p:grpSpPr>
              <a:xfrm>
                <a:off x="1472938" y="3745828"/>
                <a:ext cx="72126" cy="53788"/>
                <a:chOff x="1472938" y="3745828"/>
                <a:chExt cx="72126" cy="53788"/>
              </a:xfrm>
            </p:grpSpPr>
            <p:sp>
              <p:nvSpPr>
                <p:cNvPr id="4800" name="Google Shape;4800;p7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2" name="Google Shape;4802;p76"/>
              <p:cNvGrpSpPr/>
              <p:nvPr/>
            </p:nvGrpSpPr>
            <p:grpSpPr>
              <a:xfrm>
                <a:off x="1819181" y="4089633"/>
                <a:ext cx="72126" cy="53788"/>
                <a:chOff x="1819181" y="4089633"/>
                <a:chExt cx="72126" cy="53788"/>
              </a:xfrm>
            </p:grpSpPr>
            <p:sp>
              <p:nvSpPr>
                <p:cNvPr id="4803" name="Google Shape;4803;p7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76"/>
              <p:cNvGrpSpPr/>
              <p:nvPr/>
            </p:nvGrpSpPr>
            <p:grpSpPr>
              <a:xfrm>
                <a:off x="1455707" y="4084171"/>
                <a:ext cx="64321" cy="64544"/>
                <a:chOff x="1455707" y="4084171"/>
                <a:chExt cx="64321" cy="64544"/>
              </a:xfrm>
            </p:grpSpPr>
            <p:sp>
              <p:nvSpPr>
                <p:cNvPr id="4806" name="Google Shape;4806;p7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76"/>
              <p:cNvGrpSpPr/>
              <p:nvPr/>
            </p:nvGrpSpPr>
            <p:grpSpPr>
              <a:xfrm>
                <a:off x="1818610" y="3731058"/>
                <a:ext cx="64321" cy="64544"/>
                <a:chOff x="1818610" y="3731058"/>
                <a:chExt cx="64321" cy="64544"/>
              </a:xfrm>
            </p:grpSpPr>
            <p:sp>
              <p:nvSpPr>
                <p:cNvPr id="4809" name="Google Shape;4809;p7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76"/>
              <p:cNvGrpSpPr/>
              <p:nvPr/>
            </p:nvGrpSpPr>
            <p:grpSpPr>
              <a:xfrm>
                <a:off x="2172491" y="4089633"/>
                <a:ext cx="72126" cy="53788"/>
                <a:chOff x="2172491" y="4089633"/>
                <a:chExt cx="72126" cy="53788"/>
              </a:xfrm>
            </p:grpSpPr>
            <p:sp>
              <p:nvSpPr>
                <p:cNvPr id="4812" name="Google Shape;4812;p7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4" name="Google Shape;4814;p76"/>
              <p:cNvGrpSpPr/>
              <p:nvPr/>
            </p:nvGrpSpPr>
            <p:grpSpPr>
              <a:xfrm>
                <a:off x="2171920" y="3731058"/>
                <a:ext cx="64321" cy="64544"/>
                <a:chOff x="2171920" y="3731058"/>
                <a:chExt cx="64321" cy="64544"/>
              </a:xfrm>
            </p:grpSpPr>
            <p:sp>
              <p:nvSpPr>
                <p:cNvPr id="4815" name="Google Shape;4815;p7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76"/>
              <p:cNvGrpSpPr/>
              <p:nvPr/>
            </p:nvGrpSpPr>
            <p:grpSpPr>
              <a:xfrm>
                <a:off x="2874730" y="3745828"/>
                <a:ext cx="72126" cy="53788"/>
                <a:chOff x="2874730" y="3745828"/>
                <a:chExt cx="72126" cy="53788"/>
              </a:xfrm>
            </p:grpSpPr>
            <p:sp>
              <p:nvSpPr>
                <p:cNvPr id="4818" name="Google Shape;4818;p7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76"/>
              <p:cNvGrpSpPr/>
              <p:nvPr/>
            </p:nvGrpSpPr>
            <p:grpSpPr>
              <a:xfrm>
                <a:off x="2878589" y="4081481"/>
                <a:ext cx="64321" cy="64544"/>
                <a:chOff x="2878589" y="4081481"/>
                <a:chExt cx="64321" cy="64544"/>
              </a:xfrm>
            </p:grpSpPr>
            <p:sp>
              <p:nvSpPr>
                <p:cNvPr id="4821" name="Google Shape;4821;p7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76"/>
              <p:cNvGrpSpPr/>
              <p:nvPr/>
            </p:nvGrpSpPr>
            <p:grpSpPr>
              <a:xfrm>
                <a:off x="2525796" y="4089633"/>
                <a:ext cx="72126" cy="53788"/>
                <a:chOff x="2525796" y="4089633"/>
                <a:chExt cx="72126" cy="53788"/>
              </a:xfrm>
            </p:grpSpPr>
            <p:sp>
              <p:nvSpPr>
                <p:cNvPr id="4824" name="Google Shape;4824;p7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76"/>
              <p:cNvGrpSpPr/>
              <p:nvPr/>
            </p:nvGrpSpPr>
            <p:grpSpPr>
              <a:xfrm>
                <a:off x="2525225" y="3731058"/>
                <a:ext cx="64321" cy="64544"/>
                <a:chOff x="2525225" y="3731058"/>
                <a:chExt cx="64321" cy="64544"/>
              </a:xfrm>
            </p:grpSpPr>
            <p:sp>
              <p:nvSpPr>
                <p:cNvPr id="4827" name="Google Shape;4827;p7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2" name="Shape 4832"/>
        <p:cNvGrpSpPr/>
        <p:nvPr/>
      </p:nvGrpSpPr>
      <p:grpSpPr>
        <a:xfrm>
          <a:off x="0" y="0"/>
          <a:ext cx="0" cy="0"/>
          <a:chOff x="0" y="0"/>
          <a:chExt cx="0" cy="0"/>
        </a:xfrm>
      </p:grpSpPr>
      <p:grpSp>
        <p:nvGrpSpPr>
          <p:cNvPr id="4833" name="Google Shape;4833;p77"/>
          <p:cNvGrpSpPr/>
          <p:nvPr/>
        </p:nvGrpSpPr>
        <p:grpSpPr>
          <a:xfrm>
            <a:off x="732428" y="1171356"/>
            <a:ext cx="845921" cy="690752"/>
            <a:chOff x="732428" y="1198513"/>
            <a:chExt cx="845921" cy="690752"/>
          </a:xfrm>
        </p:grpSpPr>
        <p:grpSp>
          <p:nvGrpSpPr>
            <p:cNvPr id="4834" name="Google Shape;4834;p77"/>
            <p:cNvGrpSpPr/>
            <p:nvPr/>
          </p:nvGrpSpPr>
          <p:grpSpPr>
            <a:xfrm>
              <a:off x="823030" y="1198513"/>
              <a:ext cx="755319" cy="690752"/>
              <a:chOff x="823030" y="1198513"/>
              <a:chExt cx="755319" cy="690752"/>
            </a:xfrm>
          </p:grpSpPr>
          <p:sp>
            <p:nvSpPr>
              <p:cNvPr id="4835" name="Google Shape;4835;p7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77"/>
            <p:cNvGrpSpPr/>
            <p:nvPr/>
          </p:nvGrpSpPr>
          <p:grpSpPr>
            <a:xfrm>
              <a:off x="732428" y="1239937"/>
              <a:ext cx="739912" cy="607886"/>
              <a:chOff x="732428" y="1239937"/>
              <a:chExt cx="739912" cy="607886"/>
            </a:xfrm>
          </p:grpSpPr>
          <p:sp>
            <p:nvSpPr>
              <p:cNvPr id="4838" name="Google Shape;4838;p7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77"/>
            <p:cNvGrpSpPr/>
            <p:nvPr/>
          </p:nvGrpSpPr>
          <p:grpSpPr>
            <a:xfrm>
              <a:off x="732428" y="1277018"/>
              <a:ext cx="702832" cy="533758"/>
              <a:chOff x="732428" y="1277018"/>
              <a:chExt cx="702832" cy="533758"/>
            </a:xfrm>
          </p:grpSpPr>
          <p:sp>
            <p:nvSpPr>
              <p:cNvPr id="4841" name="Google Shape;4841;p7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77"/>
            <p:cNvGrpSpPr/>
            <p:nvPr/>
          </p:nvGrpSpPr>
          <p:grpSpPr>
            <a:xfrm>
              <a:off x="931170" y="1306653"/>
              <a:ext cx="647179" cy="474455"/>
              <a:chOff x="931170" y="1306653"/>
              <a:chExt cx="647179" cy="474455"/>
            </a:xfrm>
          </p:grpSpPr>
          <p:sp>
            <p:nvSpPr>
              <p:cNvPr id="4844" name="Google Shape;4844;p7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6" name="Google Shape;4846;p7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7" name="Google Shape;4847;p77"/>
          <p:cNvGrpSpPr/>
          <p:nvPr/>
        </p:nvGrpSpPr>
        <p:grpSpPr>
          <a:xfrm>
            <a:off x="3964037" y="1171363"/>
            <a:ext cx="634656" cy="699982"/>
            <a:chOff x="5985650" y="2860025"/>
            <a:chExt cx="1396075" cy="1539775"/>
          </a:xfrm>
        </p:grpSpPr>
        <p:sp>
          <p:nvSpPr>
            <p:cNvPr id="4848" name="Google Shape;4848;p7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77"/>
          <p:cNvGrpSpPr/>
          <p:nvPr/>
        </p:nvGrpSpPr>
        <p:grpSpPr>
          <a:xfrm>
            <a:off x="4719687" y="1171356"/>
            <a:ext cx="725845" cy="699975"/>
            <a:chOff x="4249973" y="1201875"/>
            <a:chExt cx="1958568" cy="1888762"/>
          </a:xfrm>
        </p:grpSpPr>
        <p:sp>
          <p:nvSpPr>
            <p:cNvPr id="4881" name="Google Shape;4881;p7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2" name="Google Shape;4882;p77"/>
            <p:cNvGrpSpPr/>
            <p:nvPr/>
          </p:nvGrpSpPr>
          <p:grpSpPr>
            <a:xfrm>
              <a:off x="5853086" y="1789142"/>
              <a:ext cx="355454" cy="1048099"/>
              <a:chOff x="5576108" y="2016725"/>
              <a:chExt cx="565200" cy="1666560"/>
            </a:xfrm>
          </p:grpSpPr>
          <p:sp>
            <p:nvSpPr>
              <p:cNvPr id="4883" name="Google Shape;4883;p7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84" name="Google Shape;4884;p7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5" name="Google Shape;4885;p77"/>
            <p:cNvGrpSpPr/>
            <p:nvPr/>
          </p:nvGrpSpPr>
          <p:grpSpPr>
            <a:xfrm>
              <a:off x="4869455" y="2691676"/>
              <a:ext cx="1013897" cy="398961"/>
              <a:chOff x="4012057" y="3451825"/>
              <a:chExt cx="1612175" cy="634379"/>
            </a:xfrm>
          </p:grpSpPr>
          <p:sp>
            <p:nvSpPr>
              <p:cNvPr id="4886" name="Google Shape;4886;p7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87" name="Google Shape;4887;p7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8" name="Google Shape;4888;p77"/>
            <p:cNvGrpSpPr/>
            <p:nvPr/>
          </p:nvGrpSpPr>
          <p:grpSpPr>
            <a:xfrm>
              <a:off x="4276937" y="2155961"/>
              <a:ext cx="651965" cy="891358"/>
              <a:chOff x="3069908" y="2599997"/>
              <a:chExt cx="1036675" cy="1417328"/>
            </a:xfrm>
          </p:grpSpPr>
          <p:sp>
            <p:nvSpPr>
              <p:cNvPr id="4889" name="Google Shape;4889;p7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90" name="Google Shape;4890;p7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77"/>
            <p:cNvGrpSpPr/>
            <p:nvPr/>
          </p:nvGrpSpPr>
          <p:grpSpPr>
            <a:xfrm>
              <a:off x="5054918" y="1201875"/>
              <a:ext cx="999548" cy="602711"/>
              <a:chOff x="4306958" y="1082925"/>
              <a:chExt cx="1589359" cy="958358"/>
            </a:xfrm>
          </p:grpSpPr>
          <p:sp>
            <p:nvSpPr>
              <p:cNvPr id="4892" name="Google Shape;4892;p7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93" name="Google Shape;4893;p7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77"/>
            <p:cNvGrpSpPr/>
            <p:nvPr/>
          </p:nvGrpSpPr>
          <p:grpSpPr>
            <a:xfrm>
              <a:off x="4249973" y="1303451"/>
              <a:ext cx="799317" cy="841334"/>
              <a:chOff x="3027033" y="1244439"/>
              <a:chExt cx="1270977" cy="1337786"/>
            </a:xfrm>
          </p:grpSpPr>
          <p:sp>
            <p:nvSpPr>
              <p:cNvPr id="4895" name="Google Shape;4895;p7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96" name="Google Shape;4896;p7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7" name="Google Shape;4897;p77"/>
          <p:cNvGrpSpPr/>
          <p:nvPr/>
        </p:nvGrpSpPr>
        <p:grpSpPr>
          <a:xfrm>
            <a:off x="4072551" y="2058137"/>
            <a:ext cx="750769" cy="683784"/>
            <a:chOff x="4204684" y="2104422"/>
            <a:chExt cx="699822" cy="637382"/>
          </a:xfrm>
        </p:grpSpPr>
        <p:grpSp>
          <p:nvGrpSpPr>
            <p:cNvPr id="4898" name="Google Shape;4898;p77"/>
            <p:cNvGrpSpPr/>
            <p:nvPr/>
          </p:nvGrpSpPr>
          <p:grpSpPr>
            <a:xfrm>
              <a:off x="4204684" y="2430067"/>
              <a:ext cx="342957" cy="311738"/>
              <a:chOff x="4204684" y="2430067"/>
              <a:chExt cx="342957" cy="311738"/>
            </a:xfrm>
          </p:grpSpPr>
          <p:sp>
            <p:nvSpPr>
              <p:cNvPr id="4899" name="Google Shape;4899;p7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1" name="Google Shape;4901;p77"/>
            <p:cNvGrpSpPr/>
            <p:nvPr/>
          </p:nvGrpSpPr>
          <p:grpSpPr>
            <a:xfrm>
              <a:off x="4561586" y="2430067"/>
              <a:ext cx="342920" cy="311738"/>
              <a:chOff x="4561586" y="2430067"/>
              <a:chExt cx="342920" cy="311738"/>
            </a:xfrm>
          </p:grpSpPr>
          <p:sp>
            <p:nvSpPr>
              <p:cNvPr id="4902" name="Google Shape;4902;p7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77"/>
            <p:cNvGrpSpPr/>
            <p:nvPr/>
          </p:nvGrpSpPr>
          <p:grpSpPr>
            <a:xfrm>
              <a:off x="4561586" y="2104422"/>
              <a:ext cx="342920" cy="311738"/>
              <a:chOff x="4561586" y="2104422"/>
              <a:chExt cx="342920" cy="311738"/>
            </a:xfrm>
          </p:grpSpPr>
          <p:sp>
            <p:nvSpPr>
              <p:cNvPr id="4905" name="Google Shape;4905;p7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77"/>
            <p:cNvGrpSpPr/>
            <p:nvPr/>
          </p:nvGrpSpPr>
          <p:grpSpPr>
            <a:xfrm>
              <a:off x="4204684" y="2104422"/>
              <a:ext cx="342957" cy="311664"/>
              <a:chOff x="4204684" y="2104422"/>
              <a:chExt cx="342957" cy="311664"/>
            </a:xfrm>
          </p:grpSpPr>
          <p:sp>
            <p:nvSpPr>
              <p:cNvPr id="4908" name="Google Shape;4908;p7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10" name="Google Shape;4910;p77"/>
          <p:cNvGrpSpPr/>
          <p:nvPr/>
        </p:nvGrpSpPr>
        <p:grpSpPr>
          <a:xfrm>
            <a:off x="5536984" y="1171351"/>
            <a:ext cx="660591" cy="688867"/>
            <a:chOff x="5830645" y="1267368"/>
            <a:chExt cx="530340" cy="553040"/>
          </a:xfrm>
        </p:grpSpPr>
        <p:sp>
          <p:nvSpPr>
            <p:cNvPr id="4911" name="Google Shape;4911;p7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2" name="Google Shape;4912;p77"/>
            <p:cNvGrpSpPr/>
            <p:nvPr/>
          </p:nvGrpSpPr>
          <p:grpSpPr>
            <a:xfrm>
              <a:off x="5830645" y="1267368"/>
              <a:ext cx="259743" cy="269909"/>
              <a:chOff x="5830645" y="1267368"/>
              <a:chExt cx="259743" cy="269909"/>
            </a:xfrm>
          </p:grpSpPr>
          <p:sp>
            <p:nvSpPr>
              <p:cNvPr id="4913" name="Google Shape;4913;p7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77"/>
            <p:cNvGrpSpPr/>
            <p:nvPr/>
          </p:nvGrpSpPr>
          <p:grpSpPr>
            <a:xfrm>
              <a:off x="6101293" y="1267368"/>
              <a:ext cx="259692" cy="269909"/>
              <a:chOff x="6101293" y="1267368"/>
              <a:chExt cx="259692" cy="269909"/>
            </a:xfrm>
          </p:grpSpPr>
          <p:sp>
            <p:nvSpPr>
              <p:cNvPr id="4916" name="Google Shape;4916;p7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77"/>
            <p:cNvGrpSpPr/>
            <p:nvPr/>
          </p:nvGrpSpPr>
          <p:grpSpPr>
            <a:xfrm>
              <a:off x="5830645" y="1550500"/>
              <a:ext cx="259692" cy="269909"/>
              <a:chOff x="5830645" y="1550500"/>
              <a:chExt cx="259692" cy="269909"/>
            </a:xfrm>
          </p:grpSpPr>
          <p:sp>
            <p:nvSpPr>
              <p:cNvPr id="4919" name="Google Shape;4919;p7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77"/>
            <p:cNvGrpSpPr/>
            <p:nvPr/>
          </p:nvGrpSpPr>
          <p:grpSpPr>
            <a:xfrm>
              <a:off x="6101293" y="1550500"/>
              <a:ext cx="259692" cy="269909"/>
              <a:chOff x="6101293" y="1550500"/>
              <a:chExt cx="259692" cy="269909"/>
            </a:xfrm>
          </p:grpSpPr>
          <p:sp>
            <p:nvSpPr>
              <p:cNvPr id="4922" name="Google Shape;4922;p7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24" name="Google Shape;4924;p77"/>
          <p:cNvGrpSpPr/>
          <p:nvPr/>
        </p:nvGrpSpPr>
        <p:grpSpPr>
          <a:xfrm>
            <a:off x="739138" y="2061810"/>
            <a:ext cx="697154" cy="679574"/>
            <a:chOff x="2679875" y="2361475"/>
            <a:chExt cx="780425" cy="760575"/>
          </a:xfrm>
        </p:grpSpPr>
        <p:sp>
          <p:nvSpPr>
            <p:cNvPr id="4925" name="Google Shape;4925;p7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1" name="Google Shape;4931;p77"/>
          <p:cNvGrpSpPr/>
          <p:nvPr/>
        </p:nvGrpSpPr>
        <p:grpSpPr>
          <a:xfrm>
            <a:off x="3138297" y="1171402"/>
            <a:ext cx="735829" cy="684547"/>
            <a:chOff x="3351965" y="1148808"/>
            <a:chExt cx="750770" cy="698375"/>
          </a:xfrm>
        </p:grpSpPr>
        <p:grpSp>
          <p:nvGrpSpPr>
            <p:cNvPr id="4932" name="Google Shape;4932;p77"/>
            <p:cNvGrpSpPr/>
            <p:nvPr/>
          </p:nvGrpSpPr>
          <p:grpSpPr>
            <a:xfrm>
              <a:off x="3586796" y="1148808"/>
              <a:ext cx="294857" cy="286830"/>
              <a:chOff x="3750225" y="1774000"/>
              <a:chExt cx="149575" cy="145525"/>
            </a:xfrm>
          </p:grpSpPr>
          <p:sp>
            <p:nvSpPr>
              <p:cNvPr id="4933" name="Google Shape;4933;p7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77"/>
            <p:cNvGrpSpPr/>
            <p:nvPr/>
          </p:nvGrpSpPr>
          <p:grpSpPr>
            <a:xfrm>
              <a:off x="3779245" y="1375768"/>
              <a:ext cx="323490" cy="286978"/>
              <a:chOff x="3847850" y="1889150"/>
              <a:chExt cx="164100" cy="145600"/>
            </a:xfrm>
          </p:grpSpPr>
          <p:sp>
            <p:nvSpPr>
              <p:cNvPr id="4936" name="Google Shape;4936;p7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8" name="Google Shape;4938;p77"/>
            <p:cNvGrpSpPr/>
            <p:nvPr/>
          </p:nvGrpSpPr>
          <p:grpSpPr>
            <a:xfrm>
              <a:off x="3351965" y="1330435"/>
              <a:ext cx="295449" cy="285401"/>
              <a:chOff x="3631100" y="1866150"/>
              <a:chExt cx="149875" cy="144800"/>
            </a:xfrm>
          </p:grpSpPr>
          <p:sp>
            <p:nvSpPr>
              <p:cNvPr id="4939" name="Google Shape;4939;p7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77"/>
            <p:cNvGrpSpPr/>
            <p:nvPr/>
          </p:nvGrpSpPr>
          <p:grpSpPr>
            <a:xfrm>
              <a:off x="3548208" y="1560352"/>
              <a:ext cx="294808" cy="286830"/>
              <a:chOff x="3730650" y="1982800"/>
              <a:chExt cx="149550" cy="145525"/>
            </a:xfrm>
          </p:grpSpPr>
          <p:sp>
            <p:nvSpPr>
              <p:cNvPr id="4942" name="Google Shape;4942;p7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44" name="Google Shape;4944;p77"/>
          <p:cNvGrpSpPr/>
          <p:nvPr/>
        </p:nvGrpSpPr>
        <p:grpSpPr>
          <a:xfrm>
            <a:off x="7639949" y="1171356"/>
            <a:ext cx="804565" cy="677795"/>
            <a:chOff x="7636443" y="1204988"/>
            <a:chExt cx="804565" cy="677795"/>
          </a:xfrm>
        </p:grpSpPr>
        <p:grpSp>
          <p:nvGrpSpPr>
            <p:cNvPr id="4945" name="Google Shape;4945;p77"/>
            <p:cNvGrpSpPr/>
            <p:nvPr/>
          </p:nvGrpSpPr>
          <p:grpSpPr>
            <a:xfrm>
              <a:off x="7636443" y="1509705"/>
              <a:ext cx="804565" cy="373078"/>
              <a:chOff x="7636443" y="1509705"/>
              <a:chExt cx="804565" cy="373078"/>
            </a:xfrm>
          </p:grpSpPr>
          <p:sp>
            <p:nvSpPr>
              <p:cNvPr id="4946" name="Google Shape;4946;p7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8" name="Google Shape;4948;p77"/>
            <p:cNvGrpSpPr/>
            <p:nvPr/>
          </p:nvGrpSpPr>
          <p:grpSpPr>
            <a:xfrm>
              <a:off x="7636443" y="1408133"/>
              <a:ext cx="804565" cy="373078"/>
              <a:chOff x="7636443" y="1408133"/>
              <a:chExt cx="804565" cy="373078"/>
            </a:xfrm>
          </p:grpSpPr>
          <p:sp>
            <p:nvSpPr>
              <p:cNvPr id="4949" name="Google Shape;4949;p7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77"/>
            <p:cNvGrpSpPr/>
            <p:nvPr/>
          </p:nvGrpSpPr>
          <p:grpSpPr>
            <a:xfrm>
              <a:off x="7636443" y="1306560"/>
              <a:ext cx="804565" cy="373078"/>
              <a:chOff x="7636443" y="1306560"/>
              <a:chExt cx="804565" cy="373078"/>
            </a:xfrm>
          </p:grpSpPr>
          <p:sp>
            <p:nvSpPr>
              <p:cNvPr id="4952" name="Google Shape;4952;p7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7"/>
            <p:cNvGrpSpPr/>
            <p:nvPr/>
          </p:nvGrpSpPr>
          <p:grpSpPr>
            <a:xfrm>
              <a:off x="7636443" y="1204988"/>
              <a:ext cx="804565" cy="373078"/>
              <a:chOff x="7636443" y="1204988"/>
              <a:chExt cx="804565" cy="373078"/>
            </a:xfrm>
          </p:grpSpPr>
          <p:sp>
            <p:nvSpPr>
              <p:cNvPr id="4955" name="Google Shape;4955;p7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7" name="Google Shape;4957;p77"/>
          <p:cNvGrpSpPr/>
          <p:nvPr/>
        </p:nvGrpSpPr>
        <p:grpSpPr>
          <a:xfrm>
            <a:off x="4978796" y="2078771"/>
            <a:ext cx="661339" cy="661188"/>
            <a:chOff x="3990000" y="975400"/>
            <a:chExt cx="3934200" cy="3933300"/>
          </a:xfrm>
        </p:grpSpPr>
        <p:sp>
          <p:nvSpPr>
            <p:cNvPr id="4958" name="Google Shape;4958;p7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77"/>
          <p:cNvGrpSpPr/>
          <p:nvPr/>
        </p:nvGrpSpPr>
        <p:grpSpPr>
          <a:xfrm>
            <a:off x="6622444" y="2057409"/>
            <a:ext cx="868881" cy="684241"/>
            <a:chOff x="6598259" y="2078634"/>
            <a:chExt cx="868881" cy="684241"/>
          </a:xfrm>
        </p:grpSpPr>
        <p:sp>
          <p:nvSpPr>
            <p:cNvPr id="4963" name="Google Shape;4963;p7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9" name="Google Shape;4969;p77"/>
            <p:cNvGrpSpPr/>
            <p:nvPr/>
          </p:nvGrpSpPr>
          <p:grpSpPr>
            <a:xfrm>
              <a:off x="6808175" y="2078634"/>
              <a:ext cx="452229" cy="684241"/>
              <a:chOff x="6808175" y="2078634"/>
              <a:chExt cx="452229" cy="684241"/>
            </a:xfrm>
          </p:grpSpPr>
          <p:sp>
            <p:nvSpPr>
              <p:cNvPr id="4970" name="Google Shape;4970;p7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6" name="Google Shape;4976;p77"/>
              <p:cNvGrpSpPr/>
              <p:nvPr/>
            </p:nvGrpSpPr>
            <p:grpSpPr>
              <a:xfrm>
                <a:off x="6821586" y="2078634"/>
                <a:ext cx="426871" cy="684241"/>
                <a:chOff x="6821586" y="2078634"/>
                <a:chExt cx="426871" cy="684241"/>
              </a:xfrm>
            </p:grpSpPr>
            <p:grpSp>
              <p:nvGrpSpPr>
                <p:cNvPr id="4977" name="Google Shape;4977;p77"/>
                <p:cNvGrpSpPr/>
                <p:nvPr/>
              </p:nvGrpSpPr>
              <p:grpSpPr>
                <a:xfrm>
                  <a:off x="6821586" y="2078634"/>
                  <a:ext cx="426871" cy="684241"/>
                  <a:chOff x="6821586" y="2078634"/>
                  <a:chExt cx="426871" cy="684241"/>
                </a:xfrm>
              </p:grpSpPr>
              <p:sp>
                <p:nvSpPr>
                  <p:cNvPr id="4978" name="Google Shape;4978;p7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7" name="Google Shape;4997;p7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003" name="Google Shape;5003;p77"/>
          <p:cNvGrpSpPr/>
          <p:nvPr/>
        </p:nvGrpSpPr>
        <p:grpSpPr>
          <a:xfrm>
            <a:off x="5795610" y="2063018"/>
            <a:ext cx="671358" cy="671358"/>
            <a:chOff x="6535625" y="760425"/>
            <a:chExt cx="1665900" cy="1665900"/>
          </a:xfrm>
        </p:grpSpPr>
        <p:sp>
          <p:nvSpPr>
            <p:cNvPr id="5004" name="Google Shape;5004;p7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77"/>
          <p:cNvGrpSpPr/>
          <p:nvPr/>
        </p:nvGrpSpPr>
        <p:grpSpPr>
          <a:xfrm>
            <a:off x="732427" y="3731418"/>
            <a:ext cx="1340789" cy="640830"/>
            <a:chOff x="238125" y="1151100"/>
            <a:chExt cx="7139450" cy="3412300"/>
          </a:xfrm>
        </p:grpSpPr>
        <p:sp>
          <p:nvSpPr>
            <p:cNvPr id="5009" name="Google Shape;5009;p7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1" name="Google Shape;5021;p77"/>
          <p:cNvGrpSpPr/>
          <p:nvPr/>
        </p:nvGrpSpPr>
        <p:grpSpPr>
          <a:xfrm>
            <a:off x="5599650" y="2934699"/>
            <a:ext cx="985357" cy="585764"/>
            <a:chOff x="5145061" y="2881789"/>
            <a:chExt cx="1107641" cy="658458"/>
          </a:xfrm>
        </p:grpSpPr>
        <p:grpSp>
          <p:nvGrpSpPr>
            <p:cNvPr id="5022" name="Google Shape;5022;p77"/>
            <p:cNvGrpSpPr/>
            <p:nvPr/>
          </p:nvGrpSpPr>
          <p:grpSpPr>
            <a:xfrm>
              <a:off x="5722989" y="3244587"/>
              <a:ext cx="529713" cy="295659"/>
              <a:chOff x="5722989" y="3244587"/>
              <a:chExt cx="529713" cy="295659"/>
            </a:xfrm>
          </p:grpSpPr>
          <p:sp>
            <p:nvSpPr>
              <p:cNvPr id="5023" name="Google Shape;5023;p7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024" name="Google Shape;5024;p7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025" name="Google Shape;5025;p77"/>
            <p:cNvGrpSpPr/>
            <p:nvPr/>
          </p:nvGrpSpPr>
          <p:grpSpPr>
            <a:xfrm>
              <a:off x="5145061" y="3244587"/>
              <a:ext cx="536807" cy="295659"/>
              <a:chOff x="5145061" y="3244587"/>
              <a:chExt cx="536807" cy="295659"/>
            </a:xfrm>
          </p:grpSpPr>
          <p:sp>
            <p:nvSpPr>
              <p:cNvPr id="5026" name="Google Shape;5026;p7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027" name="Google Shape;5027;p7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028" name="Google Shape;5028;p77"/>
            <p:cNvGrpSpPr/>
            <p:nvPr/>
          </p:nvGrpSpPr>
          <p:grpSpPr>
            <a:xfrm>
              <a:off x="5341327" y="2898245"/>
              <a:ext cx="532309" cy="614891"/>
              <a:chOff x="5341327" y="2898245"/>
              <a:chExt cx="532309" cy="614891"/>
            </a:xfrm>
          </p:grpSpPr>
          <p:sp>
            <p:nvSpPr>
              <p:cNvPr id="5029" name="Google Shape;5029;p7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030" name="Google Shape;5030;p7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031" name="Google Shape;5031;p77"/>
            <p:cNvGrpSpPr/>
            <p:nvPr/>
          </p:nvGrpSpPr>
          <p:grpSpPr>
            <a:xfrm>
              <a:off x="5532290" y="2881789"/>
              <a:ext cx="620516" cy="305456"/>
              <a:chOff x="5532290" y="2881789"/>
              <a:chExt cx="620516" cy="305456"/>
            </a:xfrm>
          </p:grpSpPr>
          <p:sp>
            <p:nvSpPr>
              <p:cNvPr id="5032" name="Google Shape;5032;p7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033" name="Google Shape;5033;p7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034" name="Google Shape;5034;p77"/>
          <p:cNvGrpSpPr/>
          <p:nvPr/>
        </p:nvGrpSpPr>
        <p:grpSpPr>
          <a:xfrm>
            <a:off x="8178573" y="3726757"/>
            <a:ext cx="269068" cy="645491"/>
            <a:chOff x="7026852" y="3311869"/>
            <a:chExt cx="434331" cy="1041954"/>
          </a:xfrm>
        </p:grpSpPr>
        <p:sp>
          <p:nvSpPr>
            <p:cNvPr id="5035" name="Google Shape;5035;p7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8" name="Google Shape;5038;p77"/>
          <p:cNvGrpSpPr/>
          <p:nvPr/>
        </p:nvGrpSpPr>
        <p:grpSpPr>
          <a:xfrm>
            <a:off x="6195154" y="3765995"/>
            <a:ext cx="293882" cy="293836"/>
            <a:chOff x="4873519" y="3311869"/>
            <a:chExt cx="499374" cy="499296"/>
          </a:xfrm>
        </p:grpSpPr>
        <p:sp>
          <p:nvSpPr>
            <p:cNvPr id="5039" name="Google Shape;5039;p7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1" name="Google Shape;5041;p77"/>
          <p:cNvGrpSpPr/>
          <p:nvPr/>
        </p:nvGrpSpPr>
        <p:grpSpPr>
          <a:xfrm>
            <a:off x="6195154" y="4078366"/>
            <a:ext cx="293882" cy="293882"/>
            <a:chOff x="4873519" y="3875839"/>
            <a:chExt cx="499374" cy="499374"/>
          </a:xfrm>
        </p:grpSpPr>
        <p:sp>
          <p:nvSpPr>
            <p:cNvPr id="5042" name="Google Shape;5042;p7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77"/>
          <p:cNvGrpSpPr/>
          <p:nvPr/>
        </p:nvGrpSpPr>
        <p:grpSpPr>
          <a:xfrm>
            <a:off x="2425681" y="2050319"/>
            <a:ext cx="698104" cy="698208"/>
            <a:chOff x="2565073" y="2075876"/>
            <a:chExt cx="672482" cy="672518"/>
          </a:xfrm>
        </p:grpSpPr>
        <p:sp>
          <p:nvSpPr>
            <p:cNvPr id="5045" name="Google Shape;5045;p7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77"/>
          <p:cNvGrpSpPr/>
          <p:nvPr/>
        </p:nvGrpSpPr>
        <p:grpSpPr>
          <a:xfrm>
            <a:off x="5649092" y="3734919"/>
            <a:ext cx="438354" cy="637329"/>
            <a:chOff x="1697726" y="3244179"/>
            <a:chExt cx="788124" cy="1146069"/>
          </a:xfrm>
        </p:grpSpPr>
        <p:sp>
          <p:nvSpPr>
            <p:cNvPr id="5052" name="Google Shape;5052;p7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4" name="Google Shape;5054;p7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55" name="Google Shape;5055;p77"/>
          <p:cNvGrpSpPr/>
          <p:nvPr/>
        </p:nvGrpSpPr>
        <p:grpSpPr>
          <a:xfrm>
            <a:off x="7650306" y="2063282"/>
            <a:ext cx="799565" cy="670282"/>
            <a:chOff x="7617850" y="2063282"/>
            <a:chExt cx="799565" cy="670282"/>
          </a:xfrm>
        </p:grpSpPr>
        <p:cxnSp>
          <p:nvCxnSpPr>
            <p:cNvPr id="5056" name="Google Shape;5056;p7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57" name="Google Shape;5057;p7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58" name="Google Shape;5058;p7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59" name="Google Shape;5059;p7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60" name="Google Shape;5060;p7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061" name="Google Shape;5061;p7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062" name="Google Shape;5062;p77"/>
            <p:cNvGrpSpPr/>
            <p:nvPr/>
          </p:nvGrpSpPr>
          <p:grpSpPr>
            <a:xfrm>
              <a:off x="7734309" y="2063282"/>
              <a:ext cx="570957" cy="620095"/>
              <a:chOff x="7734309" y="2063282"/>
              <a:chExt cx="570957" cy="620095"/>
            </a:xfrm>
          </p:grpSpPr>
          <p:grpSp>
            <p:nvGrpSpPr>
              <p:cNvPr id="5063" name="Google Shape;5063;p77"/>
              <p:cNvGrpSpPr/>
              <p:nvPr/>
            </p:nvGrpSpPr>
            <p:grpSpPr>
              <a:xfrm>
                <a:off x="8031573" y="2063282"/>
                <a:ext cx="273693" cy="620095"/>
                <a:chOff x="8031573" y="2063282"/>
                <a:chExt cx="273693" cy="620095"/>
              </a:xfrm>
            </p:grpSpPr>
            <p:sp>
              <p:nvSpPr>
                <p:cNvPr id="5064" name="Google Shape;5064;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8" name="Google Shape;5068;p77"/>
              <p:cNvGrpSpPr/>
              <p:nvPr/>
            </p:nvGrpSpPr>
            <p:grpSpPr>
              <a:xfrm flipH="1">
                <a:off x="7734309" y="2063282"/>
                <a:ext cx="273693" cy="620095"/>
                <a:chOff x="8031573" y="2063282"/>
                <a:chExt cx="273693" cy="620095"/>
              </a:xfrm>
            </p:grpSpPr>
            <p:sp>
              <p:nvSpPr>
                <p:cNvPr id="5069" name="Google Shape;5069;p7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073" name="Google Shape;5073;p77"/>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7"/>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75" name="Google Shape;5075;p77"/>
          <p:cNvGrpSpPr/>
          <p:nvPr/>
        </p:nvGrpSpPr>
        <p:grpSpPr>
          <a:xfrm>
            <a:off x="7836913" y="2916765"/>
            <a:ext cx="602567" cy="601884"/>
            <a:chOff x="1186975" y="238125"/>
            <a:chExt cx="5244275" cy="5238325"/>
          </a:xfrm>
        </p:grpSpPr>
        <p:sp>
          <p:nvSpPr>
            <p:cNvPr id="5076" name="Google Shape;5076;p7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77"/>
          <p:cNvGrpSpPr/>
          <p:nvPr/>
        </p:nvGrpSpPr>
        <p:grpSpPr>
          <a:xfrm>
            <a:off x="3279650" y="2056249"/>
            <a:ext cx="651848" cy="687338"/>
            <a:chOff x="3400515" y="2056248"/>
            <a:chExt cx="698134" cy="735987"/>
          </a:xfrm>
        </p:grpSpPr>
        <p:grpSp>
          <p:nvGrpSpPr>
            <p:cNvPr id="5081" name="Google Shape;5081;p77"/>
            <p:cNvGrpSpPr/>
            <p:nvPr/>
          </p:nvGrpSpPr>
          <p:grpSpPr>
            <a:xfrm>
              <a:off x="3400515" y="2283913"/>
              <a:ext cx="312919" cy="219900"/>
              <a:chOff x="3400515" y="2283913"/>
              <a:chExt cx="312919" cy="219900"/>
            </a:xfrm>
          </p:grpSpPr>
          <p:sp>
            <p:nvSpPr>
              <p:cNvPr id="5082" name="Google Shape;5082;p7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83" name="Google Shape;5083;p7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084" name="Google Shape;5084;p77"/>
            <p:cNvGrpSpPr/>
            <p:nvPr/>
          </p:nvGrpSpPr>
          <p:grpSpPr>
            <a:xfrm>
              <a:off x="3547823" y="2461089"/>
              <a:ext cx="219900" cy="331146"/>
              <a:chOff x="3547823" y="2461089"/>
              <a:chExt cx="219900" cy="331146"/>
            </a:xfrm>
          </p:grpSpPr>
          <p:sp>
            <p:nvSpPr>
              <p:cNvPr id="5085" name="Google Shape;5085;p7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86" name="Google Shape;5086;p7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087" name="Google Shape;5087;p77"/>
            <p:cNvGrpSpPr/>
            <p:nvPr/>
          </p:nvGrpSpPr>
          <p:grpSpPr>
            <a:xfrm>
              <a:off x="3734138" y="2461089"/>
              <a:ext cx="219900" cy="331146"/>
              <a:chOff x="3734138" y="2461089"/>
              <a:chExt cx="219900" cy="331146"/>
            </a:xfrm>
          </p:grpSpPr>
          <p:sp>
            <p:nvSpPr>
              <p:cNvPr id="5088" name="Google Shape;5088;p7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89" name="Google Shape;5089;p7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090" name="Google Shape;5090;p77"/>
            <p:cNvGrpSpPr/>
            <p:nvPr/>
          </p:nvGrpSpPr>
          <p:grpSpPr>
            <a:xfrm>
              <a:off x="3787560" y="2281742"/>
              <a:ext cx="311089" cy="219900"/>
              <a:chOff x="3787560" y="2281742"/>
              <a:chExt cx="311089" cy="219900"/>
            </a:xfrm>
          </p:grpSpPr>
          <p:sp>
            <p:nvSpPr>
              <p:cNvPr id="5091" name="Google Shape;5091;p7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92" name="Google Shape;5092;p7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093" name="Google Shape;5093;p77"/>
            <p:cNvGrpSpPr/>
            <p:nvPr/>
          </p:nvGrpSpPr>
          <p:grpSpPr>
            <a:xfrm>
              <a:off x="3637290" y="2056248"/>
              <a:ext cx="219900" cy="330736"/>
              <a:chOff x="3637290" y="2056248"/>
              <a:chExt cx="219900" cy="330736"/>
            </a:xfrm>
          </p:grpSpPr>
          <p:sp>
            <p:nvSpPr>
              <p:cNvPr id="5094" name="Google Shape;5094;p7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095" name="Google Shape;5095;p7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096" name="Google Shape;5096;p77"/>
          <p:cNvGrpSpPr/>
          <p:nvPr/>
        </p:nvGrpSpPr>
        <p:grpSpPr>
          <a:xfrm>
            <a:off x="2571356" y="2926255"/>
            <a:ext cx="1268144" cy="592394"/>
            <a:chOff x="238125" y="1188750"/>
            <a:chExt cx="7140450" cy="3335550"/>
          </a:xfrm>
        </p:grpSpPr>
        <p:sp>
          <p:nvSpPr>
            <p:cNvPr id="5097" name="Google Shape;5097;p7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77"/>
          <p:cNvGrpSpPr/>
          <p:nvPr/>
        </p:nvGrpSpPr>
        <p:grpSpPr>
          <a:xfrm>
            <a:off x="6679257" y="2928410"/>
            <a:ext cx="1053944" cy="590147"/>
            <a:chOff x="238125" y="1335475"/>
            <a:chExt cx="5418735" cy="3034175"/>
          </a:xfrm>
        </p:grpSpPr>
        <p:sp>
          <p:nvSpPr>
            <p:cNvPr id="5103" name="Google Shape;5103;p7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77"/>
          <p:cNvGrpSpPr/>
          <p:nvPr/>
        </p:nvGrpSpPr>
        <p:grpSpPr>
          <a:xfrm>
            <a:off x="4110066" y="3733309"/>
            <a:ext cx="1268207" cy="638939"/>
            <a:chOff x="3967651" y="3645904"/>
            <a:chExt cx="1479304" cy="745292"/>
          </a:xfrm>
        </p:grpSpPr>
        <p:grpSp>
          <p:nvGrpSpPr>
            <p:cNvPr id="5107" name="Google Shape;5107;p77"/>
            <p:cNvGrpSpPr/>
            <p:nvPr/>
          </p:nvGrpSpPr>
          <p:grpSpPr>
            <a:xfrm>
              <a:off x="3967651" y="4009026"/>
              <a:ext cx="1479304" cy="382170"/>
              <a:chOff x="3967651" y="4009026"/>
              <a:chExt cx="1479304" cy="382170"/>
            </a:xfrm>
          </p:grpSpPr>
          <p:grpSp>
            <p:nvGrpSpPr>
              <p:cNvPr id="5108" name="Google Shape;5108;p77"/>
              <p:cNvGrpSpPr/>
              <p:nvPr/>
            </p:nvGrpSpPr>
            <p:grpSpPr>
              <a:xfrm>
                <a:off x="4892216" y="4195630"/>
                <a:ext cx="554739" cy="195566"/>
                <a:chOff x="3604375" y="4892160"/>
                <a:chExt cx="1651500" cy="582215"/>
              </a:xfrm>
            </p:grpSpPr>
            <p:sp>
              <p:nvSpPr>
                <p:cNvPr id="5109" name="Google Shape;5109;p7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1" name="Google Shape;5111;p77"/>
              <p:cNvGrpSpPr/>
              <p:nvPr/>
            </p:nvGrpSpPr>
            <p:grpSpPr>
              <a:xfrm>
                <a:off x="3967651" y="4146303"/>
                <a:ext cx="579402" cy="244893"/>
                <a:chOff x="851875" y="4745310"/>
                <a:chExt cx="1724925" cy="729065"/>
              </a:xfrm>
            </p:grpSpPr>
            <p:sp>
              <p:nvSpPr>
                <p:cNvPr id="5112" name="Google Shape;5112;p7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77"/>
              <p:cNvGrpSpPr/>
              <p:nvPr/>
            </p:nvGrpSpPr>
            <p:grpSpPr>
              <a:xfrm>
                <a:off x="4460753" y="4009026"/>
                <a:ext cx="493110" cy="382170"/>
                <a:chOff x="2319875" y="4336625"/>
                <a:chExt cx="1468025" cy="1137750"/>
              </a:xfrm>
            </p:grpSpPr>
            <p:sp>
              <p:nvSpPr>
                <p:cNvPr id="5115" name="Google Shape;5115;p7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17" name="Google Shape;5117;p77"/>
            <p:cNvGrpSpPr/>
            <p:nvPr/>
          </p:nvGrpSpPr>
          <p:grpSpPr>
            <a:xfrm>
              <a:off x="4479443" y="3645904"/>
              <a:ext cx="455965" cy="388789"/>
              <a:chOff x="2957425" y="238100"/>
              <a:chExt cx="1910200" cy="1628775"/>
            </a:xfrm>
          </p:grpSpPr>
          <p:sp>
            <p:nvSpPr>
              <p:cNvPr id="5118" name="Google Shape;5118;p7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28" name="Google Shape;5128;p77"/>
          <p:cNvGrpSpPr/>
          <p:nvPr/>
        </p:nvGrpSpPr>
        <p:grpSpPr>
          <a:xfrm>
            <a:off x="2496179" y="3734510"/>
            <a:ext cx="1243128" cy="637739"/>
            <a:chOff x="2496310" y="3693351"/>
            <a:chExt cx="1342906" cy="688926"/>
          </a:xfrm>
        </p:grpSpPr>
        <p:grpSp>
          <p:nvGrpSpPr>
            <p:cNvPr id="5129" name="Google Shape;5129;p77"/>
            <p:cNvGrpSpPr/>
            <p:nvPr/>
          </p:nvGrpSpPr>
          <p:grpSpPr>
            <a:xfrm>
              <a:off x="2496310" y="3693351"/>
              <a:ext cx="1342906" cy="688875"/>
              <a:chOff x="2496310" y="3693351"/>
              <a:chExt cx="1342906" cy="688875"/>
            </a:xfrm>
          </p:grpSpPr>
          <p:sp>
            <p:nvSpPr>
              <p:cNvPr id="5130" name="Google Shape;5130;p7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36" name="Google Shape;5136;p77"/>
              <p:cNvCxnSpPr>
                <a:stCxn id="5134"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137" name="Google Shape;5137;p77"/>
              <p:cNvCxnSpPr>
                <a:stCxn id="5131"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138" name="Google Shape;5138;p77"/>
              <p:cNvCxnSpPr>
                <a:stCxn id="5132"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139" name="Google Shape;5139;p77"/>
              <p:cNvCxnSpPr>
                <a:stCxn id="5135"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140" name="Google Shape;5140;p77"/>
              <p:cNvCxnSpPr>
                <a:stCxn id="5133"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141" name="Google Shape;5141;p77"/>
            <p:cNvGrpSpPr/>
            <p:nvPr/>
          </p:nvGrpSpPr>
          <p:grpSpPr>
            <a:xfrm>
              <a:off x="2675275" y="3930557"/>
              <a:ext cx="1003306" cy="451719"/>
              <a:chOff x="2675275" y="4174282"/>
              <a:chExt cx="1003306" cy="451719"/>
            </a:xfrm>
          </p:grpSpPr>
          <p:sp>
            <p:nvSpPr>
              <p:cNvPr id="5142" name="Google Shape;5142;p7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5" name="Google Shape;5145;p77"/>
          <p:cNvGrpSpPr/>
          <p:nvPr/>
        </p:nvGrpSpPr>
        <p:grpSpPr>
          <a:xfrm>
            <a:off x="1669850" y="1171356"/>
            <a:ext cx="574511" cy="874709"/>
            <a:chOff x="1715404" y="1112080"/>
            <a:chExt cx="642270" cy="977984"/>
          </a:xfrm>
        </p:grpSpPr>
        <p:grpSp>
          <p:nvGrpSpPr>
            <p:cNvPr id="5146" name="Google Shape;5146;p77"/>
            <p:cNvGrpSpPr/>
            <p:nvPr/>
          </p:nvGrpSpPr>
          <p:grpSpPr>
            <a:xfrm>
              <a:off x="1715404" y="1112080"/>
              <a:ext cx="642270" cy="977984"/>
              <a:chOff x="1715404" y="1112080"/>
              <a:chExt cx="642270" cy="977984"/>
            </a:xfrm>
          </p:grpSpPr>
          <p:sp>
            <p:nvSpPr>
              <p:cNvPr id="5147" name="Google Shape;5147;p7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77"/>
            <p:cNvGrpSpPr/>
            <p:nvPr/>
          </p:nvGrpSpPr>
          <p:grpSpPr>
            <a:xfrm>
              <a:off x="1768927" y="1165603"/>
              <a:ext cx="535225" cy="851367"/>
              <a:chOff x="1768927" y="1165603"/>
              <a:chExt cx="535225" cy="851367"/>
            </a:xfrm>
          </p:grpSpPr>
          <p:sp>
            <p:nvSpPr>
              <p:cNvPr id="5150" name="Google Shape;5150;p7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77"/>
            <p:cNvGrpSpPr/>
            <p:nvPr/>
          </p:nvGrpSpPr>
          <p:grpSpPr>
            <a:xfrm>
              <a:off x="1822449" y="1219125"/>
              <a:ext cx="428180" cy="718859"/>
              <a:chOff x="1822449" y="1219125"/>
              <a:chExt cx="428180" cy="718859"/>
            </a:xfrm>
          </p:grpSpPr>
          <p:sp>
            <p:nvSpPr>
              <p:cNvPr id="5153" name="Google Shape;5153;p7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77"/>
            <p:cNvGrpSpPr/>
            <p:nvPr/>
          </p:nvGrpSpPr>
          <p:grpSpPr>
            <a:xfrm>
              <a:off x="1875972" y="1272648"/>
              <a:ext cx="321135" cy="586939"/>
              <a:chOff x="1875972" y="1272648"/>
              <a:chExt cx="321135" cy="586939"/>
            </a:xfrm>
          </p:grpSpPr>
          <p:sp>
            <p:nvSpPr>
              <p:cNvPr id="5156" name="Google Shape;5156;p7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58" name="Google Shape;5158;p77"/>
          <p:cNvGrpSpPr/>
          <p:nvPr/>
        </p:nvGrpSpPr>
        <p:grpSpPr>
          <a:xfrm>
            <a:off x="7777011" y="3728078"/>
            <a:ext cx="293855" cy="644170"/>
            <a:chOff x="241025" y="3151575"/>
            <a:chExt cx="293855" cy="644170"/>
          </a:xfrm>
        </p:grpSpPr>
        <p:sp>
          <p:nvSpPr>
            <p:cNvPr id="5159" name="Google Shape;5159;p7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1" name="Google Shape;5161;p77"/>
          <p:cNvGrpSpPr/>
          <p:nvPr/>
        </p:nvGrpSpPr>
        <p:grpSpPr>
          <a:xfrm>
            <a:off x="724994" y="2928078"/>
            <a:ext cx="1779649" cy="591620"/>
            <a:chOff x="246070" y="1983375"/>
            <a:chExt cx="1855347" cy="616849"/>
          </a:xfrm>
        </p:grpSpPr>
        <p:sp>
          <p:nvSpPr>
            <p:cNvPr id="5162" name="Google Shape;5162;p7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77"/>
          <p:cNvGrpSpPr/>
          <p:nvPr/>
        </p:nvGrpSpPr>
        <p:grpSpPr>
          <a:xfrm>
            <a:off x="2335861" y="1171356"/>
            <a:ext cx="711055" cy="745993"/>
            <a:chOff x="2496269" y="1171698"/>
            <a:chExt cx="761953" cy="799392"/>
          </a:xfrm>
        </p:grpSpPr>
        <p:grpSp>
          <p:nvGrpSpPr>
            <p:cNvPr id="5172" name="Google Shape;5172;p77"/>
            <p:cNvGrpSpPr/>
            <p:nvPr/>
          </p:nvGrpSpPr>
          <p:grpSpPr>
            <a:xfrm>
              <a:off x="2496269" y="1171698"/>
              <a:ext cx="761953" cy="723022"/>
              <a:chOff x="2496269" y="1171698"/>
              <a:chExt cx="761953" cy="723022"/>
            </a:xfrm>
          </p:grpSpPr>
          <p:sp>
            <p:nvSpPr>
              <p:cNvPr id="5173" name="Google Shape;5173;p7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5" name="Google Shape;5175;p77"/>
              <p:cNvGrpSpPr/>
              <p:nvPr/>
            </p:nvGrpSpPr>
            <p:grpSpPr>
              <a:xfrm>
                <a:off x="2496269" y="1171698"/>
                <a:ext cx="761953" cy="723022"/>
                <a:chOff x="2496269" y="1120652"/>
                <a:chExt cx="761953" cy="723022"/>
              </a:xfrm>
            </p:grpSpPr>
            <p:grpSp>
              <p:nvGrpSpPr>
                <p:cNvPr id="5176" name="Google Shape;5176;p77"/>
                <p:cNvGrpSpPr/>
                <p:nvPr/>
              </p:nvGrpSpPr>
              <p:grpSpPr>
                <a:xfrm>
                  <a:off x="2496269" y="1120652"/>
                  <a:ext cx="761953" cy="723022"/>
                  <a:chOff x="2496269" y="1120652"/>
                  <a:chExt cx="761953" cy="723022"/>
                </a:xfrm>
              </p:grpSpPr>
              <p:grpSp>
                <p:nvGrpSpPr>
                  <p:cNvPr id="5177" name="Google Shape;5177;p77"/>
                  <p:cNvGrpSpPr/>
                  <p:nvPr/>
                </p:nvGrpSpPr>
                <p:grpSpPr>
                  <a:xfrm>
                    <a:off x="2496269" y="1304589"/>
                    <a:ext cx="407089" cy="305057"/>
                    <a:chOff x="2496269" y="1304589"/>
                    <a:chExt cx="407089" cy="305057"/>
                  </a:xfrm>
                </p:grpSpPr>
                <p:sp>
                  <p:nvSpPr>
                    <p:cNvPr id="5178" name="Google Shape;5178;p7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77"/>
                  <p:cNvGrpSpPr/>
                  <p:nvPr/>
                </p:nvGrpSpPr>
                <p:grpSpPr>
                  <a:xfrm>
                    <a:off x="2586468" y="1493376"/>
                    <a:ext cx="358850" cy="349656"/>
                    <a:chOff x="2586468" y="1493376"/>
                    <a:chExt cx="358850" cy="349656"/>
                  </a:xfrm>
                </p:grpSpPr>
                <p:sp>
                  <p:nvSpPr>
                    <p:cNvPr id="5181" name="Google Shape;5181;p7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3" name="Google Shape;5183;p77"/>
                  <p:cNvGrpSpPr/>
                  <p:nvPr/>
                </p:nvGrpSpPr>
                <p:grpSpPr>
                  <a:xfrm>
                    <a:off x="2807939" y="1494024"/>
                    <a:ext cx="358857" cy="349650"/>
                    <a:chOff x="2807939" y="1494024"/>
                    <a:chExt cx="358857" cy="349650"/>
                  </a:xfrm>
                </p:grpSpPr>
                <p:sp>
                  <p:nvSpPr>
                    <p:cNvPr id="5184" name="Google Shape;5184;p7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6" name="Google Shape;5186;p77"/>
                  <p:cNvGrpSpPr/>
                  <p:nvPr/>
                </p:nvGrpSpPr>
                <p:grpSpPr>
                  <a:xfrm>
                    <a:off x="2851133" y="1305635"/>
                    <a:ext cx="407089" cy="305057"/>
                    <a:chOff x="2851133" y="1305635"/>
                    <a:chExt cx="407089" cy="305057"/>
                  </a:xfrm>
                </p:grpSpPr>
                <p:sp>
                  <p:nvSpPr>
                    <p:cNvPr id="5187" name="Google Shape;5187;p7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9" name="Google Shape;5189;p77"/>
                  <p:cNvGrpSpPr/>
                  <p:nvPr/>
                </p:nvGrpSpPr>
                <p:grpSpPr>
                  <a:xfrm>
                    <a:off x="2727495" y="1120652"/>
                    <a:ext cx="300271" cy="396358"/>
                    <a:chOff x="2727495" y="1120652"/>
                    <a:chExt cx="300271" cy="396358"/>
                  </a:xfrm>
                </p:grpSpPr>
                <p:sp>
                  <p:nvSpPr>
                    <p:cNvPr id="5190" name="Google Shape;5190;p7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2" name="Google Shape;5192;p77"/>
                <p:cNvGrpSpPr/>
                <p:nvPr/>
              </p:nvGrpSpPr>
              <p:grpSpPr>
                <a:xfrm>
                  <a:off x="2722305" y="1350460"/>
                  <a:ext cx="308357" cy="308344"/>
                  <a:chOff x="2722305" y="1350460"/>
                  <a:chExt cx="308357" cy="308344"/>
                </a:xfrm>
              </p:grpSpPr>
              <p:sp>
                <p:nvSpPr>
                  <p:cNvPr id="5193" name="Google Shape;5193;p7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4" name="Google Shape;5194;p77"/>
                  <p:cNvGrpSpPr/>
                  <p:nvPr/>
                </p:nvGrpSpPr>
                <p:grpSpPr>
                  <a:xfrm>
                    <a:off x="2725064" y="1364529"/>
                    <a:ext cx="297954" cy="280182"/>
                    <a:chOff x="2725064" y="1364529"/>
                    <a:chExt cx="297954" cy="280182"/>
                  </a:xfrm>
                </p:grpSpPr>
                <p:sp>
                  <p:nvSpPr>
                    <p:cNvPr id="5195" name="Google Shape;5195;p7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200" name="Google Shape;5200;p7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77"/>
          <p:cNvGrpSpPr/>
          <p:nvPr/>
        </p:nvGrpSpPr>
        <p:grpSpPr>
          <a:xfrm>
            <a:off x="3924561" y="2927462"/>
            <a:ext cx="1569144" cy="591015"/>
            <a:chOff x="3820100" y="3023049"/>
            <a:chExt cx="1303926" cy="491162"/>
          </a:xfrm>
        </p:grpSpPr>
        <p:grpSp>
          <p:nvGrpSpPr>
            <p:cNvPr id="5206" name="Google Shape;5206;p77"/>
            <p:cNvGrpSpPr/>
            <p:nvPr/>
          </p:nvGrpSpPr>
          <p:grpSpPr>
            <a:xfrm>
              <a:off x="3820100" y="3023072"/>
              <a:ext cx="1303926" cy="491139"/>
              <a:chOff x="3820100" y="3023072"/>
              <a:chExt cx="1303926" cy="491139"/>
            </a:xfrm>
          </p:grpSpPr>
          <p:sp>
            <p:nvSpPr>
              <p:cNvPr id="5207" name="Google Shape;5207;p7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9" name="Google Shape;5209;p77"/>
            <p:cNvGrpSpPr/>
            <p:nvPr/>
          </p:nvGrpSpPr>
          <p:grpSpPr>
            <a:xfrm>
              <a:off x="4132439" y="3023645"/>
              <a:ext cx="393633" cy="177096"/>
              <a:chOff x="4132439" y="3023645"/>
              <a:chExt cx="393633" cy="177096"/>
            </a:xfrm>
          </p:grpSpPr>
          <p:sp>
            <p:nvSpPr>
              <p:cNvPr id="5210" name="Google Shape;5210;p7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2" name="Google Shape;5212;p77"/>
            <p:cNvGrpSpPr/>
            <p:nvPr/>
          </p:nvGrpSpPr>
          <p:grpSpPr>
            <a:xfrm>
              <a:off x="3921811" y="3023049"/>
              <a:ext cx="1002397" cy="388943"/>
              <a:chOff x="3921811" y="3023049"/>
              <a:chExt cx="1002397" cy="388943"/>
            </a:xfrm>
          </p:grpSpPr>
          <p:sp>
            <p:nvSpPr>
              <p:cNvPr id="5213" name="Google Shape;5213;p7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5" name="Google Shape;5215;p77"/>
            <p:cNvGrpSpPr/>
            <p:nvPr/>
          </p:nvGrpSpPr>
          <p:grpSpPr>
            <a:xfrm>
              <a:off x="4023645" y="3023049"/>
              <a:ext cx="683032" cy="286722"/>
              <a:chOff x="4023645" y="3023049"/>
              <a:chExt cx="683032" cy="286722"/>
            </a:xfrm>
          </p:grpSpPr>
          <p:sp>
            <p:nvSpPr>
              <p:cNvPr id="5216" name="Google Shape;5216;p7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8" name="Google Shape;5218;p77"/>
          <p:cNvGrpSpPr/>
          <p:nvPr/>
        </p:nvGrpSpPr>
        <p:grpSpPr>
          <a:xfrm>
            <a:off x="1556683" y="2054307"/>
            <a:ext cx="713522" cy="688025"/>
            <a:chOff x="1706078" y="2092648"/>
            <a:chExt cx="660913" cy="637296"/>
          </a:xfrm>
        </p:grpSpPr>
        <p:sp>
          <p:nvSpPr>
            <p:cNvPr id="5219" name="Google Shape;5219;p7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0" name="Google Shape;5220;p77"/>
            <p:cNvGrpSpPr/>
            <p:nvPr/>
          </p:nvGrpSpPr>
          <p:grpSpPr>
            <a:xfrm>
              <a:off x="1706078" y="2092648"/>
              <a:ext cx="660913" cy="575241"/>
              <a:chOff x="1706078" y="2092648"/>
              <a:chExt cx="660913" cy="575241"/>
            </a:xfrm>
          </p:grpSpPr>
          <p:sp>
            <p:nvSpPr>
              <p:cNvPr id="5221" name="Google Shape;5221;p7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4" name="Google Shape;5224;p77"/>
          <p:cNvGrpSpPr/>
          <p:nvPr/>
        </p:nvGrpSpPr>
        <p:grpSpPr>
          <a:xfrm>
            <a:off x="6318542" y="1171856"/>
            <a:ext cx="1317459" cy="684168"/>
            <a:chOff x="238125" y="999450"/>
            <a:chExt cx="7140700" cy="3708225"/>
          </a:xfrm>
        </p:grpSpPr>
        <p:sp>
          <p:nvSpPr>
            <p:cNvPr id="5225" name="Google Shape;5225;p7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7" name="Shape 5237"/>
        <p:cNvGrpSpPr/>
        <p:nvPr/>
      </p:nvGrpSpPr>
      <p:grpSpPr>
        <a:xfrm>
          <a:off x="0" y="0"/>
          <a:ext cx="0" cy="0"/>
          <a:chOff x="0" y="0"/>
          <a:chExt cx="0" cy="0"/>
        </a:xfrm>
      </p:grpSpPr>
      <p:grpSp>
        <p:nvGrpSpPr>
          <p:cNvPr id="5238" name="Google Shape;5238;p78"/>
          <p:cNvGrpSpPr/>
          <p:nvPr/>
        </p:nvGrpSpPr>
        <p:grpSpPr>
          <a:xfrm>
            <a:off x="729238" y="1179665"/>
            <a:ext cx="1636117" cy="1526144"/>
            <a:chOff x="729238" y="1179665"/>
            <a:chExt cx="1636117" cy="1526144"/>
          </a:xfrm>
        </p:grpSpPr>
        <p:grpSp>
          <p:nvGrpSpPr>
            <p:cNvPr id="5239" name="Google Shape;5239;p78"/>
            <p:cNvGrpSpPr/>
            <p:nvPr/>
          </p:nvGrpSpPr>
          <p:grpSpPr>
            <a:xfrm>
              <a:off x="729238" y="1179665"/>
              <a:ext cx="80700" cy="1526144"/>
              <a:chOff x="729238" y="1179665"/>
              <a:chExt cx="80700" cy="1526144"/>
            </a:xfrm>
          </p:grpSpPr>
          <p:sp>
            <p:nvSpPr>
              <p:cNvPr id="5240" name="Google Shape;5240;p7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78"/>
            <p:cNvGrpSpPr/>
            <p:nvPr/>
          </p:nvGrpSpPr>
          <p:grpSpPr>
            <a:xfrm>
              <a:off x="903098" y="1179665"/>
              <a:ext cx="80700" cy="1526144"/>
              <a:chOff x="903098" y="1179665"/>
              <a:chExt cx="80700" cy="1526144"/>
            </a:xfrm>
          </p:grpSpPr>
          <p:sp>
            <p:nvSpPr>
              <p:cNvPr id="5251" name="Google Shape;5251;p7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78"/>
            <p:cNvGrpSpPr/>
            <p:nvPr/>
          </p:nvGrpSpPr>
          <p:grpSpPr>
            <a:xfrm>
              <a:off x="1076958" y="1179665"/>
              <a:ext cx="80700" cy="1526144"/>
              <a:chOff x="1076958" y="1179665"/>
              <a:chExt cx="80700" cy="1526144"/>
            </a:xfrm>
          </p:grpSpPr>
          <p:sp>
            <p:nvSpPr>
              <p:cNvPr id="5262" name="Google Shape;5262;p7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78"/>
            <p:cNvGrpSpPr/>
            <p:nvPr/>
          </p:nvGrpSpPr>
          <p:grpSpPr>
            <a:xfrm>
              <a:off x="1247707" y="1179665"/>
              <a:ext cx="80700" cy="1526144"/>
              <a:chOff x="1247707" y="1179665"/>
              <a:chExt cx="80700" cy="1526144"/>
            </a:xfrm>
          </p:grpSpPr>
          <p:sp>
            <p:nvSpPr>
              <p:cNvPr id="5273" name="Google Shape;5273;p7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8"/>
            <p:cNvGrpSpPr/>
            <p:nvPr/>
          </p:nvGrpSpPr>
          <p:grpSpPr>
            <a:xfrm>
              <a:off x="1421567" y="1179665"/>
              <a:ext cx="80700" cy="1526144"/>
              <a:chOff x="1421567" y="1179665"/>
              <a:chExt cx="80700" cy="1526144"/>
            </a:xfrm>
          </p:grpSpPr>
          <p:sp>
            <p:nvSpPr>
              <p:cNvPr id="5284" name="Google Shape;5284;p7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78"/>
            <p:cNvGrpSpPr/>
            <p:nvPr/>
          </p:nvGrpSpPr>
          <p:grpSpPr>
            <a:xfrm>
              <a:off x="1592327" y="1179665"/>
              <a:ext cx="80700" cy="1526144"/>
              <a:chOff x="1592327" y="1179665"/>
              <a:chExt cx="80700" cy="1526144"/>
            </a:xfrm>
          </p:grpSpPr>
          <p:sp>
            <p:nvSpPr>
              <p:cNvPr id="5295" name="Google Shape;5295;p7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78"/>
            <p:cNvGrpSpPr/>
            <p:nvPr/>
          </p:nvGrpSpPr>
          <p:grpSpPr>
            <a:xfrm>
              <a:off x="1766187" y="1179665"/>
              <a:ext cx="80700" cy="1526144"/>
              <a:chOff x="1766187" y="1179665"/>
              <a:chExt cx="80700" cy="1526144"/>
            </a:xfrm>
          </p:grpSpPr>
          <p:sp>
            <p:nvSpPr>
              <p:cNvPr id="5306" name="Google Shape;5306;p7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6" name="Google Shape;5316;p78"/>
            <p:cNvGrpSpPr/>
            <p:nvPr/>
          </p:nvGrpSpPr>
          <p:grpSpPr>
            <a:xfrm>
              <a:off x="1936935" y="1179665"/>
              <a:ext cx="80700" cy="1526144"/>
              <a:chOff x="1936935" y="1179665"/>
              <a:chExt cx="80700" cy="1526144"/>
            </a:xfrm>
          </p:grpSpPr>
          <p:sp>
            <p:nvSpPr>
              <p:cNvPr id="5317" name="Google Shape;5317;p7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78"/>
            <p:cNvGrpSpPr/>
            <p:nvPr/>
          </p:nvGrpSpPr>
          <p:grpSpPr>
            <a:xfrm>
              <a:off x="2110795" y="1179665"/>
              <a:ext cx="80700" cy="1526144"/>
              <a:chOff x="2110795" y="1179665"/>
              <a:chExt cx="80700" cy="1526144"/>
            </a:xfrm>
          </p:grpSpPr>
          <p:sp>
            <p:nvSpPr>
              <p:cNvPr id="5328" name="Google Shape;5328;p7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78"/>
            <p:cNvGrpSpPr/>
            <p:nvPr/>
          </p:nvGrpSpPr>
          <p:grpSpPr>
            <a:xfrm>
              <a:off x="2284655" y="1179665"/>
              <a:ext cx="80700" cy="1526144"/>
              <a:chOff x="2284655" y="1179665"/>
              <a:chExt cx="80700" cy="1526144"/>
            </a:xfrm>
          </p:grpSpPr>
          <p:sp>
            <p:nvSpPr>
              <p:cNvPr id="5339" name="Google Shape;5339;p7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49" name="Google Shape;5349;p78"/>
          <p:cNvGrpSpPr/>
          <p:nvPr/>
        </p:nvGrpSpPr>
        <p:grpSpPr>
          <a:xfrm>
            <a:off x="2623904" y="1198803"/>
            <a:ext cx="1364248" cy="1102133"/>
            <a:chOff x="2623904" y="1198803"/>
            <a:chExt cx="1364248" cy="1102133"/>
          </a:xfrm>
        </p:grpSpPr>
        <p:grpSp>
          <p:nvGrpSpPr>
            <p:cNvPr id="5350" name="Google Shape;5350;p78"/>
            <p:cNvGrpSpPr/>
            <p:nvPr/>
          </p:nvGrpSpPr>
          <p:grpSpPr>
            <a:xfrm>
              <a:off x="2623907" y="1198803"/>
              <a:ext cx="1364245" cy="273000"/>
              <a:chOff x="2623907" y="1198803"/>
              <a:chExt cx="1364245" cy="273000"/>
            </a:xfrm>
          </p:grpSpPr>
          <p:sp>
            <p:nvSpPr>
              <p:cNvPr id="5351" name="Google Shape;5351;p7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78"/>
            <p:cNvGrpSpPr/>
            <p:nvPr/>
          </p:nvGrpSpPr>
          <p:grpSpPr>
            <a:xfrm>
              <a:off x="2623904" y="1476964"/>
              <a:ext cx="1364245" cy="273000"/>
              <a:chOff x="2623904" y="1476964"/>
              <a:chExt cx="1364245" cy="273000"/>
            </a:xfrm>
          </p:grpSpPr>
          <p:sp>
            <p:nvSpPr>
              <p:cNvPr id="5357" name="Google Shape;5357;p7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78"/>
            <p:cNvGrpSpPr/>
            <p:nvPr/>
          </p:nvGrpSpPr>
          <p:grpSpPr>
            <a:xfrm>
              <a:off x="2623907" y="1749775"/>
              <a:ext cx="1364245" cy="273000"/>
              <a:chOff x="2623907" y="1749775"/>
              <a:chExt cx="1364245" cy="273000"/>
            </a:xfrm>
          </p:grpSpPr>
          <p:sp>
            <p:nvSpPr>
              <p:cNvPr id="5363" name="Google Shape;5363;p7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78"/>
            <p:cNvGrpSpPr/>
            <p:nvPr/>
          </p:nvGrpSpPr>
          <p:grpSpPr>
            <a:xfrm>
              <a:off x="2623904" y="2027936"/>
              <a:ext cx="1364245" cy="273000"/>
              <a:chOff x="2623904" y="2027936"/>
              <a:chExt cx="1364245" cy="273000"/>
            </a:xfrm>
          </p:grpSpPr>
          <p:sp>
            <p:nvSpPr>
              <p:cNvPr id="5369" name="Google Shape;5369;p7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74" name="Google Shape;5374;p78"/>
          <p:cNvGrpSpPr/>
          <p:nvPr/>
        </p:nvGrpSpPr>
        <p:grpSpPr>
          <a:xfrm>
            <a:off x="2613365" y="2657876"/>
            <a:ext cx="1387541" cy="159124"/>
            <a:chOff x="3200660" y="2180272"/>
            <a:chExt cx="2563824" cy="378237"/>
          </a:xfrm>
        </p:grpSpPr>
        <p:sp>
          <p:nvSpPr>
            <p:cNvPr id="5375" name="Google Shape;5375;p7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3" name="Google Shape;5393;p78"/>
          <p:cNvGrpSpPr/>
          <p:nvPr/>
        </p:nvGrpSpPr>
        <p:grpSpPr>
          <a:xfrm>
            <a:off x="2609890" y="2935640"/>
            <a:ext cx="1390502" cy="159625"/>
            <a:chOff x="3530150" y="2790075"/>
            <a:chExt cx="1962600" cy="225300"/>
          </a:xfrm>
        </p:grpSpPr>
        <p:sp>
          <p:nvSpPr>
            <p:cNvPr id="5394" name="Google Shape;5394;p7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6" name="Google Shape;5396;p78"/>
          <p:cNvGrpSpPr/>
          <p:nvPr/>
        </p:nvGrpSpPr>
        <p:grpSpPr>
          <a:xfrm>
            <a:off x="2609948" y="3213905"/>
            <a:ext cx="1411629" cy="154175"/>
            <a:chOff x="3558802" y="4011244"/>
            <a:chExt cx="1866000" cy="111600"/>
          </a:xfrm>
        </p:grpSpPr>
        <p:sp>
          <p:nvSpPr>
            <p:cNvPr id="5397" name="Google Shape;5397;p7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9" name="Google Shape;5399;p78"/>
          <p:cNvGrpSpPr/>
          <p:nvPr/>
        </p:nvGrpSpPr>
        <p:grpSpPr>
          <a:xfrm>
            <a:off x="2610235" y="2419475"/>
            <a:ext cx="1383503" cy="119761"/>
            <a:chOff x="3465975" y="2270258"/>
            <a:chExt cx="1986364" cy="171947"/>
          </a:xfrm>
        </p:grpSpPr>
        <p:sp>
          <p:nvSpPr>
            <p:cNvPr id="5400" name="Google Shape;5400;p7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8" name="Google Shape;5408;p78"/>
          <p:cNvGrpSpPr/>
          <p:nvPr/>
        </p:nvGrpSpPr>
        <p:grpSpPr>
          <a:xfrm>
            <a:off x="2621243" y="3783248"/>
            <a:ext cx="1369531" cy="195460"/>
            <a:chOff x="723300" y="4253549"/>
            <a:chExt cx="2276482" cy="324900"/>
          </a:xfrm>
        </p:grpSpPr>
        <p:sp>
          <p:nvSpPr>
            <p:cNvPr id="5409" name="Google Shape;5409;p7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4" name="Google Shape;5414;p78"/>
          <p:cNvGrpSpPr/>
          <p:nvPr/>
        </p:nvGrpSpPr>
        <p:grpSpPr>
          <a:xfrm>
            <a:off x="2610803" y="3484489"/>
            <a:ext cx="1389066" cy="180119"/>
            <a:chOff x="705948" y="3788465"/>
            <a:chExt cx="2308953" cy="299400"/>
          </a:xfrm>
        </p:grpSpPr>
        <p:sp>
          <p:nvSpPr>
            <p:cNvPr id="5415" name="Google Shape;5415;p7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78"/>
          <p:cNvGrpSpPr/>
          <p:nvPr/>
        </p:nvGrpSpPr>
        <p:grpSpPr>
          <a:xfrm>
            <a:off x="4207794" y="2088443"/>
            <a:ext cx="1433821" cy="191501"/>
            <a:chOff x="4273350" y="2088443"/>
            <a:chExt cx="1433821" cy="191501"/>
          </a:xfrm>
        </p:grpSpPr>
        <p:grpSp>
          <p:nvGrpSpPr>
            <p:cNvPr id="5421" name="Google Shape;5421;p78"/>
            <p:cNvGrpSpPr/>
            <p:nvPr/>
          </p:nvGrpSpPr>
          <p:grpSpPr>
            <a:xfrm>
              <a:off x="4273350" y="2088443"/>
              <a:ext cx="1433821" cy="0"/>
              <a:chOff x="5224975" y="2962250"/>
              <a:chExt cx="1544400" cy="0"/>
            </a:xfrm>
          </p:grpSpPr>
          <p:cxnSp>
            <p:nvCxnSpPr>
              <p:cNvPr id="5422" name="Google Shape;5422;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423" name="Google Shape;5423;p7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424" name="Google Shape;5424;p78"/>
            <p:cNvGrpSpPr/>
            <p:nvPr/>
          </p:nvGrpSpPr>
          <p:grpSpPr>
            <a:xfrm>
              <a:off x="4273350" y="2279944"/>
              <a:ext cx="1433821" cy="0"/>
              <a:chOff x="5224975" y="2962250"/>
              <a:chExt cx="1544400" cy="0"/>
            </a:xfrm>
          </p:grpSpPr>
          <p:cxnSp>
            <p:nvCxnSpPr>
              <p:cNvPr id="5425" name="Google Shape;5425;p7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426" name="Google Shape;5426;p7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427" name="Google Shape;5427;p78"/>
          <p:cNvGrpSpPr/>
          <p:nvPr/>
        </p:nvGrpSpPr>
        <p:grpSpPr>
          <a:xfrm>
            <a:off x="2658741" y="4097347"/>
            <a:ext cx="1304609" cy="294074"/>
            <a:chOff x="2658741" y="4097347"/>
            <a:chExt cx="1304609" cy="294074"/>
          </a:xfrm>
        </p:grpSpPr>
        <p:grpSp>
          <p:nvGrpSpPr>
            <p:cNvPr id="5428" name="Google Shape;5428;p78"/>
            <p:cNvGrpSpPr/>
            <p:nvPr/>
          </p:nvGrpSpPr>
          <p:grpSpPr>
            <a:xfrm>
              <a:off x="2658741" y="4097347"/>
              <a:ext cx="118572" cy="294074"/>
              <a:chOff x="3343310" y="4475555"/>
              <a:chExt cx="127717" cy="316753"/>
            </a:xfrm>
          </p:grpSpPr>
          <p:sp>
            <p:nvSpPr>
              <p:cNvPr id="5429" name="Google Shape;5429;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78"/>
            <p:cNvGrpSpPr/>
            <p:nvPr/>
          </p:nvGrpSpPr>
          <p:grpSpPr>
            <a:xfrm>
              <a:off x="3815519" y="4098388"/>
              <a:ext cx="147831" cy="291991"/>
              <a:chOff x="3527539" y="4476677"/>
              <a:chExt cx="159232" cy="314510"/>
            </a:xfrm>
          </p:grpSpPr>
          <p:sp>
            <p:nvSpPr>
              <p:cNvPr id="5432" name="Google Shape;5432;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78"/>
            <p:cNvGrpSpPr/>
            <p:nvPr/>
          </p:nvGrpSpPr>
          <p:grpSpPr>
            <a:xfrm>
              <a:off x="3511696" y="4098388"/>
              <a:ext cx="147831" cy="291991"/>
              <a:chOff x="3527539" y="4476677"/>
              <a:chExt cx="159232" cy="314510"/>
            </a:xfrm>
          </p:grpSpPr>
          <p:sp>
            <p:nvSpPr>
              <p:cNvPr id="5435" name="Google Shape;5435;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78"/>
            <p:cNvGrpSpPr/>
            <p:nvPr/>
          </p:nvGrpSpPr>
          <p:grpSpPr>
            <a:xfrm>
              <a:off x="3207874" y="4098388"/>
              <a:ext cx="147831" cy="291991"/>
              <a:chOff x="3527539" y="4476677"/>
              <a:chExt cx="159232" cy="314510"/>
            </a:xfrm>
          </p:grpSpPr>
          <p:sp>
            <p:nvSpPr>
              <p:cNvPr id="5438" name="Google Shape;5438;p7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8"/>
            <p:cNvGrpSpPr/>
            <p:nvPr/>
          </p:nvGrpSpPr>
          <p:grpSpPr>
            <a:xfrm>
              <a:off x="2933305" y="4097347"/>
              <a:ext cx="118572" cy="294074"/>
              <a:chOff x="3343310" y="4475555"/>
              <a:chExt cx="127717" cy="316753"/>
            </a:xfrm>
          </p:grpSpPr>
          <p:sp>
            <p:nvSpPr>
              <p:cNvPr id="5441" name="Google Shape;5441;p7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3" name="Google Shape;5443;p78"/>
          <p:cNvGrpSpPr/>
          <p:nvPr/>
        </p:nvGrpSpPr>
        <p:grpSpPr>
          <a:xfrm>
            <a:off x="4209349" y="1176041"/>
            <a:ext cx="1430711" cy="751237"/>
            <a:chOff x="5159450" y="1919950"/>
            <a:chExt cx="1541050" cy="862500"/>
          </a:xfrm>
        </p:grpSpPr>
        <p:sp>
          <p:nvSpPr>
            <p:cNvPr id="5444" name="Google Shape;5444;p7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445" name="Google Shape;5445;p78"/>
            <p:cNvGrpSpPr/>
            <p:nvPr/>
          </p:nvGrpSpPr>
          <p:grpSpPr>
            <a:xfrm>
              <a:off x="5159450" y="1919950"/>
              <a:ext cx="1541050" cy="862500"/>
              <a:chOff x="5159450" y="1919950"/>
              <a:chExt cx="1541050" cy="862500"/>
            </a:xfrm>
          </p:grpSpPr>
          <p:cxnSp>
            <p:nvCxnSpPr>
              <p:cNvPr id="5446" name="Google Shape;5446;p7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447" name="Google Shape;5447;p7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448" name="Google Shape;5448;p78"/>
          <p:cNvGrpSpPr/>
          <p:nvPr/>
        </p:nvGrpSpPr>
        <p:grpSpPr>
          <a:xfrm>
            <a:off x="4257486" y="2439811"/>
            <a:ext cx="1334436" cy="967914"/>
            <a:chOff x="4294923" y="2439811"/>
            <a:chExt cx="1334436" cy="967914"/>
          </a:xfrm>
        </p:grpSpPr>
        <p:grpSp>
          <p:nvGrpSpPr>
            <p:cNvPr id="5449" name="Google Shape;5449;p78"/>
            <p:cNvGrpSpPr/>
            <p:nvPr/>
          </p:nvGrpSpPr>
          <p:grpSpPr>
            <a:xfrm>
              <a:off x="4960455" y="2469658"/>
              <a:ext cx="668904" cy="885524"/>
              <a:chOff x="4960455" y="2469658"/>
              <a:chExt cx="668904" cy="885524"/>
            </a:xfrm>
          </p:grpSpPr>
          <p:sp>
            <p:nvSpPr>
              <p:cNvPr id="5450" name="Google Shape;5450;p7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6" name="Google Shape;5456;p78"/>
            <p:cNvGrpSpPr/>
            <p:nvPr/>
          </p:nvGrpSpPr>
          <p:grpSpPr>
            <a:xfrm>
              <a:off x="4294923" y="2469658"/>
              <a:ext cx="668951" cy="885524"/>
              <a:chOff x="4294923" y="2469658"/>
              <a:chExt cx="668951" cy="885524"/>
            </a:xfrm>
          </p:grpSpPr>
          <p:sp>
            <p:nvSpPr>
              <p:cNvPr id="5457" name="Google Shape;5457;p7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3" name="Google Shape;5463;p7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78"/>
          <p:cNvGrpSpPr/>
          <p:nvPr/>
        </p:nvGrpSpPr>
        <p:grpSpPr>
          <a:xfrm>
            <a:off x="4243690" y="3494256"/>
            <a:ext cx="1430949" cy="897289"/>
            <a:chOff x="4351371" y="3547942"/>
            <a:chExt cx="1345130" cy="843475"/>
          </a:xfrm>
        </p:grpSpPr>
        <p:grpSp>
          <p:nvGrpSpPr>
            <p:cNvPr id="5465" name="Google Shape;5465;p78"/>
            <p:cNvGrpSpPr/>
            <p:nvPr/>
          </p:nvGrpSpPr>
          <p:grpSpPr>
            <a:xfrm>
              <a:off x="4351371" y="4209917"/>
              <a:ext cx="1345130" cy="181500"/>
              <a:chOff x="4351371" y="4209917"/>
              <a:chExt cx="1345130" cy="181500"/>
            </a:xfrm>
          </p:grpSpPr>
          <p:sp>
            <p:nvSpPr>
              <p:cNvPr id="5466" name="Google Shape;5466;p7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67" name="Google Shape;5467;p7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468" name="Google Shape;5468;p78"/>
            <p:cNvGrpSpPr/>
            <p:nvPr/>
          </p:nvGrpSpPr>
          <p:grpSpPr>
            <a:xfrm>
              <a:off x="4403010" y="3985221"/>
              <a:ext cx="1109518" cy="181500"/>
              <a:chOff x="4403010" y="3985221"/>
              <a:chExt cx="1109518" cy="181500"/>
            </a:xfrm>
          </p:grpSpPr>
          <p:sp>
            <p:nvSpPr>
              <p:cNvPr id="5469" name="Google Shape;5469;p7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70" name="Google Shape;5470;p7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471" name="Google Shape;5471;p78"/>
            <p:cNvGrpSpPr/>
            <p:nvPr/>
          </p:nvGrpSpPr>
          <p:grpSpPr>
            <a:xfrm>
              <a:off x="4618704" y="3766582"/>
              <a:ext cx="807858" cy="181500"/>
              <a:chOff x="4618704" y="3766582"/>
              <a:chExt cx="807858" cy="181500"/>
            </a:xfrm>
          </p:grpSpPr>
          <p:sp>
            <p:nvSpPr>
              <p:cNvPr id="5472" name="Google Shape;5472;p7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73" name="Google Shape;5473;p7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474" name="Google Shape;5474;p78"/>
            <p:cNvGrpSpPr/>
            <p:nvPr/>
          </p:nvGrpSpPr>
          <p:grpSpPr>
            <a:xfrm>
              <a:off x="4735238" y="3547942"/>
              <a:ext cx="462839" cy="181500"/>
              <a:chOff x="4735238" y="3547942"/>
              <a:chExt cx="462839" cy="181500"/>
            </a:xfrm>
          </p:grpSpPr>
          <p:sp>
            <p:nvSpPr>
              <p:cNvPr id="5475" name="Google Shape;5475;p7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76" name="Google Shape;5476;p7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477" name="Google Shape;5477;p78"/>
          <p:cNvGrpSpPr/>
          <p:nvPr/>
        </p:nvGrpSpPr>
        <p:grpSpPr>
          <a:xfrm>
            <a:off x="7420047" y="2429580"/>
            <a:ext cx="1020955" cy="928853"/>
            <a:chOff x="926675" y="238125"/>
            <a:chExt cx="5755100" cy="5232975"/>
          </a:xfrm>
        </p:grpSpPr>
        <p:sp>
          <p:nvSpPr>
            <p:cNvPr id="5478" name="Google Shape;5478;p7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2" name="Google Shape;5482;p78"/>
          <p:cNvGrpSpPr/>
          <p:nvPr/>
        </p:nvGrpSpPr>
        <p:grpSpPr>
          <a:xfrm>
            <a:off x="727421" y="2828315"/>
            <a:ext cx="1695374" cy="1560837"/>
            <a:chOff x="727421" y="2828315"/>
            <a:chExt cx="1695374" cy="1560837"/>
          </a:xfrm>
        </p:grpSpPr>
        <p:grpSp>
          <p:nvGrpSpPr>
            <p:cNvPr id="5483" name="Google Shape;5483;p78"/>
            <p:cNvGrpSpPr/>
            <p:nvPr/>
          </p:nvGrpSpPr>
          <p:grpSpPr>
            <a:xfrm>
              <a:off x="727421" y="2828315"/>
              <a:ext cx="1695374" cy="1560837"/>
              <a:chOff x="734799" y="2782450"/>
              <a:chExt cx="1571100" cy="1577400"/>
            </a:xfrm>
          </p:grpSpPr>
          <p:cxnSp>
            <p:nvCxnSpPr>
              <p:cNvPr id="5484" name="Google Shape;5484;p7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485" name="Google Shape;5485;p7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486" name="Google Shape;5486;p78"/>
            <p:cNvGrpSpPr/>
            <p:nvPr/>
          </p:nvGrpSpPr>
          <p:grpSpPr>
            <a:xfrm>
              <a:off x="819108" y="2882501"/>
              <a:ext cx="1556791" cy="1426186"/>
              <a:chOff x="819108" y="2882501"/>
              <a:chExt cx="1556791" cy="1426186"/>
            </a:xfrm>
          </p:grpSpPr>
          <p:grpSp>
            <p:nvGrpSpPr>
              <p:cNvPr id="5487" name="Google Shape;5487;p78"/>
              <p:cNvGrpSpPr/>
              <p:nvPr/>
            </p:nvGrpSpPr>
            <p:grpSpPr>
              <a:xfrm>
                <a:off x="819108" y="2882501"/>
                <a:ext cx="103104" cy="1426186"/>
                <a:chOff x="4674013" y="3100904"/>
                <a:chExt cx="122758" cy="1698043"/>
              </a:xfrm>
            </p:grpSpPr>
            <p:sp>
              <p:nvSpPr>
                <p:cNvPr id="5488" name="Google Shape;5488;p7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78"/>
              <p:cNvGrpSpPr/>
              <p:nvPr/>
            </p:nvGrpSpPr>
            <p:grpSpPr>
              <a:xfrm>
                <a:off x="1062475" y="2882501"/>
                <a:ext cx="103104" cy="1426186"/>
                <a:chOff x="4940438" y="3100904"/>
                <a:chExt cx="122758" cy="1698043"/>
              </a:xfrm>
            </p:grpSpPr>
            <p:sp>
              <p:nvSpPr>
                <p:cNvPr id="5496" name="Google Shape;5496;p7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3" name="Google Shape;5503;p78"/>
              <p:cNvGrpSpPr/>
              <p:nvPr/>
            </p:nvGrpSpPr>
            <p:grpSpPr>
              <a:xfrm>
                <a:off x="1299324" y="2882501"/>
                <a:ext cx="103104" cy="1426186"/>
                <a:chOff x="5206863" y="3100904"/>
                <a:chExt cx="122758" cy="1698043"/>
              </a:xfrm>
            </p:grpSpPr>
            <p:sp>
              <p:nvSpPr>
                <p:cNvPr id="5504" name="Google Shape;5504;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1" name="Google Shape;5511;p78"/>
              <p:cNvGrpSpPr/>
              <p:nvPr/>
            </p:nvGrpSpPr>
            <p:grpSpPr>
              <a:xfrm>
                <a:off x="1786057" y="2882501"/>
                <a:ext cx="103104" cy="1426186"/>
                <a:chOff x="6006138" y="3143629"/>
                <a:chExt cx="122758" cy="1698043"/>
              </a:xfrm>
            </p:grpSpPr>
            <p:sp>
              <p:nvSpPr>
                <p:cNvPr id="5512" name="Google Shape;5512;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78"/>
              <p:cNvGrpSpPr/>
              <p:nvPr/>
            </p:nvGrpSpPr>
            <p:grpSpPr>
              <a:xfrm>
                <a:off x="2029422" y="2882501"/>
                <a:ext cx="103104" cy="1426186"/>
                <a:chOff x="6805413" y="3100904"/>
                <a:chExt cx="122758" cy="1698043"/>
              </a:xfrm>
            </p:grpSpPr>
            <p:sp>
              <p:nvSpPr>
                <p:cNvPr id="5520" name="Google Shape;5520;p7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8"/>
              <p:cNvGrpSpPr/>
              <p:nvPr/>
            </p:nvGrpSpPr>
            <p:grpSpPr>
              <a:xfrm>
                <a:off x="2272795" y="2882501"/>
                <a:ext cx="103104" cy="1426186"/>
                <a:chOff x="5206863" y="3100904"/>
                <a:chExt cx="122758" cy="1698043"/>
              </a:xfrm>
            </p:grpSpPr>
            <p:sp>
              <p:nvSpPr>
                <p:cNvPr id="5528" name="Google Shape;5528;p7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8"/>
              <p:cNvGrpSpPr/>
              <p:nvPr/>
            </p:nvGrpSpPr>
            <p:grpSpPr>
              <a:xfrm>
                <a:off x="1542694" y="2882501"/>
                <a:ext cx="103104" cy="1426186"/>
                <a:chOff x="6006138" y="3143629"/>
                <a:chExt cx="122758" cy="1698043"/>
              </a:xfrm>
            </p:grpSpPr>
            <p:sp>
              <p:nvSpPr>
                <p:cNvPr id="5536" name="Google Shape;5536;p7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43" name="Google Shape;5543;p78"/>
          <p:cNvGrpSpPr/>
          <p:nvPr/>
        </p:nvGrpSpPr>
        <p:grpSpPr>
          <a:xfrm>
            <a:off x="5683472" y="3518037"/>
            <a:ext cx="2749952" cy="870677"/>
            <a:chOff x="238125" y="1725700"/>
            <a:chExt cx="7139025" cy="2260325"/>
          </a:xfrm>
        </p:grpSpPr>
        <p:sp>
          <p:nvSpPr>
            <p:cNvPr id="5544" name="Google Shape;5544;p7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4" name="Google Shape;5554;p78"/>
          <p:cNvGrpSpPr/>
          <p:nvPr/>
        </p:nvGrpSpPr>
        <p:grpSpPr>
          <a:xfrm>
            <a:off x="5953636" y="2459783"/>
            <a:ext cx="1105452" cy="916747"/>
            <a:chOff x="5249100" y="1210600"/>
            <a:chExt cx="3502700" cy="2904775"/>
          </a:xfrm>
        </p:grpSpPr>
        <p:sp>
          <p:nvSpPr>
            <p:cNvPr id="5555" name="Google Shape;5555;p7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9" name="Google Shape;5559;p7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560" name="Google Shape;5560;p7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561" name="Google Shape;5561;p7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562" name="Google Shape;5562;p7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563" name="Google Shape;5563;p7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4" name="Google Shape;5564;p78"/>
          <p:cNvGrpSpPr/>
          <p:nvPr/>
        </p:nvGrpSpPr>
        <p:grpSpPr>
          <a:xfrm>
            <a:off x="7136183" y="1179201"/>
            <a:ext cx="1304650" cy="1124856"/>
            <a:chOff x="7287122" y="1165658"/>
            <a:chExt cx="1219413" cy="1051365"/>
          </a:xfrm>
        </p:grpSpPr>
        <p:grpSp>
          <p:nvGrpSpPr>
            <p:cNvPr id="5565" name="Google Shape;5565;p78"/>
            <p:cNvGrpSpPr/>
            <p:nvPr/>
          </p:nvGrpSpPr>
          <p:grpSpPr>
            <a:xfrm>
              <a:off x="7287122" y="1969723"/>
              <a:ext cx="1219413" cy="247300"/>
              <a:chOff x="7287122" y="1969723"/>
              <a:chExt cx="1219413" cy="247300"/>
            </a:xfrm>
          </p:grpSpPr>
          <p:sp>
            <p:nvSpPr>
              <p:cNvPr id="5566" name="Google Shape;5566;p7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7" name="Google Shape;5567;p78"/>
              <p:cNvGrpSpPr/>
              <p:nvPr/>
            </p:nvGrpSpPr>
            <p:grpSpPr>
              <a:xfrm>
                <a:off x="7287122" y="2063892"/>
                <a:ext cx="1151753" cy="73428"/>
                <a:chOff x="7287122" y="2063892"/>
                <a:chExt cx="1151753" cy="73428"/>
              </a:xfrm>
            </p:grpSpPr>
            <p:sp>
              <p:nvSpPr>
                <p:cNvPr id="5568" name="Google Shape;5568;p7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69" name="Google Shape;5569;p7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570" name="Google Shape;5570;p78"/>
            <p:cNvGrpSpPr/>
            <p:nvPr/>
          </p:nvGrpSpPr>
          <p:grpSpPr>
            <a:xfrm>
              <a:off x="7287122" y="1712201"/>
              <a:ext cx="1219403" cy="246767"/>
              <a:chOff x="7287122" y="1712201"/>
              <a:chExt cx="1219403" cy="246767"/>
            </a:xfrm>
          </p:grpSpPr>
          <p:sp>
            <p:nvSpPr>
              <p:cNvPr id="5571" name="Google Shape;5571;p7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2" name="Google Shape;5572;p78"/>
              <p:cNvGrpSpPr/>
              <p:nvPr/>
            </p:nvGrpSpPr>
            <p:grpSpPr>
              <a:xfrm>
                <a:off x="7287122" y="1842861"/>
                <a:ext cx="1005303" cy="73419"/>
                <a:chOff x="7287122" y="1842861"/>
                <a:chExt cx="1005303" cy="73419"/>
              </a:xfrm>
            </p:grpSpPr>
            <p:sp>
              <p:nvSpPr>
                <p:cNvPr id="5573" name="Google Shape;5573;p7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74" name="Google Shape;5574;p7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575" name="Google Shape;5575;p78"/>
            <p:cNvGrpSpPr/>
            <p:nvPr/>
          </p:nvGrpSpPr>
          <p:grpSpPr>
            <a:xfrm>
              <a:off x="7287122" y="1447520"/>
              <a:ext cx="1219403" cy="286667"/>
              <a:chOff x="7287122" y="1447520"/>
              <a:chExt cx="1219403" cy="286667"/>
            </a:xfrm>
          </p:grpSpPr>
          <p:sp>
            <p:nvSpPr>
              <p:cNvPr id="5576" name="Google Shape;5576;p7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7" name="Google Shape;5577;p78"/>
              <p:cNvGrpSpPr/>
              <p:nvPr/>
            </p:nvGrpSpPr>
            <p:grpSpPr>
              <a:xfrm>
                <a:off x="7287122" y="1581977"/>
                <a:ext cx="852803" cy="73428"/>
                <a:chOff x="7287122" y="1581977"/>
                <a:chExt cx="852803" cy="73428"/>
              </a:xfrm>
            </p:grpSpPr>
            <p:sp>
              <p:nvSpPr>
                <p:cNvPr id="5578" name="Google Shape;5578;p7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79" name="Google Shape;5579;p7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580" name="Google Shape;5580;p78"/>
            <p:cNvGrpSpPr/>
            <p:nvPr/>
          </p:nvGrpSpPr>
          <p:grpSpPr>
            <a:xfrm>
              <a:off x="7287122" y="1165658"/>
              <a:ext cx="1219403" cy="344253"/>
              <a:chOff x="7287122" y="1165658"/>
              <a:chExt cx="1219403" cy="344253"/>
            </a:xfrm>
          </p:grpSpPr>
          <p:sp>
            <p:nvSpPr>
              <p:cNvPr id="5581" name="Google Shape;5581;p7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78"/>
              <p:cNvGrpSpPr/>
              <p:nvPr/>
            </p:nvGrpSpPr>
            <p:grpSpPr>
              <a:xfrm>
                <a:off x="7287122" y="1341025"/>
                <a:ext cx="695703" cy="73419"/>
                <a:chOff x="7287122" y="1341025"/>
                <a:chExt cx="695703" cy="73419"/>
              </a:xfrm>
            </p:grpSpPr>
            <p:sp>
              <p:nvSpPr>
                <p:cNvPr id="5583" name="Google Shape;5583;p7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84" name="Google Shape;5584;p7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585" name="Google Shape;5585;p78"/>
          <p:cNvGrpSpPr/>
          <p:nvPr/>
        </p:nvGrpSpPr>
        <p:grpSpPr>
          <a:xfrm>
            <a:off x="5802676" y="1185224"/>
            <a:ext cx="1397729" cy="1098540"/>
            <a:chOff x="5900602" y="1193063"/>
            <a:chExt cx="1299851" cy="1021707"/>
          </a:xfrm>
        </p:grpSpPr>
        <p:grpSp>
          <p:nvGrpSpPr>
            <p:cNvPr id="5586" name="Google Shape;5586;p78"/>
            <p:cNvGrpSpPr/>
            <p:nvPr/>
          </p:nvGrpSpPr>
          <p:grpSpPr>
            <a:xfrm>
              <a:off x="6520337" y="1193063"/>
              <a:ext cx="341815" cy="799959"/>
              <a:chOff x="6520337" y="1193063"/>
              <a:chExt cx="341815" cy="799959"/>
            </a:xfrm>
          </p:grpSpPr>
          <p:grpSp>
            <p:nvGrpSpPr>
              <p:cNvPr id="5587" name="Google Shape;5587;p78"/>
              <p:cNvGrpSpPr/>
              <p:nvPr/>
            </p:nvGrpSpPr>
            <p:grpSpPr>
              <a:xfrm>
                <a:off x="6520337" y="1589527"/>
                <a:ext cx="213950" cy="403494"/>
                <a:chOff x="6520337" y="1589527"/>
                <a:chExt cx="213950" cy="403494"/>
              </a:xfrm>
            </p:grpSpPr>
            <p:sp>
              <p:nvSpPr>
                <p:cNvPr id="5588" name="Google Shape;5588;p7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0" name="Google Shape;5590;p78"/>
              <p:cNvGrpSpPr/>
              <p:nvPr/>
            </p:nvGrpSpPr>
            <p:grpSpPr>
              <a:xfrm>
                <a:off x="6577204" y="1193063"/>
                <a:ext cx="284947" cy="464512"/>
                <a:chOff x="6577204" y="1193063"/>
                <a:chExt cx="284947" cy="464512"/>
              </a:xfrm>
            </p:grpSpPr>
            <p:sp>
              <p:nvSpPr>
                <p:cNvPr id="5591" name="Google Shape;5591;p7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92" name="Google Shape;5592;p7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593" name="Google Shape;5593;p78"/>
            <p:cNvGrpSpPr/>
            <p:nvPr/>
          </p:nvGrpSpPr>
          <p:grpSpPr>
            <a:xfrm>
              <a:off x="6238903" y="1193063"/>
              <a:ext cx="300475" cy="900152"/>
              <a:chOff x="6238903" y="1193063"/>
              <a:chExt cx="300475" cy="900152"/>
            </a:xfrm>
          </p:grpSpPr>
          <p:grpSp>
            <p:nvGrpSpPr>
              <p:cNvPr id="5594" name="Google Shape;5594;p78"/>
              <p:cNvGrpSpPr/>
              <p:nvPr/>
            </p:nvGrpSpPr>
            <p:grpSpPr>
              <a:xfrm>
                <a:off x="6290865" y="1489315"/>
                <a:ext cx="248514" cy="603900"/>
                <a:chOff x="6290865" y="1489315"/>
                <a:chExt cx="248514" cy="603900"/>
              </a:xfrm>
            </p:grpSpPr>
            <p:sp>
              <p:nvSpPr>
                <p:cNvPr id="5595" name="Google Shape;5595;p7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8"/>
              <p:cNvGrpSpPr/>
              <p:nvPr/>
            </p:nvGrpSpPr>
            <p:grpSpPr>
              <a:xfrm>
                <a:off x="6238903" y="1193063"/>
                <a:ext cx="284947" cy="333087"/>
                <a:chOff x="6238903" y="1193063"/>
                <a:chExt cx="284947" cy="333087"/>
              </a:xfrm>
            </p:grpSpPr>
            <p:sp>
              <p:nvSpPr>
                <p:cNvPr id="5598" name="Google Shape;5598;p7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99" name="Google Shape;5599;p7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600" name="Google Shape;5600;p78"/>
            <p:cNvGrpSpPr/>
            <p:nvPr/>
          </p:nvGrpSpPr>
          <p:grpSpPr>
            <a:xfrm>
              <a:off x="5900602" y="1193063"/>
              <a:ext cx="444345" cy="1021707"/>
              <a:chOff x="5900602" y="1193063"/>
              <a:chExt cx="444345" cy="1021707"/>
            </a:xfrm>
          </p:grpSpPr>
          <p:grpSp>
            <p:nvGrpSpPr>
              <p:cNvPr id="5601" name="Google Shape;5601;p78"/>
              <p:cNvGrpSpPr/>
              <p:nvPr/>
            </p:nvGrpSpPr>
            <p:grpSpPr>
              <a:xfrm>
                <a:off x="6046501" y="1367785"/>
                <a:ext cx="298446" cy="846986"/>
                <a:chOff x="6046501" y="1367785"/>
                <a:chExt cx="298446" cy="846986"/>
              </a:xfrm>
            </p:grpSpPr>
            <p:sp>
              <p:nvSpPr>
                <p:cNvPr id="5602" name="Google Shape;5602;p7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78"/>
              <p:cNvGrpSpPr/>
              <p:nvPr/>
            </p:nvGrpSpPr>
            <p:grpSpPr>
              <a:xfrm>
                <a:off x="5900602" y="1193063"/>
                <a:ext cx="284947" cy="182312"/>
                <a:chOff x="5900602" y="1193063"/>
                <a:chExt cx="284947" cy="182312"/>
              </a:xfrm>
            </p:grpSpPr>
            <p:sp>
              <p:nvSpPr>
                <p:cNvPr id="5605" name="Google Shape;5605;p7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6" name="Google Shape;5606;p7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607" name="Google Shape;5607;p78"/>
            <p:cNvGrpSpPr/>
            <p:nvPr/>
          </p:nvGrpSpPr>
          <p:grpSpPr>
            <a:xfrm>
              <a:off x="6738300" y="1193063"/>
              <a:ext cx="462153" cy="707634"/>
              <a:chOff x="6738300" y="1193063"/>
              <a:chExt cx="462153" cy="707634"/>
            </a:xfrm>
          </p:grpSpPr>
          <p:grpSp>
            <p:nvGrpSpPr>
              <p:cNvPr id="5608" name="Google Shape;5608;p78"/>
              <p:cNvGrpSpPr/>
              <p:nvPr/>
            </p:nvGrpSpPr>
            <p:grpSpPr>
              <a:xfrm>
                <a:off x="6915505" y="1193063"/>
                <a:ext cx="284947" cy="597387"/>
                <a:chOff x="6915505" y="1193063"/>
                <a:chExt cx="284947" cy="597387"/>
              </a:xfrm>
            </p:grpSpPr>
            <p:sp>
              <p:nvSpPr>
                <p:cNvPr id="5609" name="Google Shape;5609;p7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10" name="Google Shape;5610;p7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611" name="Google Shape;5611;p78"/>
              <p:cNvGrpSpPr/>
              <p:nvPr/>
            </p:nvGrpSpPr>
            <p:grpSpPr>
              <a:xfrm>
                <a:off x="6738300" y="1684725"/>
                <a:ext cx="230066" cy="215971"/>
                <a:chOff x="6738300" y="1684725"/>
                <a:chExt cx="230066" cy="215971"/>
              </a:xfrm>
            </p:grpSpPr>
            <p:sp>
              <p:nvSpPr>
                <p:cNvPr id="5612" name="Google Shape;5612;p7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17" name="Shape 5617"/>
        <p:cNvGrpSpPr/>
        <p:nvPr/>
      </p:nvGrpSpPr>
      <p:grpSpPr>
        <a:xfrm>
          <a:off x="0" y="0"/>
          <a:ext cx="0" cy="0"/>
          <a:chOff x="0" y="0"/>
          <a:chExt cx="0" cy="0"/>
        </a:xfrm>
      </p:grpSpPr>
      <p:sp>
        <p:nvSpPr>
          <p:cNvPr id="5618" name="Google Shape;5618;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619" name="Google Shape;5619;p7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620" name="Google Shape;5620;p79"/>
          <p:cNvGrpSpPr/>
          <p:nvPr/>
        </p:nvGrpSpPr>
        <p:grpSpPr>
          <a:xfrm>
            <a:off x="839307" y="2318098"/>
            <a:ext cx="387992" cy="329326"/>
            <a:chOff x="839307" y="2318098"/>
            <a:chExt cx="387992" cy="329326"/>
          </a:xfrm>
        </p:grpSpPr>
        <p:sp>
          <p:nvSpPr>
            <p:cNvPr id="5621" name="Google Shape;5621;p79"/>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9"/>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9"/>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9"/>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9"/>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9"/>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9"/>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9"/>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9"/>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9"/>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79"/>
          <p:cNvGrpSpPr/>
          <p:nvPr/>
        </p:nvGrpSpPr>
        <p:grpSpPr>
          <a:xfrm>
            <a:off x="1414990" y="2289671"/>
            <a:ext cx="387073" cy="385996"/>
            <a:chOff x="1414990" y="2289671"/>
            <a:chExt cx="387073" cy="385996"/>
          </a:xfrm>
        </p:grpSpPr>
        <p:sp>
          <p:nvSpPr>
            <p:cNvPr id="5632" name="Google Shape;5632;p79"/>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9"/>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9"/>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9"/>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9"/>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9"/>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9"/>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9"/>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9"/>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9"/>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9"/>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9"/>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9"/>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9"/>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9"/>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9"/>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9"/>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9"/>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0" name="Google Shape;5650;p79"/>
          <p:cNvGrpSpPr/>
          <p:nvPr/>
        </p:nvGrpSpPr>
        <p:grpSpPr>
          <a:xfrm>
            <a:off x="1989911" y="2306065"/>
            <a:ext cx="387099" cy="353207"/>
            <a:chOff x="1989911" y="2306065"/>
            <a:chExt cx="387099" cy="353207"/>
          </a:xfrm>
        </p:grpSpPr>
        <p:sp>
          <p:nvSpPr>
            <p:cNvPr id="5651" name="Google Shape;5651;p79"/>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9"/>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9"/>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9"/>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9"/>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9"/>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9"/>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79"/>
          <p:cNvGrpSpPr/>
          <p:nvPr/>
        </p:nvGrpSpPr>
        <p:grpSpPr>
          <a:xfrm>
            <a:off x="2593102" y="2288778"/>
            <a:ext cx="204663" cy="363007"/>
            <a:chOff x="2593102" y="2288778"/>
            <a:chExt cx="204663" cy="363007"/>
          </a:xfrm>
        </p:grpSpPr>
        <p:sp>
          <p:nvSpPr>
            <p:cNvPr id="5659" name="Google Shape;5659;p79"/>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9"/>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9"/>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9"/>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9"/>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9"/>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9"/>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9"/>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9"/>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8" name="Google Shape;5668;p79"/>
          <p:cNvGrpSpPr/>
          <p:nvPr/>
        </p:nvGrpSpPr>
        <p:grpSpPr>
          <a:xfrm>
            <a:off x="2970874" y="2329763"/>
            <a:ext cx="403651" cy="305996"/>
            <a:chOff x="2970874" y="2329763"/>
            <a:chExt cx="403651" cy="305996"/>
          </a:xfrm>
        </p:grpSpPr>
        <p:sp>
          <p:nvSpPr>
            <p:cNvPr id="5669" name="Google Shape;5669;p79"/>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9"/>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9"/>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9"/>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9"/>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9"/>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9"/>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9"/>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9"/>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79"/>
          <p:cNvGrpSpPr/>
          <p:nvPr/>
        </p:nvGrpSpPr>
        <p:grpSpPr>
          <a:xfrm>
            <a:off x="3545795" y="2318755"/>
            <a:ext cx="387835" cy="327933"/>
            <a:chOff x="3545795" y="2318755"/>
            <a:chExt cx="387835" cy="327933"/>
          </a:xfrm>
        </p:grpSpPr>
        <p:sp>
          <p:nvSpPr>
            <p:cNvPr id="5679" name="Google Shape;5679;p79"/>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9"/>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9"/>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82" name="Google Shape;5682;p79"/>
            <p:cNvGrpSpPr/>
            <p:nvPr/>
          </p:nvGrpSpPr>
          <p:grpSpPr>
            <a:xfrm>
              <a:off x="3545795" y="2322301"/>
              <a:ext cx="387835" cy="324387"/>
              <a:chOff x="3545795" y="2322301"/>
              <a:chExt cx="387835" cy="324387"/>
            </a:xfrm>
          </p:grpSpPr>
          <p:sp>
            <p:nvSpPr>
              <p:cNvPr id="5683" name="Google Shape;5683;p79"/>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9"/>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9"/>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9"/>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9"/>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9"/>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9"/>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90" name="Google Shape;5690;p79"/>
          <p:cNvGrpSpPr/>
          <p:nvPr/>
        </p:nvGrpSpPr>
        <p:grpSpPr>
          <a:xfrm>
            <a:off x="4718468" y="2306984"/>
            <a:ext cx="364294" cy="351552"/>
            <a:chOff x="4718468" y="2306984"/>
            <a:chExt cx="364294" cy="351552"/>
          </a:xfrm>
        </p:grpSpPr>
        <p:sp>
          <p:nvSpPr>
            <p:cNvPr id="5691" name="Google Shape;5691;p79"/>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9"/>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9"/>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9"/>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9"/>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9"/>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9"/>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9"/>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9"/>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9"/>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1" name="Google Shape;5701;p79"/>
          <p:cNvGrpSpPr/>
          <p:nvPr/>
        </p:nvGrpSpPr>
        <p:grpSpPr>
          <a:xfrm>
            <a:off x="4147908" y="2303017"/>
            <a:ext cx="361194" cy="359355"/>
            <a:chOff x="4147908" y="2303017"/>
            <a:chExt cx="361194" cy="359355"/>
          </a:xfrm>
        </p:grpSpPr>
        <p:sp>
          <p:nvSpPr>
            <p:cNvPr id="5702" name="Google Shape;5702;p79"/>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9"/>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9"/>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9"/>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9"/>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9"/>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9"/>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9"/>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9"/>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9"/>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9"/>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9"/>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9"/>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9"/>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6" name="Google Shape;5716;p79"/>
          <p:cNvGrpSpPr/>
          <p:nvPr/>
        </p:nvGrpSpPr>
        <p:grpSpPr>
          <a:xfrm>
            <a:off x="5292128" y="2299891"/>
            <a:ext cx="367027" cy="365214"/>
            <a:chOff x="5292128" y="2299891"/>
            <a:chExt cx="367027" cy="365214"/>
          </a:xfrm>
        </p:grpSpPr>
        <p:sp>
          <p:nvSpPr>
            <p:cNvPr id="5717" name="Google Shape;5717;p79"/>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9"/>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9"/>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9"/>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9"/>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9"/>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79"/>
          <p:cNvGrpSpPr/>
          <p:nvPr/>
        </p:nvGrpSpPr>
        <p:grpSpPr>
          <a:xfrm>
            <a:off x="5873617" y="2309901"/>
            <a:ext cx="345720" cy="345720"/>
            <a:chOff x="5873617" y="2309901"/>
            <a:chExt cx="345720" cy="345720"/>
          </a:xfrm>
        </p:grpSpPr>
        <p:sp>
          <p:nvSpPr>
            <p:cNvPr id="5724" name="Google Shape;5724;p79"/>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9"/>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9"/>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9"/>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9"/>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9"/>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9"/>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9"/>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9"/>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9"/>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9"/>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9"/>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9"/>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9"/>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9"/>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9"/>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9"/>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9"/>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9"/>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79"/>
          <p:cNvGrpSpPr/>
          <p:nvPr/>
        </p:nvGrpSpPr>
        <p:grpSpPr>
          <a:xfrm>
            <a:off x="6863329" y="2297710"/>
            <a:ext cx="391460" cy="370127"/>
            <a:chOff x="6863329" y="2297710"/>
            <a:chExt cx="391460" cy="370127"/>
          </a:xfrm>
        </p:grpSpPr>
        <p:sp>
          <p:nvSpPr>
            <p:cNvPr id="5744" name="Google Shape;5744;p79"/>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9"/>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9"/>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9"/>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79"/>
          <p:cNvGrpSpPr/>
          <p:nvPr/>
        </p:nvGrpSpPr>
        <p:grpSpPr>
          <a:xfrm>
            <a:off x="7421488" y="2318518"/>
            <a:ext cx="342620" cy="328459"/>
            <a:chOff x="7421488" y="2318518"/>
            <a:chExt cx="342620" cy="328459"/>
          </a:xfrm>
        </p:grpSpPr>
        <p:sp>
          <p:nvSpPr>
            <p:cNvPr id="5754" name="Google Shape;5754;p79"/>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9"/>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9"/>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9"/>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9"/>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9"/>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9"/>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79"/>
          <p:cNvGrpSpPr/>
          <p:nvPr/>
        </p:nvGrpSpPr>
        <p:grpSpPr>
          <a:xfrm>
            <a:off x="2508373" y="2779889"/>
            <a:ext cx="337523" cy="337680"/>
            <a:chOff x="2508373" y="2779889"/>
            <a:chExt cx="337523" cy="337680"/>
          </a:xfrm>
        </p:grpSpPr>
        <p:sp>
          <p:nvSpPr>
            <p:cNvPr id="5762" name="Google Shape;5762;p79"/>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9"/>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9"/>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9"/>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9"/>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9"/>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8" name="Google Shape;5768;p79"/>
          <p:cNvGrpSpPr/>
          <p:nvPr/>
        </p:nvGrpSpPr>
        <p:grpSpPr>
          <a:xfrm>
            <a:off x="1884401" y="4141593"/>
            <a:ext cx="410613" cy="372229"/>
            <a:chOff x="1884401" y="4141593"/>
            <a:chExt cx="410613" cy="372229"/>
          </a:xfrm>
        </p:grpSpPr>
        <p:sp>
          <p:nvSpPr>
            <p:cNvPr id="5769" name="Google Shape;5769;p79"/>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9"/>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9"/>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9"/>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9"/>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9"/>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9"/>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79"/>
          <p:cNvGrpSpPr/>
          <p:nvPr/>
        </p:nvGrpSpPr>
        <p:grpSpPr>
          <a:xfrm>
            <a:off x="1430832" y="2773689"/>
            <a:ext cx="294515" cy="349897"/>
            <a:chOff x="1430832" y="2773689"/>
            <a:chExt cx="294515" cy="349897"/>
          </a:xfrm>
        </p:grpSpPr>
        <p:sp>
          <p:nvSpPr>
            <p:cNvPr id="5777" name="Google Shape;5777;p79"/>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9"/>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9"/>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9"/>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9"/>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9"/>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9"/>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9"/>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9"/>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9"/>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9"/>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9"/>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9"/>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79"/>
          <p:cNvGrpSpPr/>
          <p:nvPr/>
        </p:nvGrpSpPr>
        <p:grpSpPr>
          <a:xfrm>
            <a:off x="3082217" y="2788586"/>
            <a:ext cx="288866" cy="320236"/>
            <a:chOff x="3082217" y="2788586"/>
            <a:chExt cx="288866" cy="320236"/>
          </a:xfrm>
        </p:grpSpPr>
        <p:sp>
          <p:nvSpPr>
            <p:cNvPr id="5791" name="Google Shape;5791;p79"/>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9"/>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9"/>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9"/>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9"/>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9"/>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9"/>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79"/>
          <p:cNvGrpSpPr/>
          <p:nvPr/>
        </p:nvGrpSpPr>
        <p:grpSpPr>
          <a:xfrm>
            <a:off x="3610557" y="2780704"/>
            <a:ext cx="325017" cy="336052"/>
            <a:chOff x="3610557" y="2780704"/>
            <a:chExt cx="325017" cy="336052"/>
          </a:xfrm>
        </p:grpSpPr>
        <p:sp>
          <p:nvSpPr>
            <p:cNvPr id="5799" name="Google Shape;5799;p79"/>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9"/>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9"/>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79"/>
          <p:cNvGrpSpPr/>
          <p:nvPr/>
        </p:nvGrpSpPr>
        <p:grpSpPr>
          <a:xfrm>
            <a:off x="4179067" y="2811495"/>
            <a:ext cx="286475" cy="274390"/>
            <a:chOff x="4179067" y="2811495"/>
            <a:chExt cx="286475" cy="274390"/>
          </a:xfrm>
        </p:grpSpPr>
        <p:sp>
          <p:nvSpPr>
            <p:cNvPr id="5803" name="Google Shape;5803;p79"/>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9"/>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9"/>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9"/>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9"/>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9"/>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9"/>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9"/>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9"/>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2" name="Google Shape;5812;p79"/>
          <p:cNvGrpSpPr/>
          <p:nvPr/>
        </p:nvGrpSpPr>
        <p:grpSpPr>
          <a:xfrm>
            <a:off x="4686757" y="2762156"/>
            <a:ext cx="371047" cy="374199"/>
            <a:chOff x="4686757" y="2762156"/>
            <a:chExt cx="371047" cy="374199"/>
          </a:xfrm>
        </p:grpSpPr>
        <p:sp>
          <p:nvSpPr>
            <p:cNvPr id="5813" name="Google Shape;5813;p79"/>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9"/>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9"/>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9"/>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9"/>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9"/>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9"/>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79"/>
          <p:cNvGrpSpPr/>
          <p:nvPr/>
        </p:nvGrpSpPr>
        <p:grpSpPr>
          <a:xfrm>
            <a:off x="5221613" y="2784802"/>
            <a:ext cx="406567" cy="327855"/>
            <a:chOff x="5221613" y="2784802"/>
            <a:chExt cx="406567" cy="327855"/>
          </a:xfrm>
        </p:grpSpPr>
        <p:sp>
          <p:nvSpPr>
            <p:cNvPr id="5821" name="Google Shape;5821;p79"/>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9"/>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9"/>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9"/>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9"/>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9"/>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9"/>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9"/>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9"/>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9"/>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9"/>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9"/>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9"/>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9"/>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9"/>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9"/>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9"/>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9"/>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9"/>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9"/>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9"/>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9"/>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9"/>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9"/>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9"/>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9"/>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9"/>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9"/>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9"/>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9"/>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79"/>
          <p:cNvGrpSpPr/>
          <p:nvPr/>
        </p:nvGrpSpPr>
        <p:grpSpPr>
          <a:xfrm>
            <a:off x="5812586" y="2760921"/>
            <a:ext cx="303605" cy="375434"/>
            <a:chOff x="5812586" y="2760921"/>
            <a:chExt cx="303605" cy="375434"/>
          </a:xfrm>
        </p:grpSpPr>
        <p:sp>
          <p:nvSpPr>
            <p:cNvPr id="5852" name="Google Shape;5852;p79"/>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9"/>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9"/>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9"/>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9"/>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9"/>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9"/>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9"/>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9"/>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9"/>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9"/>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3" name="Google Shape;5863;p79"/>
          <p:cNvGrpSpPr/>
          <p:nvPr/>
        </p:nvGrpSpPr>
        <p:grpSpPr>
          <a:xfrm>
            <a:off x="6334673" y="2759633"/>
            <a:ext cx="378508" cy="378166"/>
            <a:chOff x="6334673" y="2759633"/>
            <a:chExt cx="378508" cy="378166"/>
          </a:xfrm>
        </p:grpSpPr>
        <p:sp>
          <p:nvSpPr>
            <p:cNvPr id="5864" name="Google Shape;5864;p79"/>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9"/>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9"/>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9"/>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79"/>
          <p:cNvGrpSpPr/>
          <p:nvPr/>
        </p:nvGrpSpPr>
        <p:grpSpPr>
          <a:xfrm>
            <a:off x="8012645" y="2806477"/>
            <a:ext cx="319763" cy="284505"/>
            <a:chOff x="8012645" y="2806477"/>
            <a:chExt cx="319763" cy="284505"/>
          </a:xfrm>
        </p:grpSpPr>
        <p:sp>
          <p:nvSpPr>
            <p:cNvPr id="5869" name="Google Shape;5869;p79"/>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9"/>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9"/>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9"/>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9"/>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9"/>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9"/>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9"/>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9"/>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9"/>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79"/>
          <p:cNvGrpSpPr/>
          <p:nvPr/>
        </p:nvGrpSpPr>
        <p:grpSpPr>
          <a:xfrm>
            <a:off x="2454435" y="4162138"/>
            <a:ext cx="385339" cy="388071"/>
            <a:chOff x="2454435" y="4162138"/>
            <a:chExt cx="385339" cy="388071"/>
          </a:xfrm>
        </p:grpSpPr>
        <p:sp>
          <p:nvSpPr>
            <p:cNvPr id="5880" name="Google Shape;5880;p79"/>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9"/>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9"/>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9"/>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9"/>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9"/>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9"/>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9"/>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9"/>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9"/>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9"/>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9"/>
          <p:cNvGrpSpPr/>
          <p:nvPr/>
        </p:nvGrpSpPr>
        <p:grpSpPr>
          <a:xfrm>
            <a:off x="3601939" y="4161192"/>
            <a:ext cx="275178" cy="388912"/>
            <a:chOff x="3601939" y="4161192"/>
            <a:chExt cx="275178" cy="388912"/>
          </a:xfrm>
        </p:grpSpPr>
        <p:sp>
          <p:nvSpPr>
            <p:cNvPr id="5892" name="Google Shape;5892;p79"/>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9"/>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9"/>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9"/>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9"/>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9"/>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9"/>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9"/>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9"/>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9"/>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2" name="Google Shape;5902;p79"/>
          <p:cNvGrpSpPr/>
          <p:nvPr/>
        </p:nvGrpSpPr>
        <p:grpSpPr>
          <a:xfrm>
            <a:off x="836023" y="3215146"/>
            <a:ext cx="375802" cy="371677"/>
            <a:chOff x="836023" y="3215146"/>
            <a:chExt cx="375802" cy="371677"/>
          </a:xfrm>
        </p:grpSpPr>
        <p:sp>
          <p:nvSpPr>
            <p:cNvPr id="5903" name="Google Shape;5903;p79"/>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9"/>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9"/>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9"/>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9"/>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9"/>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9"/>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9"/>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9"/>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9"/>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9"/>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9"/>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9"/>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9"/>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9"/>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9"/>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79"/>
          <p:cNvGrpSpPr/>
          <p:nvPr/>
        </p:nvGrpSpPr>
        <p:grpSpPr>
          <a:xfrm>
            <a:off x="1356297" y="3210890"/>
            <a:ext cx="431368" cy="380189"/>
            <a:chOff x="1356297" y="3210890"/>
            <a:chExt cx="431368" cy="380189"/>
          </a:xfrm>
        </p:grpSpPr>
        <p:sp>
          <p:nvSpPr>
            <p:cNvPr id="5920" name="Google Shape;5920;p79"/>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9"/>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9"/>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9"/>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9"/>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9"/>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9"/>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9"/>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9"/>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9"/>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9"/>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9"/>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9"/>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79"/>
          <p:cNvGrpSpPr/>
          <p:nvPr/>
        </p:nvGrpSpPr>
        <p:grpSpPr>
          <a:xfrm>
            <a:off x="1903737" y="3215540"/>
            <a:ext cx="411874" cy="370731"/>
            <a:chOff x="1903737" y="3215540"/>
            <a:chExt cx="411874" cy="370731"/>
          </a:xfrm>
        </p:grpSpPr>
        <p:sp>
          <p:nvSpPr>
            <p:cNvPr id="5934" name="Google Shape;5934;p79"/>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9"/>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9"/>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9"/>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9"/>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9"/>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9"/>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9"/>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9"/>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79"/>
          <p:cNvGrpSpPr/>
          <p:nvPr/>
        </p:nvGrpSpPr>
        <p:grpSpPr>
          <a:xfrm>
            <a:off x="2468465" y="3248854"/>
            <a:ext cx="397818" cy="304078"/>
            <a:chOff x="2468465" y="3248854"/>
            <a:chExt cx="397818" cy="304078"/>
          </a:xfrm>
        </p:grpSpPr>
        <p:sp>
          <p:nvSpPr>
            <p:cNvPr id="5944" name="Google Shape;5944;p79"/>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9"/>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9"/>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9"/>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9"/>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9"/>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0" name="Google Shape;5950;p79"/>
          <p:cNvGrpSpPr/>
          <p:nvPr/>
        </p:nvGrpSpPr>
        <p:grpSpPr>
          <a:xfrm>
            <a:off x="3017166" y="3216013"/>
            <a:ext cx="394376" cy="369812"/>
            <a:chOff x="3017166" y="3216013"/>
            <a:chExt cx="394376" cy="369812"/>
          </a:xfrm>
        </p:grpSpPr>
        <p:sp>
          <p:nvSpPr>
            <p:cNvPr id="5951" name="Google Shape;5951;p79"/>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9"/>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3" name="Google Shape;5953;p79"/>
          <p:cNvGrpSpPr/>
          <p:nvPr/>
        </p:nvGrpSpPr>
        <p:grpSpPr>
          <a:xfrm>
            <a:off x="4210043" y="3213228"/>
            <a:ext cx="199014" cy="375408"/>
            <a:chOff x="4210043" y="3213228"/>
            <a:chExt cx="199014" cy="375408"/>
          </a:xfrm>
        </p:grpSpPr>
        <p:sp>
          <p:nvSpPr>
            <p:cNvPr id="5954" name="Google Shape;5954;p79"/>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9"/>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9"/>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9"/>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9"/>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9"/>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9"/>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9"/>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9"/>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9"/>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79"/>
          <p:cNvGrpSpPr/>
          <p:nvPr/>
        </p:nvGrpSpPr>
        <p:grpSpPr>
          <a:xfrm>
            <a:off x="4818146" y="3203323"/>
            <a:ext cx="77845" cy="395165"/>
            <a:chOff x="4818146" y="3203323"/>
            <a:chExt cx="77845" cy="395165"/>
          </a:xfrm>
        </p:grpSpPr>
        <p:sp>
          <p:nvSpPr>
            <p:cNvPr id="5965" name="Google Shape;5965;p79"/>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9"/>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9"/>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9"/>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9"/>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9"/>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9"/>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9"/>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3" name="Google Shape;5973;p79"/>
          <p:cNvGrpSpPr/>
          <p:nvPr/>
        </p:nvGrpSpPr>
        <p:grpSpPr>
          <a:xfrm>
            <a:off x="5228890" y="3235428"/>
            <a:ext cx="344091" cy="332767"/>
            <a:chOff x="5228890" y="3235428"/>
            <a:chExt cx="344091" cy="332767"/>
          </a:xfrm>
        </p:grpSpPr>
        <p:sp>
          <p:nvSpPr>
            <p:cNvPr id="5974" name="Google Shape;5974;p79"/>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9"/>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9"/>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9"/>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9"/>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79"/>
          <p:cNvGrpSpPr/>
          <p:nvPr/>
        </p:nvGrpSpPr>
        <p:grpSpPr>
          <a:xfrm>
            <a:off x="5757913" y="3227047"/>
            <a:ext cx="388544" cy="347927"/>
            <a:chOff x="5757913" y="3227047"/>
            <a:chExt cx="388544" cy="347927"/>
          </a:xfrm>
        </p:grpSpPr>
        <p:sp>
          <p:nvSpPr>
            <p:cNvPr id="5980" name="Google Shape;5980;p79"/>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9"/>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2" name="Google Shape;5982;p79"/>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9"/>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9"/>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9"/>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9"/>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9"/>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9"/>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9"/>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9"/>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9"/>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9"/>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9"/>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9"/>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9"/>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9"/>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9"/>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98" name="Google Shape;5998;p79"/>
          <p:cNvGrpSpPr/>
          <p:nvPr/>
        </p:nvGrpSpPr>
        <p:grpSpPr>
          <a:xfrm>
            <a:off x="7414946" y="3220873"/>
            <a:ext cx="360091" cy="360117"/>
            <a:chOff x="7414946" y="3220873"/>
            <a:chExt cx="360091" cy="360117"/>
          </a:xfrm>
        </p:grpSpPr>
        <p:sp>
          <p:nvSpPr>
            <p:cNvPr id="5999" name="Google Shape;5999;p79"/>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9"/>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9"/>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9"/>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9"/>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9"/>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9"/>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9"/>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9"/>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9"/>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9"/>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79"/>
          <p:cNvGrpSpPr/>
          <p:nvPr/>
        </p:nvGrpSpPr>
        <p:grpSpPr>
          <a:xfrm>
            <a:off x="8027227" y="3215041"/>
            <a:ext cx="231829" cy="371782"/>
            <a:chOff x="8027227" y="3215041"/>
            <a:chExt cx="231829" cy="371782"/>
          </a:xfrm>
        </p:grpSpPr>
        <p:sp>
          <p:nvSpPr>
            <p:cNvPr id="6011" name="Google Shape;6011;p79"/>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9"/>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9"/>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9"/>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9"/>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9"/>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9"/>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9"/>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9"/>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9"/>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1" name="Google Shape;6021;p79"/>
          <p:cNvGrpSpPr/>
          <p:nvPr/>
        </p:nvGrpSpPr>
        <p:grpSpPr>
          <a:xfrm>
            <a:off x="4093603" y="4146138"/>
            <a:ext cx="395638" cy="420544"/>
            <a:chOff x="4093603" y="4146138"/>
            <a:chExt cx="395638" cy="420544"/>
          </a:xfrm>
        </p:grpSpPr>
        <p:sp>
          <p:nvSpPr>
            <p:cNvPr id="6022" name="Google Shape;6022;p79"/>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9"/>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9"/>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9"/>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9"/>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9"/>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9"/>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9"/>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9"/>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9"/>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9"/>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9"/>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9"/>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9"/>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9"/>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9"/>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9"/>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9" name="Google Shape;6039;p79"/>
          <p:cNvGrpSpPr/>
          <p:nvPr/>
        </p:nvGrpSpPr>
        <p:grpSpPr>
          <a:xfrm>
            <a:off x="4644406" y="4162322"/>
            <a:ext cx="392065" cy="387887"/>
            <a:chOff x="4644406" y="4162322"/>
            <a:chExt cx="392065" cy="387887"/>
          </a:xfrm>
        </p:grpSpPr>
        <p:sp>
          <p:nvSpPr>
            <p:cNvPr id="6040" name="Google Shape;6040;p79"/>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9"/>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9"/>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9"/>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9"/>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9"/>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79"/>
          <p:cNvGrpSpPr/>
          <p:nvPr/>
        </p:nvGrpSpPr>
        <p:grpSpPr>
          <a:xfrm>
            <a:off x="5728383" y="4221698"/>
            <a:ext cx="417128" cy="269162"/>
            <a:chOff x="5728383" y="4221698"/>
            <a:chExt cx="417128" cy="269162"/>
          </a:xfrm>
        </p:grpSpPr>
        <p:sp>
          <p:nvSpPr>
            <p:cNvPr id="6047" name="Google Shape;6047;p79"/>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9"/>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9"/>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9"/>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9"/>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9"/>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9"/>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9"/>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9"/>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9"/>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9"/>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9"/>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79"/>
          <p:cNvGrpSpPr/>
          <p:nvPr/>
        </p:nvGrpSpPr>
        <p:grpSpPr>
          <a:xfrm>
            <a:off x="834210" y="3696905"/>
            <a:ext cx="371782" cy="342751"/>
            <a:chOff x="834210" y="3696905"/>
            <a:chExt cx="371782" cy="342751"/>
          </a:xfrm>
        </p:grpSpPr>
        <p:sp>
          <p:nvSpPr>
            <p:cNvPr id="6060" name="Google Shape;6060;p79"/>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9"/>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9"/>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9"/>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9"/>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9"/>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9"/>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9"/>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9"/>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9"/>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9"/>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9"/>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79"/>
          <p:cNvGrpSpPr/>
          <p:nvPr/>
        </p:nvGrpSpPr>
        <p:grpSpPr>
          <a:xfrm>
            <a:off x="1359398" y="3682271"/>
            <a:ext cx="395296" cy="371966"/>
            <a:chOff x="1359398" y="3682271"/>
            <a:chExt cx="395296" cy="371966"/>
          </a:xfrm>
        </p:grpSpPr>
        <p:sp>
          <p:nvSpPr>
            <p:cNvPr id="6073" name="Google Shape;6073;p79"/>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9"/>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9"/>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9"/>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9"/>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9"/>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9"/>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79"/>
          <p:cNvGrpSpPr/>
          <p:nvPr/>
        </p:nvGrpSpPr>
        <p:grpSpPr>
          <a:xfrm>
            <a:off x="1908099" y="3682271"/>
            <a:ext cx="395296" cy="371966"/>
            <a:chOff x="1908099" y="3682271"/>
            <a:chExt cx="395296" cy="371966"/>
          </a:xfrm>
        </p:grpSpPr>
        <p:sp>
          <p:nvSpPr>
            <p:cNvPr id="6081" name="Google Shape;6081;p7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79"/>
          <p:cNvGrpSpPr/>
          <p:nvPr/>
        </p:nvGrpSpPr>
        <p:grpSpPr>
          <a:xfrm>
            <a:off x="2456800" y="3682271"/>
            <a:ext cx="395270" cy="371966"/>
            <a:chOff x="2456800" y="3682271"/>
            <a:chExt cx="395270" cy="371966"/>
          </a:xfrm>
        </p:grpSpPr>
        <p:sp>
          <p:nvSpPr>
            <p:cNvPr id="6089" name="Google Shape;6089;p79"/>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9"/>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9"/>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9"/>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9"/>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9"/>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9"/>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9"/>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9"/>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79"/>
          <p:cNvGrpSpPr/>
          <p:nvPr/>
        </p:nvGrpSpPr>
        <p:grpSpPr>
          <a:xfrm>
            <a:off x="3014250" y="3682271"/>
            <a:ext cx="391092" cy="371940"/>
            <a:chOff x="3014250" y="3682271"/>
            <a:chExt cx="391092" cy="371940"/>
          </a:xfrm>
        </p:grpSpPr>
        <p:sp>
          <p:nvSpPr>
            <p:cNvPr id="6099" name="Google Shape;6099;p79"/>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9"/>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9"/>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2" name="Google Shape;6102;p79"/>
          <p:cNvGrpSpPr/>
          <p:nvPr/>
        </p:nvGrpSpPr>
        <p:grpSpPr>
          <a:xfrm>
            <a:off x="3569125" y="3702947"/>
            <a:ext cx="388728" cy="330692"/>
            <a:chOff x="3569125" y="3702947"/>
            <a:chExt cx="388728" cy="330692"/>
          </a:xfrm>
        </p:grpSpPr>
        <p:sp>
          <p:nvSpPr>
            <p:cNvPr id="6103" name="Google Shape;6103;p79"/>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9"/>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9"/>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9"/>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79"/>
          <p:cNvGrpSpPr/>
          <p:nvPr/>
        </p:nvGrpSpPr>
        <p:grpSpPr>
          <a:xfrm>
            <a:off x="4111994" y="3682455"/>
            <a:ext cx="387992" cy="371625"/>
            <a:chOff x="4111994" y="3682455"/>
            <a:chExt cx="387992" cy="371625"/>
          </a:xfrm>
        </p:grpSpPr>
        <p:sp>
          <p:nvSpPr>
            <p:cNvPr id="6108" name="Google Shape;6108;p79"/>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9"/>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79"/>
          <p:cNvGrpSpPr/>
          <p:nvPr/>
        </p:nvGrpSpPr>
        <p:grpSpPr>
          <a:xfrm>
            <a:off x="4674908" y="3682271"/>
            <a:ext cx="371966" cy="371966"/>
            <a:chOff x="4674908" y="3682271"/>
            <a:chExt cx="371966" cy="371966"/>
          </a:xfrm>
        </p:grpSpPr>
        <p:sp>
          <p:nvSpPr>
            <p:cNvPr id="6111" name="Google Shape;6111;p79"/>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9"/>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9"/>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9"/>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79"/>
          <p:cNvGrpSpPr/>
          <p:nvPr/>
        </p:nvGrpSpPr>
        <p:grpSpPr>
          <a:xfrm>
            <a:off x="5223609" y="3731112"/>
            <a:ext cx="371782" cy="274285"/>
            <a:chOff x="5223609" y="3731112"/>
            <a:chExt cx="371782" cy="274285"/>
          </a:xfrm>
        </p:grpSpPr>
        <p:sp>
          <p:nvSpPr>
            <p:cNvPr id="6116" name="Google Shape;6116;p7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8" name="Google Shape;6118;p79"/>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9" name="Google Shape;6119;p79"/>
          <p:cNvGrpSpPr/>
          <p:nvPr/>
        </p:nvGrpSpPr>
        <p:grpSpPr>
          <a:xfrm>
            <a:off x="6319908" y="3696721"/>
            <a:ext cx="373963" cy="343119"/>
            <a:chOff x="6319908" y="3696721"/>
            <a:chExt cx="373963" cy="343119"/>
          </a:xfrm>
        </p:grpSpPr>
        <p:sp>
          <p:nvSpPr>
            <p:cNvPr id="6120" name="Google Shape;6120;p79"/>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9"/>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9"/>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9"/>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9"/>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9"/>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9"/>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9"/>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9"/>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9" name="Google Shape;6129;p79"/>
          <p:cNvGrpSpPr/>
          <p:nvPr/>
        </p:nvGrpSpPr>
        <p:grpSpPr>
          <a:xfrm>
            <a:off x="6871342" y="3740044"/>
            <a:ext cx="371966" cy="256420"/>
            <a:chOff x="6871342" y="3740044"/>
            <a:chExt cx="371966" cy="256420"/>
          </a:xfrm>
        </p:grpSpPr>
        <p:sp>
          <p:nvSpPr>
            <p:cNvPr id="6130" name="Google Shape;6130;p79"/>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9"/>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9"/>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9"/>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9"/>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9"/>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9"/>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9"/>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9"/>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9"/>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9"/>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9"/>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79"/>
          <p:cNvGrpSpPr/>
          <p:nvPr/>
        </p:nvGrpSpPr>
        <p:grpSpPr>
          <a:xfrm>
            <a:off x="7402362" y="3681535"/>
            <a:ext cx="402757" cy="372728"/>
            <a:chOff x="7402362" y="3681535"/>
            <a:chExt cx="402757" cy="372728"/>
          </a:xfrm>
        </p:grpSpPr>
        <p:sp>
          <p:nvSpPr>
            <p:cNvPr id="6143" name="Google Shape;6143;p79"/>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9"/>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9"/>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9"/>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9"/>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9"/>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9"/>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9"/>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9"/>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9"/>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9"/>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9"/>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9"/>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9"/>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9"/>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9"/>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79"/>
          <p:cNvGrpSpPr/>
          <p:nvPr/>
        </p:nvGrpSpPr>
        <p:grpSpPr>
          <a:xfrm>
            <a:off x="7960705" y="3736235"/>
            <a:ext cx="378902" cy="264065"/>
            <a:chOff x="7960705" y="3736235"/>
            <a:chExt cx="378902" cy="264065"/>
          </a:xfrm>
        </p:grpSpPr>
        <p:sp>
          <p:nvSpPr>
            <p:cNvPr id="6160" name="Google Shape;6160;p79"/>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9"/>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9"/>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9"/>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9"/>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9"/>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9"/>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9"/>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9"/>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9"/>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9"/>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9"/>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9"/>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9"/>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9"/>
          <p:cNvGrpSpPr/>
          <p:nvPr/>
        </p:nvGrpSpPr>
        <p:grpSpPr>
          <a:xfrm>
            <a:off x="6400828" y="4162270"/>
            <a:ext cx="166200" cy="388019"/>
            <a:chOff x="6400828" y="4162270"/>
            <a:chExt cx="166200" cy="388019"/>
          </a:xfrm>
        </p:grpSpPr>
        <p:sp>
          <p:nvSpPr>
            <p:cNvPr id="6175" name="Google Shape;6175;p79"/>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9"/>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9"/>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9"/>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9"/>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9"/>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9"/>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79"/>
          <p:cNvGrpSpPr/>
          <p:nvPr/>
        </p:nvGrpSpPr>
        <p:grpSpPr>
          <a:xfrm>
            <a:off x="6919815" y="4162270"/>
            <a:ext cx="225260" cy="388019"/>
            <a:chOff x="6919815" y="4162270"/>
            <a:chExt cx="225260" cy="388019"/>
          </a:xfrm>
        </p:grpSpPr>
        <p:sp>
          <p:nvSpPr>
            <p:cNvPr id="6183" name="Google Shape;6183;p79"/>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9"/>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9"/>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9"/>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9"/>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9"/>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9"/>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9"/>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79"/>
          <p:cNvGrpSpPr/>
          <p:nvPr/>
        </p:nvGrpSpPr>
        <p:grpSpPr>
          <a:xfrm>
            <a:off x="7385600" y="4177035"/>
            <a:ext cx="388728" cy="358383"/>
            <a:chOff x="7385600" y="4177035"/>
            <a:chExt cx="388728" cy="358383"/>
          </a:xfrm>
        </p:grpSpPr>
        <p:sp>
          <p:nvSpPr>
            <p:cNvPr id="6192" name="Google Shape;6192;p79"/>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9"/>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9"/>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9"/>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9"/>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9"/>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9"/>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79"/>
          <p:cNvGrpSpPr/>
          <p:nvPr/>
        </p:nvGrpSpPr>
        <p:grpSpPr>
          <a:xfrm>
            <a:off x="3625085" y="3259862"/>
            <a:ext cx="369207" cy="258259"/>
            <a:chOff x="3625085" y="3259862"/>
            <a:chExt cx="369207" cy="258259"/>
          </a:xfrm>
        </p:grpSpPr>
        <p:sp>
          <p:nvSpPr>
            <p:cNvPr id="6200" name="Google Shape;6200;p79"/>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9"/>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9"/>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9"/>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9"/>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9"/>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9"/>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9"/>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9"/>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9"/>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9"/>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9"/>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9"/>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79"/>
          <p:cNvGrpSpPr/>
          <p:nvPr/>
        </p:nvGrpSpPr>
        <p:grpSpPr>
          <a:xfrm>
            <a:off x="6317360" y="3276808"/>
            <a:ext cx="363217" cy="248590"/>
            <a:chOff x="6317360" y="3276808"/>
            <a:chExt cx="363217" cy="248590"/>
          </a:xfrm>
        </p:grpSpPr>
        <p:sp>
          <p:nvSpPr>
            <p:cNvPr id="6214" name="Google Shape;6214;p79"/>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9"/>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9"/>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9"/>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9"/>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9"/>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9"/>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9"/>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9"/>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9"/>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9"/>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9"/>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9"/>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9"/>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9"/>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9"/>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9"/>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9"/>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9"/>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9"/>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9"/>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9"/>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9"/>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9"/>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9"/>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9"/>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9"/>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9"/>
          <p:cNvGrpSpPr/>
          <p:nvPr/>
        </p:nvGrpSpPr>
        <p:grpSpPr>
          <a:xfrm>
            <a:off x="5084391" y="4183682"/>
            <a:ext cx="504064" cy="325595"/>
            <a:chOff x="5084391" y="4183682"/>
            <a:chExt cx="504064" cy="325595"/>
          </a:xfrm>
        </p:grpSpPr>
        <p:sp>
          <p:nvSpPr>
            <p:cNvPr id="6242" name="Google Shape;6242;p79"/>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9"/>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9"/>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9"/>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9"/>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9"/>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9"/>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9"/>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9"/>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9"/>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9"/>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9"/>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9"/>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9"/>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9"/>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9"/>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79"/>
          <p:cNvGrpSpPr/>
          <p:nvPr/>
        </p:nvGrpSpPr>
        <p:grpSpPr>
          <a:xfrm>
            <a:off x="7947595" y="2347996"/>
            <a:ext cx="379795" cy="267165"/>
            <a:chOff x="7947595" y="2347996"/>
            <a:chExt cx="379795" cy="267165"/>
          </a:xfrm>
        </p:grpSpPr>
        <p:sp>
          <p:nvSpPr>
            <p:cNvPr id="6259" name="Google Shape;6259;p79"/>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9"/>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9"/>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9"/>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9"/>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9"/>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9"/>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9"/>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9"/>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8" name="Google Shape;6268;p79"/>
          <p:cNvGrpSpPr/>
          <p:nvPr/>
        </p:nvGrpSpPr>
        <p:grpSpPr>
          <a:xfrm>
            <a:off x="6400644" y="2310269"/>
            <a:ext cx="275362" cy="338784"/>
            <a:chOff x="6400644" y="2310269"/>
            <a:chExt cx="275362" cy="338784"/>
          </a:xfrm>
        </p:grpSpPr>
        <p:sp>
          <p:nvSpPr>
            <p:cNvPr id="6269" name="Google Shape;6269;p79"/>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9"/>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9"/>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9"/>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9"/>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9"/>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9"/>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9"/>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9"/>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9"/>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9"/>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9"/>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9"/>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79"/>
          <p:cNvGrpSpPr/>
          <p:nvPr/>
        </p:nvGrpSpPr>
        <p:grpSpPr>
          <a:xfrm>
            <a:off x="1342268" y="4161009"/>
            <a:ext cx="359565" cy="358094"/>
            <a:chOff x="1342268" y="4161009"/>
            <a:chExt cx="359565" cy="358094"/>
          </a:xfrm>
        </p:grpSpPr>
        <p:sp>
          <p:nvSpPr>
            <p:cNvPr id="6283" name="Google Shape;6283;p79"/>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9"/>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9"/>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9"/>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9"/>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9"/>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9"/>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9"/>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9"/>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2" name="Google Shape;6292;p79"/>
          <p:cNvGrpSpPr/>
          <p:nvPr/>
        </p:nvGrpSpPr>
        <p:grpSpPr>
          <a:xfrm>
            <a:off x="1913012" y="2764940"/>
            <a:ext cx="417523" cy="374252"/>
            <a:chOff x="1913012" y="2764940"/>
            <a:chExt cx="417523" cy="374252"/>
          </a:xfrm>
        </p:grpSpPr>
        <p:sp>
          <p:nvSpPr>
            <p:cNvPr id="6293" name="Google Shape;6293;p79"/>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9"/>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9"/>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9"/>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9"/>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9"/>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9"/>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9"/>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9"/>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9"/>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9"/>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9"/>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5" name="Google Shape;6305;p79"/>
          <p:cNvGrpSpPr/>
          <p:nvPr/>
        </p:nvGrpSpPr>
        <p:grpSpPr>
          <a:xfrm>
            <a:off x="830742" y="2763601"/>
            <a:ext cx="384734" cy="381556"/>
            <a:chOff x="830742" y="2763601"/>
            <a:chExt cx="384734" cy="381556"/>
          </a:xfrm>
        </p:grpSpPr>
        <p:sp>
          <p:nvSpPr>
            <p:cNvPr id="6306" name="Google Shape;6306;p79"/>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9"/>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9"/>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9"/>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9"/>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9"/>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9"/>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9"/>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9"/>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9"/>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9"/>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9"/>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9"/>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9"/>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9"/>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9"/>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9"/>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9"/>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9"/>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7" name="Google Shape;6327;p79"/>
          <p:cNvGrpSpPr/>
          <p:nvPr/>
        </p:nvGrpSpPr>
        <p:grpSpPr>
          <a:xfrm>
            <a:off x="3007498" y="4183419"/>
            <a:ext cx="375434" cy="329667"/>
            <a:chOff x="3007498" y="4183419"/>
            <a:chExt cx="375434" cy="329667"/>
          </a:xfrm>
        </p:grpSpPr>
        <p:sp>
          <p:nvSpPr>
            <p:cNvPr id="6328" name="Google Shape;6328;p79"/>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9"/>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9"/>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9"/>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9"/>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9"/>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9"/>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9"/>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9"/>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9"/>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9"/>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9"/>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9"/>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9"/>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9"/>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9"/>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9"/>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9"/>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9"/>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9"/>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79"/>
          <p:cNvGrpSpPr/>
          <p:nvPr/>
        </p:nvGrpSpPr>
        <p:grpSpPr>
          <a:xfrm>
            <a:off x="6919276" y="2766990"/>
            <a:ext cx="274550" cy="354728"/>
            <a:chOff x="7606826" y="2419290"/>
            <a:chExt cx="274550" cy="354728"/>
          </a:xfrm>
        </p:grpSpPr>
        <p:sp>
          <p:nvSpPr>
            <p:cNvPr id="6349" name="Google Shape;6349;p7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79"/>
          <p:cNvGrpSpPr/>
          <p:nvPr/>
        </p:nvGrpSpPr>
        <p:grpSpPr>
          <a:xfrm>
            <a:off x="7550168" y="2777003"/>
            <a:ext cx="263316" cy="354728"/>
            <a:chOff x="8062968" y="2419290"/>
            <a:chExt cx="263316" cy="354728"/>
          </a:xfrm>
        </p:grpSpPr>
        <p:sp>
          <p:nvSpPr>
            <p:cNvPr id="6365" name="Google Shape;6365;p7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5" name="Shape 6385"/>
        <p:cNvGrpSpPr/>
        <p:nvPr/>
      </p:nvGrpSpPr>
      <p:grpSpPr>
        <a:xfrm>
          <a:off x="0" y="0"/>
          <a:ext cx="0" cy="0"/>
          <a:chOff x="0" y="0"/>
          <a:chExt cx="0" cy="0"/>
        </a:xfrm>
      </p:grpSpPr>
      <p:sp>
        <p:nvSpPr>
          <p:cNvPr id="6386" name="Google Shape;6386;p8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87" name="Google Shape;6387;p8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388" name="Google Shape;6388;p80"/>
          <p:cNvGrpSpPr/>
          <p:nvPr/>
        </p:nvGrpSpPr>
        <p:grpSpPr>
          <a:xfrm>
            <a:off x="7075663" y="2444129"/>
            <a:ext cx="362163" cy="347098"/>
            <a:chOff x="7075663" y="2444129"/>
            <a:chExt cx="362163" cy="347098"/>
          </a:xfrm>
        </p:grpSpPr>
        <p:sp>
          <p:nvSpPr>
            <p:cNvPr id="6389" name="Google Shape;6389;p80"/>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0"/>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0"/>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0"/>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0"/>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0"/>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0"/>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0"/>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80"/>
          <p:cNvGrpSpPr/>
          <p:nvPr/>
        </p:nvGrpSpPr>
        <p:grpSpPr>
          <a:xfrm>
            <a:off x="6638175" y="2436584"/>
            <a:ext cx="372197" cy="362163"/>
            <a:chOff x="6638175" y="2436584"/>
            <a:chExt cx="372197" cy="362163"/>
          </a:xfrm>
        </p:grpSpPr>
        <p:sp>
          <p:nvSpPr>
            <p:cNvPr id="6398" name="Google Shape;6398;p80"/>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0"/>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0"/>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0"/>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0"/>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0"/>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0"/>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0"/>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0"/>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0"/>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0"/>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0"/>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0"/>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80"/>
          <p:cNvGrpSpPr/>
          <p:nvPr/>
        </p:nvGrpSpPr>
        <p:grpSpPr>
          <a:xfrm>
            <a:off x="6192906" y="2439440"/>
            <a:ext cx="371699" cy="356084"/>
            <a:chOff x="6192906" y="2439440"/>
            <a:chExt cx="371699" cy="356084"/>
          </a:xfrm>
        </p:grpSpPr>
        <p:sp>
          <p:nvSpPr>
            <p:cNvPr id="6412" name="Google Shape;6412;p80"/>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0"/>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0"/>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0"/>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0"/>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0"/>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0"/>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0"/>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0"/>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0"/>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0"/>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0"/>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0"/>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80"/>
          <p:cNvGrpSpPr/>
          <p:nvPr/>
        </p:nvGrpSpPr>
        <p:grpSpPr>
          <a:xfrm>
            <a:off x="5762467" y="2436584"/>
            <a:ext cx="362163" cy="362163"/>
            <a:chOff x="5762467" y="2436584"/>
            <a:chExt cx="362163" cy="362163"/>
          </a:xfrm>
        </p:grpSpPr>
        <p:sp>
          <p:nvSpPr>
            <p:cNvPr id="6426" name="Google Shape;6426;p80"/>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0"/>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0"/>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0"/>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0"/>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0"/>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0"/>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0"/>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0"/>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0"/>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0"/>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0"/>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0"/>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0"/>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0"/>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0"/>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0"/>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0"/>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0"/>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0"/>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0"/>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80"/>
          <p:cNvGrpSpPr/>
          <p:nvPr/>
        </p:nvGrpSpPr>
        <p:grpSpPr>
          <a:xfrm>
            <a:off x="5323721" y="2437029"/>
            <a:ext cx="362922" cy="361219"/>
            <a:chOff x="5323721" y="2437029"/>
            <a:chExt cx="362922" cy="361219"/>
          </a:xfrm>
        </p:grpSpPr>
        <p:sp>
          <p:nvSpPr>
            <p:cNvPr id="6452" name="Google Shape;6452;p80"/>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0"/>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0"/>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0"/>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0"/>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0"/>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0"/>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0"/>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0"/>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0"/>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0"/>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0"/>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0"/>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0"/>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0"/>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0"/>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0"/>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80"/>
          <p:cNvGrpSpPr/>
          <p:nvPr/>
        </p:nvGrpSpPr>
        <p:grpSpPr>
          <a:xfrm>
            <a:off x="4875937" y="2468731"/>
            <a:ext cx="407122" cy="315448"/>
            <a:chOff x="4875937" y="2468731"/>
            <a:chExt cx="407122" cy="315448"/>
          </a:xfrm>
        </p:grpSpPr>
        <p:sp>
          <p:nvSpPr>
            <p:cNvPr id="6470" name="Google Shape;6470;p80"/>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0"/>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0"/>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0"/>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0"/>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0"/>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0"/>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0"/>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0"/>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0"/>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0"/>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0"/>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0"/>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0"/>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0"/>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0"/>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0"/>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0"/>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0"/>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9" name="Google Shape;6489;p80"/>
          <p:cNvGrpSpPr/>
          <p:nvPr/>
        </p:nvGrpSpPr>
        <p:grpSpPr>
          <a:xfrm>
            <a:off x="4893282" y="3804774"/>
            <a:ext cx="242114" cy="362163"/>
            <a:chOff x="4893282" y="3804774"/>
            <a:chExt cx="242114" cy="362163"/>
          </a:xfrm>
        </p:grpSpPr>
        <p:sp>
          <p:nvSpPr>
            <p:cNvPr id="6490" name="Google Shape;6490;p80"/>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0"/>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0"/>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0"/>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0"/>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0"/>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0"/>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0"/>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0"/>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0"/>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0"/>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0"/>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0"/>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0"/>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0"/>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0"/>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0"/>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0"/>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0"/>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0"/>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0"/>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0"/>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0"/>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0"/>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0"/>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0"/>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80"/>
          <p:cNvGrpSpPr/>
          <p:nvPr/>
        </p:nvGrpSpPr>
        <p:grpSpPr>
          <a:xfrm>
            <a:off x="6248162" y="3804774"/>
            <a:ext cx="231058" cy="362425"/>
            <a:chOff x="6248162" y="3804774"/>
            <a:chExt cx="231058" cy="362425"/>
          </a:xfrm>
        </p:grpSpPr>
        <p:sp>
          <p:nvSpPr>
            <p:cNvPr id="6517" name="Google Shape;6517;p80"/>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0"/>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0"/>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0"/>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1" name="Google Shape;6521;p80"/>
          <p:cNvGrpSpPr/>
          <p:nvPr/>
        </p:nvGrpSpPr>
        <p:grpSpPr>
          <a:xfrm>
            <a:off x="5346568" y="3804774"/>
            <a:ext cx="233337" cy="362163"/>
            <a:chOff x="5346568" y="3804774"/>
            <a:chExt cx="233337" cy="362163"/>
          </a:xfrm>
        </p:grpSpPr>
        <p:sp>
          <p:nvSpPr>
            <p:cNvPr id="6522" name="Google Shape;6522;p80"/>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0"/>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0"/>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0"/>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0"/>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0"/>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0"/>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0"/>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0"/>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0"/>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0"/>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0"/>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0"/>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0"/>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0"/>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0"/>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0"/>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0"/>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0"/>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80"/>
          <p:cNvGrpSpPr/>
          <p:nvPr/>
        </p:nvGrpSpPr>
        <p:grpSpPr>
          <a:xfrm>
            <a:off x="6704985" y="3805141"/>
            <a:ext cx="209967" cy="361639"/>
            <a:chOff x="6704985" y="3805141"/>
            <a:chExt cx="209967" cy="361639"/>
          </a:xfrm>
        </p:grpSpPr>
        <p:sp>
          <p:nvSpPr>
            <p:cNvPr id="6542" name="Google Shape;6542;p80"/>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0"/>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0"/>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0"/>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0"/>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0"/>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0"/>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0"/>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0"/>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0"/>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0"/>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0"/>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80"/>
          <p:cNvGrpSpPr/>
          <p:nvPr/>
        </p:nvGrpSpPr>
        <p:grpSpPr>
          <a:xfrm>
            <a:off x="7513884" y="2448269"/>
            <a:ext cx="363184" cy="338792"/>
            <a:chOff x="7513884" y="2448269"/>
            <a:chExt cx="363184" cy="338792"/>
          </a:xfrm>
        </p:grpSpPr>
        <p:sp>
          <p:nvSpPr>
            <p:cNvPr id="6555" name="Google Shape;6555;p80"/>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0"/>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0"/>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0"/>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0"/>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0"/>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1" name="Google Shape;6561;p80"/>
          <p:cNvGrpSpPr/>
          <p:nvPr/>
        </p:nvGrpSpPr>
        <p:grpSpPr>
          <a:xfrm>
            <a:off x="5777767" y="3804826"/>
            <a:ext cx="258699" cy="362136"/>
            <a:chOff x="5777767" y="3804826"/>
            <a:chExt cx="258699" cy="362136"/>
          </a:xfrm>
        </p:grpSpPr>
        <p:sp>
          <p:nvSpPr>
            <p:cNvPr id="6562" name="Google Shape;6562;p80"/>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0"/>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0"/>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80"/>
          <p:cNvGrpSpPr/>
          <p:nvPr/>
        </p:nvGrpSpPr>
        <p:grpSpPr>
          <a:xfrm>
            <a:off x="7953101" y="2436584"/>
            <a:ext cx="361691" cy="362163"/>
            <a:chOff x="7953101" y="2436584"/>
            <a:chExt cx="361691" cy="362163"/>
          </a:xfrm>
        </p:grpSpPr>
        <p:sp>
          <p:nvSpPr>
            <p:cNvPr id="6566" name="Google Shape;6566;p80"/>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0"/>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0"/>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0"/>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0"/>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0"/>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0"/>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0"/>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0"/>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80"/>
          <p:cNvGrpSpPr/>
          <p:nvPr/>
        </p:nvGrpSpPr>
        <p:grpSpPr>
          <a:xfrm>
            <a:off x="4859353" y="3355130"/>
            <a:ext cx="373481" cy="362267"/>
            <a:chOff x="4859353" y="3355130"/>
            <a:chExt cx="373481" cy="362267"/>
          </a:xfrm>
        </p:grpSpPr>
        <p:sp>
          <p:nvSpPr>
            <p:cNvPr id="6576" name="Google Shape;6576;p80"/>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0"/>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0"/>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0"/>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0"/>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0"/>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0"/>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0"/>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0"/>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0"/>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0"/>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0"/>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0"/>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0"/>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80"/>
          <p:cNvGrpSpPr/>
          <p:nvPr/>
        </p:nvGrpSpPr>
        <p:grpSpPr>
          <a:xfrm>
            <a:off x="6637678" y="1500982"/>
            <a:ext cx="378721" cy="362005"/>
            <a:chOff x="6637678" y="1500982"/>
            <a:chExt cx="378721" cy="362005"/>
          </a:xfrm>
        </p:grpSpPr>
        <p:sp>
          <p:nvSpPr>
            <p:cNvPr id="6591" name="Google Shape;6591;p80"/>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0"/>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0"/>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0"/>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0"/>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0"/>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0"/>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0"/>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0"/>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0"/>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0"/>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0"/>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0"/>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0"/>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0"/>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0"/>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80"/>
          <p:cNvGrpSpPr/>
          <p:nvPr/>
        </p:nvGrpSpPr>
        <p:grpSpPr>
          <a:xfrm>
            <a:off x="5827993" y="3355496"/>
            <a:ext cx="223041" cy="362163"/>
            <a:chOff x="5827993" y="3355496"/>
            <a:chExt cx="223041" cy="362163"/>
          </a:xfrm>
        </p:grpSpPr>
        <p:sp>
          <p:nvSpPr>
            <p:cNvPr id="6608" name="Google Shape;6608;p80"/>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0"/>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0"/>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0"/>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0"/>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0"/>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0"/>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0"/>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0"/>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0"/>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0"/>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0"/>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0"/>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3" name="Google Shape;6623;p80"/>
          <p:cNvGrpSpPr/>
          <p:nvPr/>
        </p:nvGrpSpPr>
        <p:grpSpPr>
          <a:xfrm>
            <a:off x="7528713" y="1500641"/>
            <a:ext cx="370520" cy="361586"/>
            <a:chOff x="7528713" y="1500641"/>
            <a:chExt cx="370520" cy="361586"/>
          </a:xfrm>
        </p:grpSpPr>
        <p:sp>
          <p:nvSpPr>
            <p:cNvPr id="6624" name="Google Shape;6624;p80"/>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0"/>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0"/>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0"/>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0"/>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1" name="Google Shape;6631;p80"/>
          <p:cNvGrpSpPr/>
          <p:nvPr/>
        </p:nvGrpSpPr>
        <p:grpSpPr>
          <a:xfrm>
            <a:off x="5317198" y="3355496"/>
            <a:ext cx="367429" cy="362163"/>
            <a:chOff x="5317198" y="3355496"/>
            <a:chExt cx="367429" cy="362163"/>
          </a:xfrm>
        </p:grpSpPr>
        <p:sp>
          <p:nvSpPr>
            <p:cNvPr id="6632" name="Google Shape;6632;p80"/>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0"/>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0"/>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0"/>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0"/>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0"/>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0"/>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0"/>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0"/>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0"/>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0"/>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0"/>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0"/>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0"/>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0"/>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0"/>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80"/>
          <p:cNvGrpSpPr/>
          <p:nvPr/>
        </p:nvGrpSpPr>
        <p:grpSpPr>
          <a:xfrm>
            <a:off x="5302971" y="1500563"/>
            <a:ext cx="383175" cy="362241"/>
            <a:chOff x="5302971" y="1500563"/>
            <a:chExt cx="383175" cy="362241"/>
          </a:xfrm>
        </p:grpSpPr>
        <p:sp>
          <p:nvSpPr>
            <p:cNvPr id="6649" name="Google Shape;6649;p80"/>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0"/>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80"/>
          <p:cNvGrpSpPr/>
          <p:nvPr/>
        </p:nvGrpSpPr>
        <p:grpSpPr>
          <a:xfrm>
            <a:off x="6202705" y="1525453"/>
            <a:ext cx="364180" cy="312461"/>
            <a:chOff x="6202705" y="1525453"/>
            <a:chExt cx="364180" cy="312461"/>
          </a:xfrm>
        </p:grpSpPr>
        <p:sp>
          <p:nvSpPr>
            <p:cNvPr id="6652" name="Google Shape;6652;p80"/>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0"/>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0"/>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0"/>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0"/>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0"/>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0"/>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9" name="Google Shape;6659;p80"/>
          <p:cNvGrpSpPr/>
          <p:nvPr/>
        </p:nvGrpSpPr>
        <p:grpSpPr>
          <a:xfrm>
            <a:off x="7087217" y="1503602"/>
            <a:ext cx="362398" cy="356163"/>
            <a:chOff x="7087217" y="1503602"/>
            <a:chExt cx="362398" cy="356163"/>
          </a:xfrm>
        </p:grpSpPr>
        <p:sp>
          <p:nvSpPr>
            <p:cNvPr id="6660" name="Google Shape;6660;p80"/>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0"/>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0"/>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0"/>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0"/>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0"/>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0"/>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0"/>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0"/>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0"/>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0"/>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0"/>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0"/>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0"/>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0"/>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0"/>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0"/>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0"/>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0"/>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0"/>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0"/>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1" name="Google Shape;6681;p80"/>
          <p:cNvGrpSpPr/>
          <p:nvPr/>
        </p:nvGrpSpPr>
        <p:grpSpPr>
          <a:xfrm>
            <a:off x="7968952" y="1500877"/>
            <a:ext cx="378747" cy="361455"/>
            <a:chOff x="7968952" y="1500877"/>
            <a:chExt cx="378747" cy="361455"/>
          </a:xfrm>
        </p:grpSpPr>
        <p:sp>
          <p:nvSpPr>
            <p:cNvPr id="6682" name="Google Shape;6682;p80"/>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0"/>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0"/>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0"/>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0"/>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0"/>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0"/>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0"/>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0"/>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0"/>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0"/>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0"/>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0"/>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0"/>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0"/>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7" name="Google Shape;6697;p80"/>
          <p:cNvGrpSpPr/>
          <p:nvPr/>
        </p:nvGrpSpPr>
        <p:grpSpPr>
          <a:xfrm>
            <a:off x="5761445" y="1541723"/>
            <a:ext cx="362163" cy="279737"/>
            <a:chOff x="5761445" y="1541723"/>
            <a:chExt cx="362163" cy="279737"/>
          </a:xfrm>
        </p:grpSpPr>
        <p:sp>
          <p:nvSpPr>
            <p:cNvPr id="6698" name="Google Shape;6698;p80"/>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0"/>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0"/>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0"/>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0"/>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0"/>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80"/>
          <p:cNvGrpSpPr/>
          <p:nvPr/>
        </p:nvGrpSpPr>
        <p:grpSpPr>
          <a:xfrm>
            <a:off x="6204958" y="3355575"/>
            <a:ext cx="358390" cy="362320"/>
            <a:chOff x="6204958" y="3355575"/>
            <a:chExt cx="358390" cy="362320"/>
          </a:xfrm>
        </p:grpSpPr>
        <p:sp>
          <p:nvSpPr>
            <p:cNvPr id="6705" name="Google Shape;6705;p80"/>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0"/>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0"/>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0"/>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0"/>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0"/>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0"/>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0"/>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0"/>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0"/>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0"/>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0"/>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0"/>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0"/>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0"/>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0"/>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1" name="Google Shape;6721;p80"/>
          <p:cNvGrpSpPr/>
          <p:nvPr/>
        </p:nvGrpSpPr>
        <p:grpSpPr>
          <a:xfrm>
            <a:off x="4939970" y="1499855"/>
            <a:ext cx="242979" cy="362660"/>
            <a:chOff x="4939970" y="1499855"/>
            <a:chExt cx="242979" cy="362660"/>
          </a:xfrm>
        </p:grpSpPr>
        <p:sp>
          <p:nvSpPr>
            <p:cNvPr id="6722" name="Google Shape;6722;p80"/>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0"/>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0"/>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0"/>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0"/>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0"/>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80"/>
          <p:cNvGrpSpPr/>
          <p:nvPr/>
        </p:nvGrpSpPr>
        <p:grpSpPr>
          <a:xfrm>
            <a:off x="8023448" y="3355496"/>
            <a:ext cx="284322" cy="362163"/>
            <a:chOff x="8023448" y="3355496"/>
            <a:chExt cx="284322" cy="362163"/>
          </a:xfrm>
        </p:grpSpPr>
        <p:sp>
          <p:nvSpPr>
            <p:cNvPr id="6729" name="Google Shape;6729;p80"/>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0"/>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0"/>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0"/>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0"/>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0"/>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0"/>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0"/>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0"/>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80"/>
          <p:cNvGrpSpPr/>
          <p:nvPr/>
        </p:nvGrpSpPr>
        <p:grpSpPr>
          <a:xfrm>
            <a:off x="6644201" y="3355496"/>
            <a:ext cx="366695" cy="361979"/>
            <a:chOff x="6644201" y="3355496"/>
            <a:chExt cx="366695" cy="361979"/>
          </a:xfrm>
        </p:grpSpPr>
        <p:sp>
          <p:nvSpPr>
            <p:cNvPr id="6739" name="Google Shape;6739;p80"/>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0"/>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0"/>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0"/>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0"/>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0"/>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0"/>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0"/>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0"/>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0"/>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0"/>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0"/>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0"/>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0"/>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0"/>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0"/>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0"/>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0"/>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0"/>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0"/>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0"/>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0"/>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1" name="Google Shape;6761;p80"/>
          <p:cNvGrpSpPr/>
          <p:nvPr/>
        </p:nvGrpSpPr>
        <p:grpSpPr>
          <a:xfrm>
            <a:off x="7955145" y="2019192"/>
            <a:ext cx="365176" cy="271013"/>
            <a:chOff x="7955145" y="2019192"/>
            <a:chExt cx="365176" cy="271013"/>
          </a:xfrm>
        </p:grpSpPr>
        <p:sp>
          <p:nvSpPr>
            <p:cNvPr id="6762" name="Google Shape;6762;p80"/>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0"/>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0"/>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0"/>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0"/>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0"/>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8" name="Google Shape;6768;p80"/>
          <p:cNvGrpSpPr/>
          <p:nvPr/>
        </p:nvGrpSpPr>
        <p:grpSpPr>
          <a:xfrm>
            <a:off x="7518155" y="2009471"/>
            <a:ext cx="361927" cy="290270"/>
            <a:chOff x="7518155" y="2009471"/>
            <a:chExt cx="361927" cy="290270"/>
          </a:xfrm>
        </p:grpSpPr>
        <p:sp>
          <p:nvSpPr>
            <p:cNvPr id="6769" name="Google Shape;6769;p80"/>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0"/>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0"/>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0"/>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0"/>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0"/>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0"/>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0"/>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0"/>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0"/>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0"/>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0"/>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0"/>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80"/>
          <p:cNvGrpSpPr/>
          <p:nvPr/>
        </p:nvGrpSpPr>
        <p:grpSpPr>
          <a:xfrm>
            <a:off x="7079672" y="1991053"/>
            <a:ext cx="362163" cy="327264"/>
            <a:chOff x="7079672" y="1991053"/>
            <a:chExt cx="362163" cy="327264"/>
          </a:xfrm>
        </p:grpSpPr>
        <p:sp>
          <p:nvSpPr>
            <p:cNvPr id="6783" name="Google Shape;6783;p80"/>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0"/>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0"/>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0"/>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0"/>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0"/>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0"/>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0"/>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0"/>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0"/>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0"/>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0"/>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0"/>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0"/>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0"/>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0"/>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9" name="Google Shape;6799;p80"/>
          <p:cNvGrpSpPr/>
          <p:nvPr/>
        </p:nvGrpSpPr>
        <p:grpSpPr>
          <a:xfrm>
            <a:off x="6641188" y="2035514"/>
            <a:ext cx="361901" cy="238132"/>
            <a:chOff x="6641188" y="2035514"/>
            <a:chExt cx="361901" cy="238132"/>
          </a:xfrm>
        </p:grpSpPr>
        <p:sp>
          <p:nvSpPr>
            <p:cNvPr id="6800" name="Google Shape;6800;p80"/>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0"/>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0"/>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0"/>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0"/>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0"/>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0"/>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0"/>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0"/>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0"/>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0"/>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0"/>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0"/>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0"/>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0"/>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0"/>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0"/>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0"/>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0"/>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9" name="Google Shape;6819;p80"/>
          <p:cNvGrpSpPr/>
          <p:nvPr/>
        </p:nvGrpSpPr>
        <p:grpSpPr>
          <a:xfrm>
            <a:off x="6202443" y="1986677"/>
            <a:ext cx="362425" cy="335884"/>
            <a:chOff x="6202443" y="1986677"/>
            <a:chExt cx="362425" cy="335884"/>
          </a:xfrm>
        </p:grpSpPr>
        <p:sp>
          <p:nvSpPr>
            <p:cNvPr id="6820" name="Google Shape;6820;p80"/>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0"/>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0"/>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0"/>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0"/>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0"/>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0"/>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0"/>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0"/>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0"/>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0"/>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0"/>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0"/>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0"/>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0"/>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0"/>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0"/>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0"/>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0"/>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0"/>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0" name="Google Shape;6840;p80"/>
          <p:cNvGrpSpPr/>
          <p:nvPr/>
        </p:nvGrpSpPr>
        <p:grpSpPr>
          <a:xfrm>
            <a:off x="5764222" y="2016598"/>
            <a:ext cx="374293" cy="276069"/>
            <a:chOff x="5764222" y="2016598"/>
            <a:chExt cx="374293" cy="276069"/>
          </a:xfrm>
        </p:grpSpPr>
        <p:sp>
          <p:nvSpPr>
            <p:cNvPr id="6841" name="Google Shape;6841;p80"/>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0"/>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0"/>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0"/>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0"/>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0"/>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0"/>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0"/>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0"/>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0"/>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0"/>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80"/>
          <p:cNvGrpSpPr/>
          <p:nvPr/>
        </p:nvGrpSpPr>
        <p:grpSpPr>
          <a:xfrm>
            <a:off x="5325477" y="2016441"/>
            <a:ext cx="361927" cy="276515"/>
            <a:chOff x="5325477" y="2016441"/>
            <a:chExt cx="361927" cy="276515"/>
          </a:xfrm>
        </p:grpSpPr>
        <p:sp>
          <p:nvSpPr>
            <p:cNvPr id="6853" name="Google Shape;6853;p80"/>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0"/>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0"/>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0"/>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0"/>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0"/>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0"/>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0"/>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0"/>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0"/>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0"/>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0"/>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0"/>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0"/>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0"/>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0"/>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0"/>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0"/>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0"/>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0"/>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80"/>
          <p:cNvGrpSpPr/>
          <p:nvPr/>
        </p:nvGrpSpPr>
        <p:grpSpPr>
          <a:xfrm>
            <a:off x="4870671" y="2017200"/>
            <a:ext cx="364180" cy="274812"/>
            <a:chOff x="4870671" y="2017200"/>
            <a:chExt cx="364180" cy="274812"/>
          </a:xfrm>
        </p:grpSpPr>
        <p:sp>
          <p:nvSpPr>
            <p:cNvPr id="6874" name="Google Shape;6874;p80"/>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0"/>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0"/>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0"/>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0"/>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0"/>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0"/>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0"/>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0"/>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0"/>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0"/>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0"/>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0"/>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7" name="Google Shape;6887;p80"/>
          <p:cNvGrpSpPr/>
          <p:nvPr/>
        </p:nvGrpSpPr>
        <p:grpSpPr>
          <a:xfrm>
            <a:off x="7144726" y="3355496"/>
            <a:ext cx="260690" cy="362032"/>
            <a:chOff x="7144726" y="3355496"/>
            <a:chExt cx="260690" cy="362032"/>
          </a:xfrm>
        </p:grpSpPr>
        <p:sp>
          <p:nvSpPr>
            <p:cNvPr id="6888" name="Google Shape;6888;p80"/>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0"/>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0"/>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0"/>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0"/>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0"/>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80"/>
          <p:cNvGrpSpPr/>
          <p:nvPr/>
        </p:nvGrpSpPr>
        <p:grpSpPr>
          <a:xfrm>
            <a:off x="6705719" y="4278051"/>
            <a:ext cx="261712" cy="361770"/>
            <a:chOff x="6705719" y="4278051"/>
            <a:chExt cx="261712" cy="361770"/>
          </a:xfrm>
        </p:grpSpPr>
        <p:sp>
          <p:nvSpPr>
            <p:cNvPr id="6895" name="Google Shape;6895;p80"/>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0"/>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0"/>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0"/>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0"/>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0"/>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0"/>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0"/>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0"/>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0"/>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0"/>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0"/>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0"/>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0"/>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0"/>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0" name="Google Shape;6910;p80"/>
          <p:cNvGrpSpPr/>
          <p:nvPr/>
        </p:nvGrpSpPr>
        <p:grpSpPr>
          <a:xfrm>
            <a:off x="5750650" y="2891652"/>
            <a:ext cx="320216" cy="361403"/>
            <a:chOff x="5750650" y="2891652"/>
            <a:chExt cx="320216" cy="361403"/>
          </a:xfrm>
        </p:grpSpPr>
        <p:sp>
          <p:nvSpPr>
            <p:cNvPr id="6911" name="Google Shape;6911;p80"/>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0"/>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0"/>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0"/>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0"/>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0"/>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0"/>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0"/>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0"/>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0"/>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0"/>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0"/>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0"/>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0"/>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0"/>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80"/>
          <p:cNvGrpSpPr/>
          <p:nvPr/>
        </p:nvGrpSpPr>
        <p:grpSpPr>
          <a:xfrm>
            <a:off x="6658009" y="2891390"/>
            <a:ext cx="315972" cy="361927"/>
            <a:chOff x="6658009" y="2891390"/>
            <a:chExt cx="315972" cy="361927"/>
          </a:xfrm>
        </p:grpSpPr>
        <p:sp>
          <p:nvSpPr>
            <p:cNvPr id="6927" name="Google Shape;6927;p80"/>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0"/>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0"/>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0"/>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0"/>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0"/>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0"/>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80"/>
          <p:cNvGrpSpPr/>
          <p:nvPr/>
        </p:nvGrpSpPr>
        <p:grpSpPr>
          <a:xfrm>
            <a:off x="6203465" y="2891206"/>
            <a:ext cx="320478" cy="362110"/>
            <a:chOff x="6203465" y="2891206"/>
            <a:chExt cx="320478" cy="362110"/>
          </a:xfrm>
        </p:grpSpPr>
        <p:sp>
          <p:nvSpPr>
            <p:cNvPr id="6935" name="Google Shape;6935;p80"/>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0"/>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0"/>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0"/>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0"/>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80"/>
          <p:cNvGrpSpPr/>
          <p:nvPr/>
        </p:nvGrpSpPr>
        <p:grpSpPr>
          <a:xfrm>
            <a:off x="7567280" y="2891259"/>
            <a:ext cx="307116" cy="362294"/>
            <a:chOff x="7567280" y="2891259"/>
            <a:chExt cx="307116" cy="362294"/>
          </a:xfrm>
        </p:grpSpPr>
        <p:sp>
          <p:nvSpPr>
            <p:cNvPr id="6941" name="Google Shape;6941;p80"/>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0"/>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0"/>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0"/>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0"/>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0"/>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0"/>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0"/>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0"/>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0"/>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0"/>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0"/>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80"/>
          <p:cNvGrpSpPr/>
          <p:nvPr/>
        </p:nvGrpSpPr>
        <p:grpSpPr>
          <a:xfrm>
            <a:off x="7112579" y="2891521"/>
            <a:ext cx="338556" cy="361534"/>
            <a:chOff x="7112579" y="2891521"/>
            <a:chExt cx="338556" cy="361534"/>
          </a:xfrm>
        </p:grpSpPr>
        <p:sp>
          <p:nvSpPr>
            <p:cNvPr id="6954" name="Google Shape;6954;p80"/>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0"/>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80"/>
          <p:cNvGrpSpPr/>
          <p:nvPr/>
        </p:nvGrpSpPr>
        <p:grpSpPr>
          <a:xfrm>
            <a:off x="7155259" y="3805036"/>
            <a:ext cx="207478" cy="361272"/>
            <a:chOff x="7155259" y="3805036"/>
            <a:chExt cx="207478" cy="361272"/>
          </a:xfrm>
        </p:grpSpPr>
        <p:sp>
          <p:nvSpPr>
            <p:cNvPr id="6957" name="Google Shape;6957;p80"/>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0"/>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0"/>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0"/>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0"/>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0"/>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0"/>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0"/>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0"/>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0"/>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0"/>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0"/>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80"/>
          <p:cNvGrpSpPr/>
          <p:nvPr/>
        </p:nvGrpSpPr>
        <p:grpSpPr>
          <a:xfrm>
            <a:off x="4915368" y="2891390"/>
            <a:ext cx="182850" cy="361927"/>
            <a:chOff x="4915368" y="2891390"/>
            <a:chExt cx="182850" cy="361927"/>
          </a:xfrm>
        </p:grpSpPr>
        <p:sp>
          <p:nvSpPr>
            <p:cNvPr id="6970" name="Google Shape;6970;p80"/>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0"/>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0"/>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0"/>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0"/>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0"/>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0"/>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0"/>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0"/>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0"/>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0"/>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1" name="Google Shape;6981;p80"/>
          <p:cNvGrpSpPr/>
          <p:nvPr/>
        </p:nvGrpSpPr>
        <p:grpSpPr>
          <a:xfrm>
            <a:off x="8028714" y="2891652"/>
            <a:ext cx="289589" cy="361403"/>
            <a:chOff x="8028714" y="2891652"/>
            <a:chExt cx="289589" cy="361403"/>
          </a:xfrm>
        </p:grpSpPr>
        <p:sp>
          <p:nvSpPr>
            <p:cNvPr id="6982" name="Google Shape;6982;p80"/>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0"/>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0"/>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0"/>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0"/>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0"/>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0"/>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0"/>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0"/>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0"/>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0"/>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0"/>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0"/>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0"/>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0"/>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0"/>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0"/>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0"/>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0"/>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0"/>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80"/>
          <p:cNvGrpSpPr/>
          <p:nvPr/>
        </p:nvGrpSpPr>
        <p:grpSpPr>
          <a:xfrm>
            <a:off x="7551822" y="3804774"/>
            <a:ext cx="293335" cy="361927"/>
            <a:chOff x="7551822" y="3804774"/>
            <a:chExt cx="293335" cy="361927"/>
          </a:xfrm>
        </p:grpSpPr>
        <p:sp>
          <p:nvSpPr>
            <p:cNvPr id="7003" name="Google Shape;7003;p80"/>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0"/>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0"/>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0"/>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0"/>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0"/>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0"/>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0"/>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0"/>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0"/>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0"/>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80"/>
          <p:cNvGrpSpPr/>
          <p:nvPr/>
        </p:nvGrpSpPr>
        <p:grpSpPr>
          <a:xfrm>
            <a:off x="6263725" y="4277658"/>
            <a:ext cx="210491" cy="362163"/>
            <a:chOff x="6263725" y="4277658"/>
            <a:chExt cx="210491" cy="362163"/>
          </a:xfrm>
        </p:grpSpPr>
        <p:sp>
          <p:nvSpPr>
            <p:cNvPr id="7015" name="Google Shape;7015;p80"/>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0"/>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0"/>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0"/>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0"/>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0"/>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0"/>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0"/>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0"/>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0"/>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0"/>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0"/>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0"/>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0"/>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0"/>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80"/>
          <p:cNvGrpSpPr/>
          <p:nvPr/>
        </p:nvGrpSpPr>
        <p:grpSpPr>
          <a:xfrm>
            <a:off x="7987790" y="3804695"/>
            <a:ext cx="336303" cy="362005"/>
            <a:chOff x="7987790" y="3804695"/>
            <a:chExt cx="336303" cy="362005"/>
          </a:xfrm>
        </p:grpSpPr>
        <p:sp>
          <p:nvSpPr>
            <p:cNvPr id="7031" name="Google Shape;7031;p80"/>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0"/>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0"/>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0"/>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0"/>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0"/>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0"/>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0"/>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0"/>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0"/>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80"/>
          <p:cNvGrpSpPr/>
          <p:nvPr/>
        </p:nvGrpSpPr>
        <p:grpSpPr>
          <a:xfrm>
            <a:off x="5273444" y="2891285"/>
            <a:ext cx="371123" cy="362267"/>
            <a:chOff x="5273444" y="2891285"/>
            <a:chExt cx="371123" cy="362267"/>
          </a:xfrm>
        </p:grpSpPr>
        <p:sp>
          <p:nvSpPr>
            <p:cNvPr id="7042" name="Google Shape;7042;p80"/>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0"/>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0"/>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0"/>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0"/>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0"/>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0"/>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0"/>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0"/>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0"/>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0"/>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0"/>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0"/>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0"/>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80"/>
          <p:cNvGrpSpPr/>
          <p:nvPr/>
        </p:nvGrpSpPr>
        <p:grpSpPr>
          <a:xfrm>
            <a:off x="7630397" y="3358399"/>
            <a:ext cx="214759" cy="357030"/>
            <a:chOff x="2235125" y="238075"/>
            <a:chExt cx="3144350" cy="5227375"/>
          </a:xfrm>
        </p:grpSpPr>
        <p:sp>
          <p:nvSpPr>
            <p:cNvPr id="7057" name="Google Shape;7057;p80"/>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0"/>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0"/>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0"/>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0"/>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0"/>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0"/>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0"/>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0"/>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80"/>
          <p:cNvGrpSpPr/>
          <p:nvPr/>
        </p:nvGrpSpPr>
        <p:grpSpPr>
          <a:xfrm>
            <a:off x="2810729" y="4267107"/>
            <a:ext cx="342496" cy="351944"/>
            <a:chOff x="2810729" y="4267107"/>
            <a:chExt cx="342496" cy="351944"/>
          </a:xfrm>
        </p:grpSpPr>
        <p:sp>
          <p:nvSpPr>
            <p:cNvPr id="7067" name="Google Shape;7067;p80"/>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0"/>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0"/>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0"/>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0"/>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0"/>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0"/>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0"/>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0"/>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0"/>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0"/>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0"/>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0"/>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0"/>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0"/>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0"/>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0"/>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0"/>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0"/>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0"/>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0"/>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0"/>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0"/>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0"/>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0"/>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0"/>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0"/>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0"/>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0"/>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0"/>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7" name="Google Shape;7097;p80"/>
          <p:cNvGrpSpPr/>
          <p:nvPr/>
        </p:nvGrpSpPr>
        <p:grpSpPr>
          <a:xfrm>
            <a:off x="1779168" y="3805625"/>
            <a:ext cx="282381" cy="343454"/>
            <a:chOff x="1779168" y="3805625"/>
            <a:chExt cx="282381" cy="343454"/>
          </a:xfrm>
        </p:grpSpPr>
        <p:sp>
          <p:nvSpPr>
            <p:cNvPr id="7098" name="Google Shape;7098;p80"/>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0"/>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0"/>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0"/>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0"/>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0"/>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0"/>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0"/>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0"/>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0"/>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0"/>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0"/>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0"/>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0"/>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0"/>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0"/>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0"/>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0"/>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0"/>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0"/>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0"/>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0"/>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0"/>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0"/>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0"/>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0"/>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0"/>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0"/>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80"/>
          <p:cNvGrpSpPr/>
          <p:nvPr/>
        </p:nvGrpSpPr>
        <p:grpSpPr>
          <a:xfrm>
            <a:off x="2593522" y="2407029"/>
            <a:ext cx="391606" cy="364535"/>
            <a:chOff x="2593522" y="2407029"/>
            <a:chExt cx="391606" cy="364535"/>
          </a:xfrm>
        </p:grpSpPr>
        <p:sp>
          <p:nvSpPr>
            <p:cNvPr id="7127" name="Google Shape;7127;p80"/>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0"/>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0"/>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0"/>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0"/>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0"/>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0"/>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0"/>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0"/>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0"/>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0"/>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0"/>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0"/>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0"/>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0"/>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0"/>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0"/>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0"/>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0"/>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0"/>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0"/>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0"/>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0"/>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0"/>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0"/>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0"/>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0"/>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0"/>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0"/>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0"/>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0"/>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0"/>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0"/>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0"/>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0"/>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0"/>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0"/>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0"/>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0"/>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80"/>
          <p:cNvGrpSpPr/>
          <p:nvPr/>
        </p:nvGrpSpPr>
        <p:grpSpPr>
          <a:xfrm>
            <a:off x="3955047" y="2432242"/>
            <a:ext cx="322912" cy="334396"/>
            <a:chOff x="3955047" y="2432242"/>
            <a:chExt cx="322912" cy="334396"/>
          </a:xfrm>
        </p:grpSpPr>
        <p:sp>
          <p:nvSpPr>
            <p:cNvPr id="7167" name="Google Shape;7167;p80"/>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0"/>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0"/>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80"/>
          <p:cNvGrpSpPr/>
          <p:nvPr/>
        </p:nvGrpSpPr>
        <p:grpSpPr>
          <a:xfrm>
            <a:off x="1802465" y="1962854"/>
            <a:ext cx="265373" cy="351944"/>
            <a:chOff x="1802465" y="1962854"/>
            <a:chExt cx="265373" cy="351944"/>
          </a:xfrm>
        </p:grpSpPr>
        <p:sp>
          <p:nvSpPr>
            <p:cNvPr id="7171" name="Google Shape;7171;p80"/>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0"/>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0"/>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0"/>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0"/>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0"/>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0"/>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80"/>
          <p:cNvGrpSpPr/>
          <p:nvPr/>
        </p:nvGrpSpPr>
        <p:grpSpPr>
          <a:xfrm>
            <a:off x="3512070" y="1956222"/>
            <a:ext cx="373983" cy="363622"/>
            <a:chOff x="3512070" y="1956222"/>
            <a:chExt cx="373983" cy="363622"/>
          </a:xfrm>
        </p:grpSpPr>
        <p:sp>
          <p:nvSpPr>
            <p:cNvPr id="7179" name="Google Shape;7179;p80"/>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0"/>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0"/>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0"/>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0"/>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0"/>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0"/>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0"/>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0"/>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0"/>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0"/>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0"/>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0"/>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0"/>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0"/>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0"/>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0"/>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80"/>
          <p:cNvGrpSpPr/>
          <p:nvPr/>
        </p:nvGrpSpPr>
        <p:grpSpPr>
          <a:xfrm>
            <a:off x="842683" y="2394751"/>
            <a:ext cx="345640" cy="356660"/>
            <a:chOff x="842683" y="2394751"/>
            <a:chExt cx="345640" cy="356660"/>
          </a:xfrm>
        </p:grpSpPr>
        <p:sp>
          <p:nvSpPr>
            <p:cNvPr id="7197" name="Google Shape;7197;p80"/>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0"/>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0"/>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0"/>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0"/>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0"/>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0"/>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0"/>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0"/>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0"/>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0"/>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0"/>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0"/>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0"/>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0"/>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0"/>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80"/>
          <p:cNvGrpSpPr/>
          <p:nvPr/>
        </p:nvGrpSpPr>
        <p:grpSpPr>
          <a:xfrm>
            <a:off x="1290615" y="2399467"/>
            <a:ext cx="336836" cy="342511"/>
            <a:chOff x="1290615" y="2399467"/>
            <a:chExt cx="336836" cy="342511"/>
          </a:xfrm>
        </p:grpSpPr>
        <p:sp>
          <p:nvSpPr>
            <p:cNvPr id="7214" name="Google Shape;7214;p80"/>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0"/>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0"/>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0"/>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0"/>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0"/>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0"/>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0"/>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0"/>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0"/>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0"/>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0"/>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0"/>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0"/>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0"/>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0"/>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0"/>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0"/>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0"/>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80"/>
          <p:cNvGrpSpPr/>
          <p:nvPr/>
        </p:nvGrpSpPr>
        <p:grpSpPr>
          <a:xfrm>
            <a:off x="1748310" y="2408601"/>
            <a:ext cx="308508" cy="333378"/>
            <a:chOff x="1748310" y="2408601"/>
            <a:chExt cx="308508" cy="333378"/>
          </a:xfrm>
        </p:grpSpPr>
        <p:sp>
          <p:nvSpPr>
            <p:cNvPr id="7234" name="Google Shape;7234;p80"/>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0"/>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0"/>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0"/>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0"/>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0"/>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0"/>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0"/>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80"/>
          <p:cNvGrpSpPr/>
          <p:nvPr/>
        </p:nvGrpSpPr>
        <p:grpSpPr>
          <a:xfrm>
            <a:off x="3044614" y="2418033"/>
            <a:ext cx="376184" cy="315141"/>
            <a:chOff x="3044614" y="2418033"/>
            <a:chExt cx="376184" cy="315141"/>
          </a:xfrm>
        </p:grpSpPr>
        <p:sp>
          <p:nvSpPr>
            <p:cNvPr id="7243" name="Google Shape;7243;p80"/>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0"/>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0"/>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0"/>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0"/>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0"/>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0"/>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0"/>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0"/>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80"/>
          <p:cNvGrpSpPr/>
          <p:nvPr/>
        </p:nvGrpSpPr>
        <p:grpSpPr>
          <a:xfrm>
            <a:off x="3943638" y="3815072"/>
            <a:ext cx="357933" cy="342676"/>
            <a:chOff x="3943638" y="3815072"/>
            <a:chExt cx="357933" cy="342676"/>
          </a:xfrm>
        </p:grpSpPr>
        <p:sp>
          <p:nvSpPr>
            <p:cNvPr id="7253" name="Google Shape;7253;p80"/>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0"/>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0"/>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0"/>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0"/>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0"/>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0"/>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0"/>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0"/>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80"/>
          <p:cNvGrpSpPr/>
          <p:nvPr/>
        </p:nvGrpSpPr>
        <p:grpSpPr>
          <a:xfrm>
            <a:off x="3508282" y="3810341"/>
            <a:ext cx="351644" cy="351959"/>
            <a:chOff x="3508282" y="3810341"/>
            <a:chExt cx="351644" cy="351959"/>
          </a:xfrm>
        </p:grpSpPr>
        <p:sp>
          <p:nvSpPr>
            <p:cNvPr id="7263" name="Google Shape;7263;p80"/>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0"/>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0"/>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0"/>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0"/>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0"/>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0"/>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0"/>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0"/>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0"/>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0"/>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0"/>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0"/>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80"/>
          <p:cNvGrpSpPr/>
          <p:nvPr/>
        </p:nvGrpSpPr>
        <p:grpSpPr>
          <a:xfrm>
            <a:off x="2224585" y="1962854"/>
            <a:ext cx="303163" cy="351809"/>
            <a:chOff x="2224585" y="1962854"/>
            <a:chExt cx="303163" cy="351809"/>
          </a:xfrm>
        </p:grpSpPr>
        <p:sp>
          <p:nvSpPr>
            <p:cNvPr id="7277" name="Google Shape;7277;p80"/>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0"/>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0"/>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0"/>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0"/>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0"/>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0"/>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0"/>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80"/>
          <p:cNvGrpSpPr/>
          <p:nvPr/>
        </p:nvGrpSpPr>
        <p:grpSpPr>
          <a:xfrm>
            <a:off x="2622794" y="1990868"/>
            <a:ext cx="389090" cy="296231"/>
            <a:chOff x="2622794" y="1990868"/>
            <a:chExt cx="389090" cy="296231"/>
          </a:xfrm>
        </p:grpSpPr>
        <p:sp>
          <p:nvSpPr>
            <p:cNvPr id="7286" name="Google Shape;7286;p80"/>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0"/>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0"/>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0"/>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0"/>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0"/>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0"/>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0"/>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0"/>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80"/>
          <p:cNvGrpSpPr/>
          <p:nvPr/>
        </p:nvGrpSpPr>
        <p:grpSpPr>
          <a:xfrm>
            <a:off x="3977326" y="1952149"/>
            <a:ext cx="327074" cy="375241"/>
            <a:chOff x="3977326" y="1952149"/>
            <a:chExt cx="327074" cy="375241"/>
          </a:xfrm>
        </p:grpSpPr>
        <p:sp>
          <p:nvSpPr>
            <p:cNvPr id="7296" name="Google Shape;7296;p80"/>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0"/>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0"/>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0"/>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0"/>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0"/>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0"/>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0"/>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0"/>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0"/>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0"/>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0"/>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0"/>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0"/>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0"/>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0"/>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0"/>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80"/>
          <p:cNvGrpSpPr/>
          <p:nvPr/>
        </p:nvGrpSpPr>
        <p:grpSpPr>
          <a:xfrm>
            <a:off x="1341612" y="3340055"/>
            <a:ext cx="259399" cy="370524"/>
            <a:chOff x="1341612" y="3340055"/>
            <a:chExt cx="259399" cy="370524"/>
          </a:xfrm>
        </p:grpSpPr>
        <p:sp>
          <p:nvSpPr>
            <p:cNvPr id="7314" name="Google Shape;7314;p80"/>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0"/>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0"/>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0"/>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0"/>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0"/>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0"/>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0"/>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0"/>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0"/>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0"/>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0"/>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0"/>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0"/>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0"/>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0"/>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0"/>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0"/>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80"/>
          <p:cNvGrpSpPr/>
          <p:nvPr/>
        </p:nvGrpSpPr>
        <p:grpSpPr>
          <a:xfrm>
            <a:off x="2179892" y="3844972"/>
            <a:ext cx="351629" cy="282381"/>
            <a:chOff x="2179892" y="3844972"/>
            <a:chExt cx="351629" cy="282381"/>
          </a:xfrm>
        </p:grpSpPr>
        <p:sp>
          <p:nvSpPr>
            <p:cNvPr id="7333" name="Google Shape;7333;p80"/>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0"/>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0"/>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0"/>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0"/>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0"/>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0"/>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0"/>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0"/>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0"/>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0"/>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0"/>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0"/>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0"/>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0"/>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0"/>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0"/>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0"/>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0"/>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0"/>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80"/>
          <p:cNvGrpSpPr/>
          <p:nvPr/>
        </p:nvGrpSpPr>
        <p:grpSpPr>
          <a:xfrm>
            <a:off x="3131170" y="3816884"/>
            <a:ext cx="220051" cy="338169"/>
            <a:chOff x="3131170" y="3816884"/>
            <a:chExt cx="220051" cy="338169"/>
          </a:xfrm>
        </p:grpSpPr>
        <p:sp>
          <p:nvSpPr>
            <p:cNvPr id="7354" name="Google Shape;7354;p80"/>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0"/>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0"/>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0"/>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0"/>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0"/>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0"/>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0"/>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0"/>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80"/>
          <p:cNvGrpSpPr/>
          <p:nvPr/>
        </p:nvGrpSpPr>
        <p:grpSpPr>
          <a:xfrm>
            <a:off x="903502" y="3359564"/>
            <a:ext cx="247990" cy="333393"/>
            <a:chOff x="903502" y="3359564"/>
            <a:chExt cx="247990" cy="333393"/>
          </a:xfrm>
        </p:grpSpPr>
        <p:sp>
          <p:nvSpPr>
            <p:cNvPr id="7364" name="Google Shape;7364;p80"/>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0"/>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0"/>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0"/>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0"/>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0"/>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0"/>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0"/>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0"/>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0"/>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0"/>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0"/>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0"/>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0"/>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0"/>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0"/>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0"/>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0"/>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0"/>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0"/>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0"/>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0"/>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80"/>
          <p:cNvGrpSpPr/>
          <p:nvPr/>
        </p:nvGrpSpPr>
        <p:grpSpPr>
          <a:xfrm>
            <a:off x="2616191" y="2890461"/>
            <a:ext cx="365793" cy="361152"/>
            <a:chOff x="2616191" y="2890461"/>
            <a:chExt cx="365793" cy="361152"/>
          </a:xfrm>
        </p:grpSpPr>
        <p:sp>
          <p:nvSpPr>
            <p:cNvPr id="7387" name="Google Shape;7387;p80"/>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0"/>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0"/>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0"/>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0"/>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0"/>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0"/>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0"/>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0"/>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8" name="Google Shape;7398;p80"/>
          <p:cNvGrpSpPr/>
          <p:nvPr/>
        </p:nvGrpSpPr>
        <p:grpSpPr>
          <a:xfrm>
            <a:off x="3049959" y="1945861"/>
            <a:ext cx="402940" cy="388536"/>
            <a:chOff x="3049959" y="1945861"/>
            <a:chExt cx="402940" cy="388536"/>
          </a:xfrm>
        </p:grpSpPr>
        <p:sp>
          <p:nvSpPr>
            <p:cNvPr id="7399" name="Google Shape;7399;p80"/>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0"/>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0"/>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0"/>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0"/>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0"/>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80"/>
          <p:cNvGrpSpPr/>
          <p:nvPr/>
        </p:nvGrpSpPr>
        <p:grpSpPr>
          <a:xfrm>
            <a:off x="2483025" y="4268679"/>
            <a:ext cx="202428" cy="349114"/>
            <a:chOff x="2483025" y="4268679"/>
            <a:chExt cx="202428" cy="349114"/>
          </a:xfrm>
        </p:grpSpPr>
        <p:sp>
          <p:nvSpPr>
            <p:cNvPr id="7406" name="Google Shape;7406;p80"/>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0"/>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0"/>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0"/>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0"/>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0"/>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80"/>
          <p:cNvGrpSpPr/>
          <p:nvPr/>
        </p:nvGrpSpPr>
        <p:grpSpPr>
          <a:xfrm>
            <a:off x="862507" y="2885984"/>
            <a:ext cx="329590" cy="365000"/>
            <a:chOff x="862507" y="2885984"/>
            <a:chExt cx="329590" cy="365000"/>
          </a:xfrm>
        </p:grpSpPr>
        <p:sp>
          <p:nvSpPr>
            <p:cNvPr id="7413" name="Google Shape;7413;p80"/>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0"/>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0"/>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0"/>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0"/>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0"/>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0"/>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80"/>
          <p:cNvGrpSpPr/>
          <p:nvPr/>
        </p:nvGrpSpPr>
        <p:grpSpPr>
          <a:xfrm>
            <a:off x="3082075" y="2871805"/>
            <a:ext cx="318884" cy="379807"/>
            <a:chOff x="3082075" y="2871805"/>
            <a:chExt cx="318884" cy="379807"/>
          </a:xfrm>
        </p:grpSpPr>
        <p:sp>
          <p:nvSpPr>
            <p:cNvPr id="7421" name="Google Shape;7421;p80"/>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0"/>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0"/>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0"/>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0"/>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0"/>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0"/>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0"/>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0"/>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0"/>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0"/>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0"/>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0"/>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0"/>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0"/>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0"/>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0"/>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0"/>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0"/>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0"/>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80"/>
          <p:cNvGrpSpPr/>
          <p:nvPr/>
        </p:nvGrpSpPr>
        <p:grpSpPr>
          <a:xfrm>
            <a:off x="2594780" y="1516494"/>
            <a:ext cx="410187" cy="324244"/>
            <a:chOff x="2594780" y="1516494"/>
            <a:chExt cx="410187" cy="324244"/>
          </a:xfrm>
        </p:grpSpPr>
        <p:sp>
          <p:nvSpPr>
            <p:cNvPr id="7442" name="Google Shape;7442;p80"/>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0"/>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0"/>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0"/>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0"/>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0"/>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0"/>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0"/>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80"/>
          <p:cNvGrpSpPr/>
          <p:nvPr/>
        </p:nvGrpSpPr>
        <p:grpSpPr>
          <a:xfrm>
            <a:off x="1742965" y="1502959"/>
            <a:ext cx="333692" cy="333363"/>
            <a:chOff x="1742965" y="1502959"/>
            <a:chExt cx="333692" cy="333363"/>
          </a:xfrm>
        </p:grpSpPr>
        <p:sp>
          <p:nvSpPr>
            <p:cNvPr id="7451" name="Google Shape;7451;p80"/>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0"/>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0"/>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0"/>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5" name="Google Shape;7455;p80"/>
          <p:cNvGrpSpPr/>
          <p:nvPr/>
        </p:nvGrpSpPr>
        <p:grpSpPr>
          <a:xfrm>
            <a:off x="3051531" y="1516809"/>
            <a:ext cx="390034" cy="296545"/>
            <a:chOff x="3051531" y="1516809"/>
            <a:chExt cx="390034" cy="296545"/>
          </a:xfrm>
        </p:grpSpPr>
        <p:sp>
          <p:nvSpPr>
            <p:cNvPr id="7456" name="Google Shape;7456;p80"/>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0"/>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0"/>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0"/>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0"/>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0"/>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0"/>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0"/>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0"/>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0"/>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0"/>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0"/>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0"/>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0"/>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0"/>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80"/>
          <p:cNvGrpSpPr/>
          <p:nvPr/>
        </p:nvGrpSpPr>
        <p:grpSpPr>
          <a:xfrm>
            <a:off x="3514900" y="1489020"/>
            <a:ext cx="354145" cy="351869"/>
            <a:chOff x="3514900" y="1489020"/>
            <a:chExt cx="354145" cy="351869"/>
          </a:xfrm>
        </p:grpSpPr>
        <p:sp>
          <p:nvSpPr>
            <p:cNvPr id="7472" name="Google Shape;7472;p80"/>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0"/>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0"/>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0"/>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0"/>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0"/>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0"/>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0"/>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0"/>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0"/>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0"/>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0"/>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0"/>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0"/>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0"/>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0"/>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0"/>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0"/>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0"/>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0"/>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0"/>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0"/>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80"/>
          <p:cNvGrpSpPr/>
          <p:nvPr/>
        </p:nvGrpSpPr>
        <p:grpSpPr>
          <a:xfrm>
            <a:off x="3066324" y="3350446"/>
            <a:ext cx="346598" cy="333183"/>
            <a:chOff x="3066324" y="3350446"/>
            <a:chExt cx="346598" cy="333183"/>
          </a:xfrm>
        </p:grpSpPr>
        <p:sp>
          <p:nvSpPr>
            <p:cNvPr id="7495" name="Google Shape;7495;p80"/>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0"/>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0"/>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0"/>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0"/>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0"/>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0"/>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0"/>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0"/>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0"/>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80"/>
          <p:cNvGrpSpPr/>
          <p:nvPr/>
        </p:nvGrpSpPr>
        <p:grpSpPr>
          <a:xfrm>
            <a:off x="1282755" y="1952089"/>
            <a:ext cx="363278" cy="363338"/>
            <a:chOff x="1282755" y="1952089"/>
            <a:chExt cx="363278" cy="363338"/>
          </a:xfrm>
        </p:grpSpPr>
        <p:sp>
          <p:nvSpPr>
            <p:cNvPr id="7506" name="Google Shape;7506;p80"/>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0"/>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0"/>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0"/>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0"/>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0"/>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0"/>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80"/>
          <p:cNvGrpSpPr/>
          <p:nvPr/>
        </p:nvGrpSpPr>
        <p:grpSpPr>
          <a:xfrm>
            <a:off x="3510094" y="2909281"/>
            <a:ext cx="355133" cy="343574"/>
            <a:chOff x="3510094" y="2909281"/>
            <a:chExt cx="355133" cy="343574"/>
          </a:xfrm>
        </p:grpSpPr>
        <p:sp>
          <p:nvSpPr>
            <p:cNvPr id="7514" name="Google Shape;7514;p80"/>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0"/>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0"/>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0"/>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0"/>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0"/>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0"/>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0"/>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0"/>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0"/>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0"/>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0"/>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0"/>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7" name="Google Shape;7527;p80"/>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8" name="Google Shape;7528;p80"/>
          <p:cNvGrpSpPr/>
          <p:nvPr/>
        </p:nvGrpSpPr>
        <p:grpSpPr>
          <a:xfrm>
            <a:off x="2163842" y="1506972"/>
            <a:ext cx="382787" cy="331566"/>
            <a:chOff x="2163842" y="1506972"/>
            <a:chExt cx="382787" cy="331566"/>
          </a:xfrm>
        </p:grpSpPr>
        <p:sp>
          <p:nvSpPr>
            <p:cNvPr id="7529" name="Google Shape;7529;p80"/>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0"/>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0"/>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0"/>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0"/>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0"/>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0"/>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0"/>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80"/>
          <p:cNvGrpSpPr/>
          <p:nvPr/>
        </p:nvGrpSpPr>
        <p:grpSpPr>
          <a:xfrm>
            <a:off x="1738877" y="3349652"/>
            <a:ext cx="357918" cy="350536"/>
            <a:chOff x="1738877" y="3349652"/>
            <a:chExt cx="357918" cy="350536"/>
          </a:xfrm>
        </p:grpSpPr>
        <p:sp>
          <p:nvSpPr>
            <p:cNvPr id="7538" name="Google Shape;7538;p80"/>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0"/>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0"/>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0"/>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0"/>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0"/>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0"/>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0"/>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0"/>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0"/>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0"/>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0"/>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0"/>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0"/>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0"/>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0"/>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0"/>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0"/>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80"/>
          <p:cNvGrpSpPr/>
          <p:nvPr/>
        </p:nvGrpSpPr>
        <p:grpSpPr>
          <a:xfrm>
            <a:off x="1971819" y="4276854"/>
            <a:ext cx="383281" cy="333947"/>
            <a:chOff x="1971819" y="4276854"/>
            <a:chExt cx="383281" cy="333947"/>
          </a:xfrm>
        </p:grpSpPr>
        <p:sp>
          <p:nvSpPr>
            <p:cNvPr id="7557" name="Google Shape;7557;p80"/>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0"/>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0"/>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0"/>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0"/>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0"/>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0"/>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0"/>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0"/>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0"/>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80"/>
          <p:cNvGrpSpPr/>
          <p:nvPr/>
        </p:nvGrpSpPr>
        <p:grpSpPr>
          <a:xfrm>
            <a:off x="1825119" y="2885819"/>
            <a:ext cx="175987" cy="361391"/>
            <a:chOff x="1825119" y="2885819"/>
            <a:chExt cx="175987" cy="361391"/>
          </a:xfrm>
        </p:grpSpPr>
        <p:sp>
          <p:nvSpPr>
            <p:cNvPr id="7568" name="Google Shape;7568;p80"/>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0"/>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0"/>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0"/>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0"/>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0"/>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0"/>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0"/>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0"/>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0"/>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80"/>
          <p:cNvGrpSpPr/>
          <p:nvPr/>
        </p:nvGrpSpPr>
        <p:grpSpPr>
          <a:xfrm>
            <a:off x="3504824" y="3405844"/>
            <a:ext cx="369896" cy="226339"/>
            <a:chOff x="3504824" y="3405844"/>
            <a:chExt cx="369896" cy="226339"/>
          </a:xfrm>
        </p:grpSpPr>
        <p:sp>
          <p:nvSpPr>
            <p:cNvPr id="7579" name="Google Shape;7579;p80"/>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0"/>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0"/>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0"/>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0"/>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0"/>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0"/>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0"/>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0"/>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0"/>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0"/>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0"/>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0"/>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0"/>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0"/>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0"/>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5" name="Google Shape;7595;p80"/>
          <p:cNvGrpSpPr/>
          <p:nvPr/>
        </p:nvGrpSpPr>
        <p:grpSpPr>
          <a:xfrm>
            <a:off x="1295661" y="3819594"/>
            <a:ext cx="345640" cy="342900"/>
            <a:chOff x="1295661" y="3819594"/>
            <a:chExt cx="345640" cy="342900"/>
          </a:xfrm>
        </p:grpSpPr>
        <p:sp>
          <p:nvSpPr>
            <p:cNvPr id="7596" name="Google Shape;7596;p80"/>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0"/>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0"/>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0"/>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0"/>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0"/>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0"/>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0"/>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0"/>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0"/>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0"/>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0"/>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0"/>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0"/>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0"/>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0"/>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0"/>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80"/>
          <p:cNvGrpSpPr/>
          <p:nvPr/>
        </p:nvGrpSpPr>
        <p:grpSpPr>
          <a:xfrm>
            <a:off x="3486572" y="2433470"/>
            <a:ext cx="379328" cy="281738"/>
            <a:chOff x="3486572" y="2433470"/>
            <a:chExt cx="379328" cy="281738"/>
          </a:xfrm>
        </p:grpSpPr>
        <p:sp>
          <p:nvSpPr>
            <p:cNvPr id="7614" name="Google Shape;7614;p80"/>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0"/>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0"/>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0"/>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0"/>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0"/>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0"/>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1" name="Google Shape;7621;p80"/>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2" name="Google Shape;7622;p80"/>
          <p:cNvGrpSpPr/>
          <p:nvPr/>
        </p:nvGrpSpPr>
        <p:grpSpPr>
          <a:xfrm>
            <a:off x="3997149" y="3329634"/>
            <a:ext cx="270733" cy="355762"/>
            <a:chOff x="3997149" y="3329634"/>
            <a:chExt cx="270733" cy="355762"/>
          </a:xfrm>
        </p:grpSpPr>
        <p:sp>
          <p:nvSpPr>
            <p:cNvPr id="7623" name="Google Shape;7623;p80"/>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0"/>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0"/>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0"/>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0"/>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0"/>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0"/>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0"/>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0"/>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0"/>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0"/>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0"/>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0"/>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0"/>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0"/>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0"/>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0"/>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0"/>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0"/>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0"/>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0"/>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4" name="Google Shape;7644;p80"/>
          <p:cNvGrpSpPr/>
          <p:nvPr/>
        </p:nvGrpSpPr>
        <p:grpSpPr>
          <a:xfrm>
            <a:off x="3954343" y="2899354"/>
            <a:ext cx="345655" cy="343529"/>
            <a:chOff x="3954343" y="2899354"/>
            <a:chExt cx="345655" cy="343529"/>
          </a:xfrm>
        </p:grpSpPr>
        <p:sp>
          <p:nvSpPr>
            <p:cNvPr id="7645" name="Google Shape;7645;p80"/>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0"/>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0"/>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0"/>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0"/>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0"/>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0"/>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0"/>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0"/>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0"/>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0"/>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0"/>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80"/>
          <p:cNvGrpSpPr/>
          <p:nvPr/>
        </p:nvGrpSpPr>
        <p:grpSpPr>
          <a:xfrm>
            <a:off x="2166043" y="3351344"/>
            <a:ext cx="369566" cy="349803"/>
            <a:chOff x="2166043" y="3351344"/>
            <a:chExt cx="369566" cy="349803"/>
          </a:xfrm>
        </p:grpSpPr>
        <p:sp>
          <p:nvSpPr>
            <p:cNvPr id="7658" name="Google Shape;7658;p80"/>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0"/>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0"/>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0"/>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0"/>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0"/>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0"/>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0"/>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0"/>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80"/>
          <p:cNvGrpSpPr/>
          <p:nvPr/>
        </p:nvGrpSpPr>
        <p:grpSpPr>
          <a:xfrm>
            <a:off x="2619649" y="3352332"/>
            <a:ext cx="365793" cy="329275"/>
            <a:chOff x="2619649" y="3352332"/>
            <a:chExt cx="365793" cy="329275"/>
          </a:xfrm>
        </p:grpSpPr>
        <p:sp>
          <p:nvSpPr>
            <p:cNvPr id="7668" name="Google Shape;7668;p80"/>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0"/>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0"/>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0"/>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0"/>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0"/>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0"/>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0"/>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0"/>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0"/>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80"/>
          <p:cNvGrpSpPr/>
          <p:nvPr/>
        </p:nvGrpSpPr>
        <p:grpSpPr>
          <a:xfrm>
            <a:off x="1293760" y="1498228"/>
            <a:ext cx="340624" cy="351944"/>
            <a:chOff x="1293760" y="1498228"/>
            <a:chExt cx="340624" cy="351944"/>
          </a:xfrm>
        </p:grpSpPr>
        <p:sp>
          <p:nvSpPr>
            <p:cNvPr id="7679" name="Google Shape;7679;p80"/>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0"/>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0"/>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0"/>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0"/>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0"/>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0"/>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0"/>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0"/>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0"/>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0"/>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0"/>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0"/>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0"/>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80"/>
          <p:cNvGrpSpPr/>
          <p:nvPr/>
        </p:nvGrpSpPr>
        <p:grpSpPr>
          <a:xfrm>
            <a:off x="849601" y="1952074"/>
            <a:ext cx="406713" cy="383745"/>
            <a:chOff x="849601" y="1952074"/>
            <a:chExt cx="406713" cy="383745"/>
          </a:xfrm>
        </p:grpSpPr>
        <p:sp>
          <p:nvSpPr>
            <p:cNvPr id="7694" name="Google Shape;7694;p80"/>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0"/>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0"/>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0"/>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0"/>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0"/>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0"/>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80"/>
          <p:cNvGrpSpPr/>
          <p:nvPr/>
        </p:nvGrpSpPr>
        <p:grpSpPr>
          <a:xfrm>
            <a:off x="2253871" y="2893365"/>
            <a:ext cx="203985" cy="355417"/>
            <a:chOff x="2253871" y="2893365"/>
            <a:chExt cx="203985" cy="355417"/>
          </a:xfrm>
        </p:grpSpPr>
        <p:sp>
          <p:nvSpPr>
            <p:cNvPr id="7702" name="Google Shape;7702;p80"/>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0"/>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0"/>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0"/>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0"/>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0"/>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0"/>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0"/>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0"/>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0"/>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0"/>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80"/>
          <p:cNvGrpSpPr/>
          <p:nvPr/>
        </p:nvGrpSpPr>
        <p:grpSpPr>
          <a:xfrm>
            <a:off x="2191541" y="2408601"/>
            <a:ext cx="308823" cy="342571"/>
            <a:chOff x="2191541" y="2408601"/>
            <a:chExt cx="308823" cy="342571"/>
          </a:xfrm>
        </p:grpSpPr>
        <p:sp>
          <p:nvSpPr>
            <p:cNvPr id="7714" name="Google Shape;7714;p80"/>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0"/>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0"/>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0"/>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0"/>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0"/>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0"/>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0"/>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0"/>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0"/>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0"/>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0"/>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0"/>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80"/>
          <p:cNvGrpSpPr/>
          <p:nvPr/>
        </p:nvGrpSpPr>
        <p:grpSpPr>
          <a:xfrm>
            <a:off x="847400" y="1503588"/>
            <a:ext cx="342496" cy="341553"/>
            <a:chOff x="847400" y="1503588"/>
            <a:chExt cx="342496" cy="341553"/>
          </a:xfrm>
        </p:grpSpPr>
        <p:sp>
          <p:nvSpPr>
            <p:cNvPr id="7728" name="Google Shape;7728;p80"/>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0"/>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0"/>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0"/>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0"/>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0"/>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0"/>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0"/>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0"/>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0"/>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0"/>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0"/>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0"/>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0"/>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0"/>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0"/>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0"/>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0"/>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0"/>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0"/>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80"/>
          <p:cNvGrpSpPr/>
          <p:nvPr/>
        </p:nvGrpSpPr>
        <p:grpSpPr>
          <a:xfrm>
            <a:off x="1329963" y="2899669"/>
            <a:ext cx="280495" cy="361077"/>
            <a:chOff x="1329963" y="2899669"/>
            <a:chExt cx="280495" cy="361077"/>
          </a:xfrm>
        </p:grpSpPr>
        <p:sp>
          <p:nvSpPr>
            <p:cNvPr id="7749" name="Google Shape;7749;p80"/>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0"/>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0"/>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0"/>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0"/>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80"/>
          <p:cNvGrpSpPr/>
          <p:nvPr/>
        </p:nvGrpSpPr>
        <p:grpSpPr>
          <a:xfrm>
            <a:off x="937429" y="3800908"/>
            <a:ext cx="195496" cy="343439"/>
            <a:chOff x="937429" y="3800908"/>
            <a:chExt cx="195496" cy="343439"/>
          </a:xfrm>
        </p:grpSpPr>
        <p:sp>
          <p:nvSpPr>
            <p:cNvPr id="7757" name="Google Shape;7757;p80"/>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0"/>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0"/>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0"/>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0"/>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0"/>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0"/>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0"/>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0"/>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0"/>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0"/>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0"/>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0"/>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80"/>
          <p:cNvGrpSpPr/>
          <p:nvPr/>
        </p:nvGrpSpPr>
        <p:grpSpPr>
          <a:xfrm>
            <a:off x="2687659" y="3810655"/>
            <a:ext cx="365164" cy="342511"/>
            <a:chOff x="2611459" y="3810655"/>
            <a:chExt cx="365164" cy="342511"/>
          </a:xfrm>
        </p:grpSpPr>
        <p:sp>
          <p:nvSpPr>
            <p:cNvPr id="7771" name="Google Shape;7771;p80"/>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0"/>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0"/>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0"/>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0"/>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0"/>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0"/>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0"/>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0"/>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0"/>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0"/>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80"/>
          <p:cNvGrpSpPr/>
          <p:nvPr/>
        </p:nvGrpSpPr>
        <p:grpSpPr>
          <a:xfrm>
            <a:off x="3952456" y="1524280"/>
            <a:ext cx="370195" cy="300154"/>
            <a:chOff x="3952456" y="1524280"/>
            <a:chExt cx="370195" cy="300154"/>
          </a:xfrm>
        </p:grpSpPr>
        <p:sp>
          <p:nvSpPr>
            <p:cNvPr id="7783" name="Google Shape;7783;p80"/>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0"/>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0"/>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0"/>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0"/>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0"/>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 name="Shape 524"/>
        <p:cNvGrpSpPr/>
        <p:nvPr/>
      </p:nvGrpSpPr>
      <p:grpSpPr>
        <a:xfrm>
          <a:off x="0" y="0"/>
          <a:ext cx="0" cy="0"/>
          <a:chOff x="0" y="0"/>
          <a:chExt cx="0" cy="0"/>
        </a:xfrm>
      </p:grpSpPr>
      <p:sp>
        <p:nvSpPr>
          <p:cNvPr id="525" name="Google Shape;525;p45"/>
          <p:cNvSpPr txBox="1"/>
          <p:nvPr>
            <p:ph type="title"/>
          </p:nvPr>
        </p:nvSpPr>
        <p:spPr>
          <a:xfrm>
            <a:off x="714125" y="1572350"/>
            <a:ext cx="3248400" cy="168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Generation of ‘27</a:t>
            </a:r>
            <a:endParaRPr/>
          </a:p>
        </p:txBody>
      </p:sp>
      <p:sp>
        <p:nvSpPr>
          <p:cNvPr id="526" name="Google Shape;526;p45"/>
          <p:cNvSpPr txBox="1"/>
          <p:nvPr>
            <p:ph idx="2" type="title"/>
          </p:nvPr>
        </p:nvSpPr>
        <p:spPr>
          <a:xfrm>
            <a:off x="714125" y="543950"/>
            <a:ext cx="1429200" cy="87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527" name="Google Shape;527;p45"/>
          <p:cNvSpPr txBox="1"/>
          <p:nvPr>
            <p:ph idx="1" type="subTitle"/>
          </p:nvPr>
        </p:nvSpPr>
        <p:spPr>
          <a:xfrm>
            <a:off x="714125" y="3331275"/>
            <a:ext cx="2610300" cy="62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could enter a subtitle here if you need it</a:t>
            </a:r>
            <a:endParaRPr/>
          </a:p>
        </p:txBody>
      </p:sp>
      <p:sp>
        <p:nvSpPr>
          <p:cNvPr id="528" name="Google Shape;528;p45"/>
          <p:cNvSpPr/>
          <p:nvPr/>
        </p:nvSpPr>
        <p:spPr>
          <a:xfrm>
            <a:off x="4203669" y="2960820"/>
            <a:ext cx="292121" cy="292121"/>
          </a:xfrm>
          <a:custGeom>
            <a:rect b="b" l="l" r="r" t="t"/>
            <a:pathLst>
              <a:path extrusionOk="0" h="7994" w="7994">
                <a:moveTo>
                  <a:pt x="3997" y="0"/>
                </a:moveTo>
                <a:cubicBezTo>
                  <a:pt x="3537" y="0"/>
                  <a:pt x="3160" y="377"/>
                  <a:pt x="3160" y="837"/>
                </a:cubicBezTo>
                <a:lnTo>
                  <a:pt x="3160" y="3160"/>
                </a:lnTo>
                <a:lnTo>
                  <a:pt x="858" y="3160"/>
                </a:lnTo>
                <a:cubicBezTo>
                  <a:pt x="377" y="3160"/>
                  <a:pt x="1" y="3536"/>
                  <a:pt x="1" y="3997"/>
                </a:cubicBezTo>
                <a:cubicBezTo>
                  <a:pt x="1" y="4457"/>
                  <a:pt x="377" y="4834"/>
                  <a:pt x="858" y="4834"/>
                </a:cubicBezTo>
                <a:lnTo>
                  <a:pt x="3160" y="4834"/>
                </a:lnTo>
                <a:lnTo>
                  <a:pt x="3160" y="7156"/>
                </a:lnTo>
                <a:cubicBezTo>
                  <a:pt x="3160" y="7617"/>
                  <a:pt x="3537" y="7993"/>
                  <a:pt x="3997" y="7993"/>
                </a:cubicBezTo>
                <a:cubicBezTo>
                  <a:pt x="4457" y="7993"/>
                  <a:pt x="4855" y="7617"/>
                  <a:pt x="4855" y="7156"/>
                </a:cubicBezTo>
                <a:lnTo>
                  <a:pt x="4855" y="4834"/>
                </a:lnTo>
                <a:lnTo>
                  <a:pt x="7156" y="4834"/>
                </a:lnTo>
                <a:cubicBezTo>
                  <a:pt x="7617" y="4834"/>
                  <a:pt x="7993" y="4457"/>
                  <a:pt x="7993" y="3997"/>
                </a:cubicBezTo>
                <a:cubicBezTo>
                  <a:pt x="7993" y="3536"/>
                  <a:pt x="7617" y="3160"/>
                  <a:pt x="7156" y="3160"/>
                </a:cubicBezTo>
                <a:lnTo>
                  <a:pt x="4855" y="3160"/>
                </a:lnTo>
                <a:lnTo>
                  <a:pt x="4855" y="837"/>
                </a:lnTo>
                <a:cubicBezTo>
                  <a:pt x="4855" y="377"/>
                  <a:pt x="4457" y="0"/>
                  <a:pt x="3997"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5"/>
          <p:cNvSpPr/>
          <p:nvPr/>
        </p:nvSpPr>
        <p:spPr>
          <a:xfrm>
            <a:off x="5826493" y="705574"/>
            <a:ext cx="353398" cy="353314"/>
          </a:xfrm>
          <a:custGeom>
            <a:rect b="b" l="l" r="r" t="t"/>
            <a:pathLst>
              <a:path extrusionOk="0" h="2930" w="2931">
                <a:moveTo>
                  <a:pt x="1466" y="0"/>
                </a:moveTo>
                <a:cubicBezTo>
                  <a:pt x="1298" y="0"/>
                  <a:pt x="1152" y="147"/>
                  <a:pt x="1152" y="314"/>
                </a:cubicBezTo>
                <a:lnTo>
                  <a:pt x="1152" y="1172"/>
                </a:lnTo>
                <a:lnTo>
                  <a:pt x="315" y="1172"/>
                </a:lnTo>
                <a:cubicBezTo>
                  <a:pt x="147" y="1172"/>
                  <a:pt x="1" y="1298"/>
                  <a:pt x="1" y="1465"/>
                </a:cubicBezTo>
                <a:cubicBezTo>
                  <a:pt x="1" y="1632"/>
                  <a:pt x="147" y="1779"/>
                  <a:pt x="315" y="1779"/>
                </a:cubicBezTo>
                <a:lnTo>
                  <a:pt x="1152" y="1779"/>
                </a:lnTo>
                <a:lnTo>
                  <a:pt x="1152" y="2637"/>
                </a:lnTo>
                <a:cubicBezTo>
                  <a:pt x="1152" y="2804"/>
                  <a:pt x="1298" y="2930"/>
                  <a:pt x="1466" y="2930"/>
                </a:cubicBezTo>
                <a:cubicBezTo>
                  <a:pt x="1633" y="2930"/>
                  <a:pt x="1779" y="2804"/>
                  <a:pt x="1779" y="2637"/>
                </a:cubicBezTo>
                <a:lnTo>
                  <a:pt x="1779" y="1779"/>
                </a:lnTo>
                <a:lnTo>
                  <a:pt x="2616" y="1779"/>
                </a:lnTo>
                <a:cubicBezTo>
                  <a:pt x="2805" y="1779"/>
                  <a:pt x="2930" y="1632"/>
                  <a:pt x="2930" y="1465"/>
                </a:cubicBezTo>
                <a:cubicBezTo>
                  <a:pt x="2930" y="1298"/>
                  <a:pt x="2805" y="1172"/>
                  <a:pt x="2616" y="1172"/>
                </a:cubicBezTo>
                <a:lnTo>
                  <a:pt x="1779" y="1172"/>
                </a:lnTo>
                <a:lnTo>
                  <a:pt x="1779" y="314"/>
                </a:lnTo>
                <a:cubicBezTo>
                  <a:pt x="1779" y="147"/>
                  <a:pt x="1633" y="0"/>
                  <a:pt x="1466"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5"/>
          <p:cNvSpPr/>
          <p:nvPr/>
        </p:nvSpPr>
        <p:spPr>
          <a:xfrm>
            <a:off x="7456117" y="1572346"/>
            <a:ext cx="577253" cy="577221"/>
          </a:xfrm>
          <a:custGeom>
            <a:rect b="b" l="l" r="r" t="t"/>
            <a:pathLst>
              <a:path extrusionOk="0" h="4207" w="4207">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45"/>
          <p:cNvGrpSpPr/>
          <p:nvPr/>
        </p:nvGrpSpPr>
        <p:grpSpPr>
          <a:xfrm>
            <a:off x="3774137" y="2025719"/>
            <a:ext cx="5041762" cy="2470004"/>
            <a:chOff x="4189650" y="2440275"/>
            <a:chExt cx="4195525" cy="2055425"/>
          </a:xfrm>
        </p:grpSpPr>
        <p:sp>
          <p:nvSpPr>
            <p:cNvPr id="532" name="Google Shape;532;p45"/>
            <p:cNvSpPr/>
            <p:nvPr/>
          </p:nvSpPr>
          <p:spPr>
            <a:xfrm>
              <a:off x="4189650" y="4130425"/>
              <a:ext cx="4195525" cy="365275"/>
            </a:xfrm>
            <a:custGeom>
              <a:rect b="b" l="l" r="r" t="t"/>
              <a:pathLst>
                <a:path extrusionOk="0" h="14611" w="167821">
                  <a:moveTo>
                    <a:pt x="83894" y="0"/>
                  </a:moveTo>
                  <a:cubicBezTo>
                    <a:pt x="37561" y="0"/>
                    <a:pt x="1" y="3269"/>
                    <a:pt x="1" y="7305"/>
                  </a:cubicBezTo>
                  <a:cubicBezTo>
                    <a:pt x="1" y="11342"/>
                    <a:pt x="37561" y="14611"/>
                    <a:pt x="83894" y="14611"/>
                  </a:cubicBezTo>
                  <a:cubicBezTo>
                    <a:pt x="130227" y="14611"/>
                    <a:pt x="167820" y="11342"/>
                    <a:pt x="167820" y="7305"/>
                  </a:cubicBezTo>
                  <a:cubicBezTo>
                    <a:pt x="167820" y="3269"/>
                    <a:pt x="130227" y="0"/>
                    <a:pt x="83894" y="0"/>
                  </a:cubicBezTo>
                  <a:close/>
                </a:path>
              </a:pathLst>
            </a:custGeom>
            <a:solidFill>
              <a:srgbClr val="4437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5"/>
            <p:cNvSpPr/>
            <p:nvPr/>
          </p:nvSpPr>
          <p:spPr>
            <a:xfrm>
              <a:off x="5619000" y="3139700"/>
              <a:ext cx="117625" cy="144300"/>
            </a:xfrm>
            <a:custGeom>
              <a:rect b="b" l="l" r="r" t="t"/>
              <a:pathLst>
                <a:path extrusionOk="0" h="5772" w="4705">
                  <a:moveTo>
                    <a:pt x="2202" y="1"/>
                  </a:moveTo>
                  <a:cubicBezTo>
                    <a:pt x="1969" y="1202"/>
                    <a:pt x="1635" y="2202"/>
                    <a:pt x="468" y="2603"/>
                  </a:cubicBezTo>
                  <a:cubicBezTo>
                    <a:pt x="460" y="2604"/>
                    <a:pt x="451" y="2605"/>
                    <a:pt x="442" y="2605"/>
                  </a:cubicBezTo>
                  <a:cubicBezTo>
                    <a:pt x="344" y="2605"/>
                    <a:pt x="212" y="2511"/>
                    <a:pt x="118" y="2511"/>
                  </a:cubicBezTo>
                  <a:cubicBezTo>
                    <a:pt x="49" y="2511"/>
                    <a:pt x="1" y="2562"/>
                    <a:pt x="1" y="2736"/>
                  </a:cubicBezTo>
                  <a:cubicBezTo>
                    <a:pt x="1" y="2970"/>
                    <a:pt x="134" y="3170"/>
                    <a:pt x="368" y="3270"/>
                  </a:cubicBezTo>
                  <a:cubicBezTo>
                    <a:pt x="901" y="3470"/>
                    <a:pt x="1468" y="3670"/>
                    <a:pt x="1735" y="4271"/>
                  </a:cubicBezTo>
                  <a:cubicBezTo>
                    <a:pt x="2002" y="4671"/>
                    <a:pt x="2102" y="5171"/>
                    <a:pt x="2202" y="5772"/>
                  </a:cubicBezTo>
                  <a:cubicBezTo>
                    <a:pt x="2603" y="4371"/>
                    <a:pt x="3203" y="3303"/>
                    <a:pt x="4704" y="2836"/>
                  </a:cubicBezTo>
                  <a:cubicBezTo>
                    <a:pt x="3503" y="2403"/>
                    <a:pt x="2769" y="1835"/>
                    <a:pt x="2536" y="735"/>
                  </a:cubicBezTo>
                  <a:cubicBezTo>
                    <a:pt x="2436" y="535"/>
                    <a:pt x="2336" y="334"/>
                    <a:pt x="2202" y="1"/>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5"/>
            <p:cNvSpPr/>
            <p:nvPr/>
          </p:nvSpPr>
          <p:spPr>
            <a:xfrm>
              <a:off x="5515600" y="2769450"/>
              <a:ext cx="120100" cy="133000"/>
            </a:xfrm>
            <a:custGeom>
              <a:rect b="b" l="l" r="r" t="t"/>
              <a:pathLst>
                <a:path extrusionOk="0" h="5320" w="4804">
                  <a:moveTo>
                    <a:pt x="2235" y="0"/>
                  </a:moveTo>
                  <a:cubicBezTo>
                    <a:pt x="1835" y="1368"/>
                    <a:pt x="1401" y="2402"/>
                    <a:pt x="0" y="2569"/>
                  </a:cubicBezTo>
                  <a:cubicBezTo>
                    <a:pt x="0" y="2802"/>
                    <a:pt x="134" y="2902"/>
                    <a:pt x="334" y="2969"/>
                  </a:cubicBezTo>
                  <a:cubicBezTo>
                    <a:pt x="1268" y="3269"/>
                    <a:pt x="1802" y="3903"/>
                    <a:pt x="1969" y="4870"/>
                  </a:cubicBezTo>
                  <a:cubicBezTo>
                    <a:pt x="2069" y="5192"/>
                    <a:pt x="2109" y="5319"/>
                    <a:pt x="2190" y="5319"/>
                  </a:cubicBezTo>
                  <a:cubicBezTo>
                    <a:pt x="2244" y="5319"/>
                    <a:pt x="2316" y="5264"/>
                    <a:pt x="2436" y="5171"/>
                  </a:cubicBezTo>
                  <a:cubicBezTo>
                    <a:pt x="2602" y="3936"/>
                    <a:pt x="3370" y="3169"/>
                    <a:pt x="4804" y="2702"/>
                  </a:cubicBezTo>
                  <a:cubicBezTo>
                    <a:pt x="3236" y="2369"/>
                    <a:pt x="2636" y="1368"/>
                    <a:pt x="2235" y="0"/>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5"/>
            <p:cNvSpPr/>
            <p:nvPr/>
          </p:nvSpPr>
          <p:spPr>
            <a:xfrm>
              <a:off x="6028475" y="3170575"/>
              <a:ext cx="75075" cy="90900"/>
            </a:xfrm>
            <a:custGeom>
              <a:rect b="b" l="l" r="r" t="t"/>
              <a:pathLst>
                <a:path extrusionOk="0" h="3636" w="3003">
                  <a:moveTo>
                    <a:pt x="1535" y="0"/>
                  </a:moveTo>
                  <a:cubicBezTo>
                    <a:pt x="1301" y="767"/>
                    <a:pt x="801" y="1268"/>
                    <a:pt x="0" y="1668"/>
                  </a:cubicBezTo>
                  <a:cubicBezTo>
                    <a:pt x="967" y="1935"/>
                    <a:pt x="1301" y="2569"/>
                    <a:pt x="1535" y="3636"/>
                  </a:cubicBezTo>
                  <a:cubicBezTo>
                    <a:pt x="1835" y="2535"/>
                    <a:pt x="2202" y="1901"/>
                    <a:pt x="3002" y="1701"/>
                  </a:cubicBezTo>
                  <a:cubicBezTo>
                    <a:pt x="2435" y="1234"/>
                    <a:pt x="1801" y="834"/>
                    <a:pt x="1535" y="0"/>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5"/>
            <p:cNvSpPr/>
            <p:nvPr/>
          </p:nvSpPr>
          <p:spPr>
            <a:xfrm>
              <a:off x="6304500" y="3626725"/>
              <a:ext cx="88425" cy="103425"/>
            </a:xfrm>
            <a:custGeom>
              <a:rect b="b" l="l" r="r" t="t"/>
              <a:pathLst>
                <a:path extrusionOk="0" h="4137" w="3537">
                  <a:moveTo>
                    <a:pt x="1568" y="0"/>
                  </a:moveTo>
                  <a:cubicBezTo>
                    <a:pt x="1401" y="1068"/>
                    <a:pt x="1034" y="1802"/>
                    <a:pt x="0" y="2002"/>
                  </a:cubicBezTo>
                  <a:cubicBezTo>
                    <a:pt x="267" y="2669"/>
                    <a:pt x="1134" y="2702"/>
                    <a:pt x="1335" y="3436"/>
                  </a:cubicBezTo>
                  <a:cubicBezTo>
                    <a:pt x="1435" y="3603"/>
                    <a:pt x="1535" y="3803"/>
                    <a:pt x="1668" y="4137"/>
                  </a:cubicBezTo>
                  <a:cubicBezTo>
                    <a:pt x="2002" y="3203"/>
                    <a:pt x="2435" y="2502"/>
                    <a:pt x="3536" y="2102"/>
                  </a:cubicBezTo>
                  <a:cubicBezTo>
                    <a:pt x="2302" y="1768"/>
                    <a:pt x="1968" y="901"/>
                    <a:pt x="1568" y="0"/>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5"/>
            <p:cNvSpPr/>
            <p:nvPr/>
          </p:nvSpPr>
          <p:spPr>
            <a:xfrm>
              <a:off x="6840700" y="3392400"/>
              <a:ext cx="90925" cy="111750"/>
            </a:xfrm>
            <a:custGeom>
              <a:rect b="b" l="l" r="r" t="t"/>
              <a:pathLst>
                <a:path extrusionOk="0" h="4470" w="3637">
                  <a:moveTo>
                    <a:pt x="1769" y="0"/>
                  </a:moveTo>
                  <a:cubicBezTo>
                    <a:pt x="1602" y="1168"/>
                    <a:pt x="1135" y="1835"/>
                    <a:pt x="1" y="2168"/>
                  </a:cubicBezTo>
                  <a:cubicBezTo>
                    <a:pt x="1135" y="2535"/>
                    <a:pt x="1569" y="3236"/>
                    <a:pt x="1802" y="4470"/>
                  </a:cubicBezTo>
                  <a:cubicBezTo>
                    <a:pt x="2102" y="3302"/>
                    <a:pt x="2569" y="2569"/>
                    <a:pt x="3637" y="2168"/>
                  </a:cubicBezTo>
                  <a:cubicBezTo>
                    <a:pt x="2569" y="1801"/>
                    <a:pt x="2102" y="1067"/>
                    <a:pt x="1769" y="0"/>
                  </a:cubicBez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5"/>
            <p:cNvSpPr/>
            <p:nvPr/>
          </p:nvSpPr>
          <p:spPr>
            <a:xfrm>
              <a:off x="6178575" y="2993775"/>
              <a:ext cx="25" cy="25"/>
            </a:xfrm>
            <a:custGeom>
              <a:rect b="b" l="l" r="r" t="t"/>
              <a:pathLst>
                <a:path extrusionOk="0" h="1" w="1">
                  <a:moveTo>
                    <a:pt x="0" y="0"/>
                  </a:moveTo>
                  <a:lnTo>
                    <a:pt x="0" y="0"/>
                  </a:lnTo>
                  <a:lnTo>
                    <a:pt x="0" y="0"/>
                  </a:lnTo>
                  <a:close/>
                </a:path>
              </a:pathLst>
            </a:custGeom>
            <a:solidFill>
              <a:srgbClr val="CCD7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5"/>
            <p:cNvSpPr/>
            <p:nvPr/>
          </p:nvSpPr>
          <p:spPr>
            <a:xfrm>
              <a:off x="6226950" y="3639225"/>
              <a:ext cx="110925" cy="147625"/>
            </a:xfrm>
            <a:custGeom>
              <a:rect b="b" l="l" r="r" t="t"/>
              <a:pathLst>
                <a:path extrusionOk="0" h="5905" w="4437">
                  <a:moveTo>
                    <a:pt x="2402" y="1"/>
                  </a:moveTo>
                  <a:cubicBezTo>
                    <a:pt x="2202" y="1302"/>
                    <a:pt x="1601" y="2336"/>
                    <a:pt x="0" y="2836"/>
                  </a:cubicBezTo>
                  <a:cubicBezTo>
                    <a:pt x="1668" y="3236"/>
                    <a:pt x="2168" y="4304"/>
                    <a:pt x="2435" y="5905"/>
                  </a:cubicBezTo>
                  <a:cubicBezTo>
                    <a:pt x="2735" y="4404"/>
                    <a:pt x="3336" y="3470"/>
                    <a:pt x="4437" y="2936"/>
                  </a:cubicBezTo>
                  <a:cubicBezTo>
                    <a:pt x="4236" y="2202"/>
                    <a:pt x="3369" y="2169"/>
                    <a:pt x="3102" y="1502"/>
                  </a:cubicBezTo>
                  <a:cubicBezTo>
                    <a:pt x="2869" y="1002"/>
                    <a:pt x="2635" y="501"/>
                    <a:pt x="2402" y="1"/>
                  </a:cubicBezTo>
                  <a:close/>
                </a:path>
              </a:pathLst>
            </a:custGeom>
            <a:solidFill>
              <a:srgbClr val="CCD7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5"/>
            <p:cNvSpPr/>
            <p:nvPr/>
          </p:nvSpPr>
          <p:spPr>
            <a:xfrm>
              <a:off x="6407075" y="3825950"/>
              <a:ext cx="1752925" cy="415425"/>
            </a:xfrm>
            <a:custGeom>
              <a:rect b="b" l="l" r="r" t="t"/>
              <a:pathLst>
                <a:path extrusionOk="0" h="16617" w="70117">
                  <a:moveTo>
                    <a:pt x="22824" y="1"/>
                  </a:moveTo>
                  <a:cubicBezTo>
                    <a:pt x="21576" y="1"/>
                    <a:pt x="20330" y="217"/>
                    <a:pt x="19114" y="404"/>
                  </a:cubicBezTo>
                  <a:cubicBezTo>
                    <a:pt x="13210" y="1238"/>
                    <a:pt x="7706" y="3106"/>
                    <a:pt x="3102" y="7042"/>
                  </a:cubicBezTo>
                  <a:cubicBezTo>
                    <a:pt x="1935" y="8010"/>
                    <a:pt x="667" y="8977"/>
                    <a:pt x="0" y="10445"/>
                  </a:cubicBezTo>
                  <a:cubicBezTo>
                    <a:pt x="34" y="10778"/>
                    <a:pt x="267" y="10945"/>
                    <a:pt x="534" y="11045"/>
                  </a:cubicBezTo>
                  <a:cubicBezTo>
                    <a:pt x="2569" y="12079"/>
                    <a:pt x="3970" y="13714"/>
                    <a:pt x="5071" y="15682"/>
                  </a:cubicBezTo>
                  <a:cubicBezTo>
                    <a:pt x="5237" y="16049"/>
                    <a:pt x="5437" y="16416"/>
                    <a:pt x="5871" y="16516"/>
                  </a:cubicBezTo>
                  <a:cubicBezTo>
                    <a:pt x="6046" y="16543"/>
                    <a:pt x="6220" y="16556"/>
                    <a:pt x="6394" y="16556"/>
                  </a:cubicBezTo>
                  <a:cubicBezTo>
                    <a:pt x="6854" y="16556"/>
                    <a:pt x="7313" y="16470"/>
                    <a:pt x="7772" y="16349"/>
                  </a:cubicBezTo>
                  <a:cubicBezTo>
                    <a:pt x="12609" y="15081"/>
                    <a:pt x="17613" y="14681"/>
                    <a:pt x="22583" y="14548"/>
                  </a:cubicBezTo>
                  <a:cubicBezTo>
                    <a:pt x="22891" y="14542"/>
                    <a:pt x="23199" y="14539"/>
                    <a:pt x="23507" y="14539"/>
                  </a:cubicBezTo>
                  <a:cubicBezTo>
                    <a:pt x="26735" y="14539"/>
                    <a:pt x="29963" y="14843"/>
                    <a:pt x="33191" y="15148"/>
                  </a:cubicBezTo>
                  <a:cubicBezTo>
                    <a:pt x="37694" y="15615"/>
                    <a:pt x="42197" y="16015"/>
                    <a:pt x="46700" y="16416"/>
                  </a:cubicBezTo>
                  <a:cubicBezTo>
                    <a:pt x="47467" y="16416"/>
                    <a:pt x="48235" y="16616"/>
                    <a:pt x="49002" y="16616"/>
                  </a:cubicBezTo>
                  <a:lnTo>
                    <a:pt x="68883" y="16616"/>
                  </a:lnTo>
                  <a:cubicBezTo>
                    <a:pt x="68949" y="16616"/>
                    <a:pt x="69016" y="16616"/>
                    <a:pt x="69083" y="16616"/>
                  </a:cubicBezTo>
                  <a:cubicBezTo>
                    <a:pt x="69448" y="16616"/>
                    <a:pt x="69807" y="16593"/>
                    <a:pt x="70117" y="16282"/>
                  </a:cubicBezTo>
                  <a:cubicBezTo>
                    <a:pt x="70050" y="16015"/>
                    <a:pt x="69984" y="15682"/>
                    <a:pt x="69917" y="15381"/>
                  </a:cubicBezTo>
                  <a:cubicBezTo>
                    <a:pt x="69817" y="14981"/>
                    <a:pt x="69717" y="14614"/>
                    <a:pt x="69583" y="14214"/>
                  </a:cubicBezTo>
                  <a:cubicBezTo>
                    <a:pt x="69362" y="14317"/>
                    <a:pt x="69133" y="14349"/>
                    <a:pt x="68904" y="14349"/>
                  </a:cubicBezTo>
                  <a:cubicBezTo>
                    <a:pt x="68616" y="14349"/>
                    <a:pt x="68327" y="14299"/>
                    <a:pt x="68049" y="14281"/>
                  </a:cubicBezTo>
                  <a:lnTo>
                    <a:pt x="68583" y="14281"/>
                  </a:lnTo>
                  <a:cubicBezTo>
                    <a:pt x="68694" y="14292"/>
                    <a:pt x="68805" y="14303"/>
                    <a:pt x="68915" y="14303"/>
                  </a:cubicBezTo>
                  <a:cubicBezTo>
                    <a:pt x="69135" y="14303"/>
                    <a:pt x="69350" y="14258"/>
                    <a:pt x="69550" y="14081"/>
                  </a:cubicBezTo>
                  <a:cubicBezTo>
                    <a:pt x="69150" y="13280"/>
                    <a:pt x="68716" y="12479"/>
                    <a:pt x="68449" y="11612"/>
                  </a:cubicBezTo>
                  <a:cubicBezTo>
                    <a:pt x="68015" y="10211"/>
                    <a:pt x="66681" y="9411"/>
                    <a:pt x="66147" y="8076"/>
                  </a:cubicBezTo>
                  <a:cubicBezTo>
                    <a:pt x="65814" y="7242"/>
                    <a:pt x="65447" y="6408"/>
                    <a:pt x="64713" y="5841"/>
                  </a:cubicBezTo>
                  <a:cubicBezTo>
                    <a:pt x="64380" y="5574"/>
                    <a:pt x="64013" y="5474"/>
                    <a:pt x="63579" y="5408"/>
                  </a:cubicBezTo>
                  <a:cubicBezTo>
                    <a:pt x="58942" y="4907"/>
                    <a:pt x="54339" y="4007"/>
                    <a:pt x="49736" y="3206"/>
                  </a:cubicBezTo>
                  <a:cubicBezTo>
                    <a:pt x="47201" y="2772"/>
                    <a:pt x="44699" y="2205"/>
                    <a:pt x="42164" y="1705"/>
                  </a:cubicBezTo>
                  <a:cubicBezTo>
                    <a:pt x="37060" y="738"/>
                    <a:pt x="31956" y="4"/>
                    <a:pt x="26753" y="4"/>
                  </a:cubicBezTo>
                  <a:lnTo>
                    <a:pt x="23083" y="4"/>
                  </a:lnTo>
                  <a:cubicBezTo>
                    <a:pt x="22997" y="2"/>
                    <a:pt x="22910" y="1"/>
                    <a:pt x="22824" y="1"/>
                  </a:cubicBezTo>
                  <a:close/>
                </a:path>
              </a:pathLst>
            </a:custGeom>
            <a:solidFill>
              <a:srgbClr val="CD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5"/>
            <p:cNvSpPr/>
            <p:nvPr/>
          </p:nvSpPr>
          <p:spPr>
            <a:xfrm>
              <a:off x="4501550" y="3782850"/>
              <a:ext cx="1831325" cy="458825"/>
            </a:xfrm>
            <a:custGeom>
              <a:rect b="b" l="l" r="r" t="t"/>
              <a:pathLst>
                <a:path extrusionOk="0" h="18353" w="73253">
                  <a:moveTo>
                    <a:pt x="49783" y="1"/>
                  </a:moveTo>
                  <a:cubicBezTo>
                    <a:pt x="46677" y="1"/>
                    <a:pt x="43592" y="294"/>
                    <a:pt x="40529" y="694"/>
                  </a:cubicBezTo>
                  <a:cubicBezTo>
                    <a:pt x="33658" y="1628"/>
                    <a:pt x="26953" y="3296"/>
                    <a:pt x="20215" y="4697"/>
                  </a:cubicBezTo>
                  <a:cubicBezTo>
                    <a:pt x="15845" y="5597"/>
                    <a:pt x="11475" y="6364"/>
                    <a:pt x="7105" y="7098"/>
                  </a:cubicBezTo>
                  <a:cubicBezTo>
                    <a:pt x="6505" y="7165"/>
                    <a:pt x="5938" y="7232"/>
                    <a:pt x="5404" y="7565"/>
                  </a:cubicBezTo>
                  <a:cubicBezTo>
                    <a:pt x="4904" y="7966"/>
                    <a:pt x="4770" y="8599"/>
                    <a:pt x="4437" y="9133"/>
                  </a:cubicBezTo>
                  <a:cubicBezTo>
                    <a:pt x="3970" y="9934"/>
                    <a:pt x="3669" y="11034"/>
                    <a:pt x="2969" y="11535"/>
                  </a:cubicBezTo>
                  <a:cubicBezTo>
                    <a:pt x="2168" y="12135"/>
                    <a:pt x="1902" y="12836"/>
                    <a:pt x="1635" y="13636"/>
                  </a:cubicBezTo>
                  <a:cubicBezTo>
                    <a:pt x="1234" y="14737"/>
                    <a:pt x="801" y="15838"/>
                    <a:pt x="400" y="16939"/>
                  </a:cubicBezTo>
                  <a:cubicBezTo>
                    <a:pt x="512" y="17050"/>
                    <a:pt x="646" y="17093"/>
                    <a:pt x="788" y="17108"/>
                  </a:cubicBezTo>
                  <a:lnTo>
                    <a:pt x="788" y="17108"/>
                  </a:lnTo>
                  <a:cubicBezTo>
                    <a:pt x="583" y="17116"/>
                    <a:pt x="381" y="17150"/>
                    <a:pt x="200" y="17306"/>
                  </a:cubicBezTo>
                  <a:cubicBezTo>
                    <a:pt x="134" y="17539"/>
                    <a:pt x="67" y="17806"/>
                    <a:pt x="0" y="18039"/>
                  </a:cubicBezTo>
                  <a:cubicBezTo>
                    <a:pt x="289" y="18306"/>
                    <a:pt x="638" y="18351"/>
                    <a:pt x="986" y="18351"/>
                  </a:cubicBezTo>
                  <a:cubicBezTo>
                    <a:pt x="1160" y="18351"/>
                    <a:pt x="1334" y="18340"/>
                    <a:pt x="1501" y="18340"/>
                  </a:cubicBezTo>
                  <a:cubicBezTo>
                    <a:pt x="2225" y="18330"/>
                    <a:pt x="2949" y="18327"/>
                    <a:pt x="3672" y="18327"/>
                  </a:cubicBezTo>
                  <a:cubicBezTo>
                    <a:pt x="5650" y="18327"/>
                    <a:pt x="7627" y="18353"/>
                    <a:pt x="9604" y="18353"/>
                  </a:cubicBezTo>
                  <a:cubicBezTo>
                    <a:pt x="12040" y="18353"/>
                    <a:pt x="14476" y="18314"/>
                    <a:pt x="16912" y="18140"/>
                  </a:cubicBezTo>
                  <a:cubicBezTo>
                    <a:pt x="19748" y="17906"/>
                    <a:pt x="22616" y="17773"/>
                    <a:pt x="25452" y="17606"/>
                  </a:cubicBezTo>
                  <a:cubicBezTo>
                    <a:pt x="28454" y="17406"/>
                    <a:pt x="31456" y="17172"/>
                    <a:pt x="34458" y="16972"/>
                  </a:cubicBezTo>
                  <a:cubicBezTo>
                    <a:pt x="38594" y="16672"/>
                    <a:pt x="42731" y="16405"/>
                    <a:pt x="46900" y="16272"/>
                  </a:cubicBezTo>
                  <a:cubicBezTo>
                    <a:pt x="47176" y="16264"/>
                    <a:pt x="47453" y="16261"/>
                    <a:pt x="47729" y="16261"/>
                  </a:cubicBezTo>
                  <a:cubicBezTo>
                    <a:pt x="50021" y="16261"/>
                    <a:pt x="52313" y="16490"/>
                    <a:pt x="54606" y="16638"/>
                  </a:cubicBezTo>
                  <a:cubicBezTo>
                    <a:pt x="57408" y="16839"/>
                    <a:pt x="60176" y="17206"/>
                    <a:pt x="62845" y="18073"/>
                  </a:cubicBezTo>
                  <a:cubicBezTo>
                    <a:pt x="63054" y="18119"/>
                    <a:pt x="63279" y="18182"/>
                    <a:pt x="63498" y="18182"/>
                  </a:cubicBezTo>
                  <a:cubicBezTo>
                    <a:pt x="63594" y="18182"/>
                    <a:pt x="63688" y="18170"/>
                    <a:pt x="63779" y="18140"/>
                  </a:cubicBezTo>
                  <a:cubicBezTo>
                    <a:pt x="64213" y="17973"/>
                    <a:pt x="64346" y="17572"/>
                    <a:pt x="64513" y="17206"/>
                  </a:cubicBezTo>
                  <a:cubicBezTo>
                    <a:pt x="66081" y="14203"/>
                    <a:pt x="68516" y="12469"/>
                    <a:pt x="71918" y="12102"/>
                  </a:cubicBezTo>
                  <a:cubicBezTo>
                    <a:pt x="72385" y="12069"/>
                    <a:pt x="72919" y="12102"/>
                    <a:pt x="73252" y="11568"/>
                  </a:cubicBezTo>
                  <a:cubicBezTo>
                    <a:pt x="73252" y="11135"/>
                    <a:pt x="73019" y="10734"/>
                    <a:pt x="72819" y="10367"/>
                  </a:cubicBezTo>
                  <a:cubicBezTo>
                    <a:pt x="70884" y="6831"/>
                    <a:pt x="67982" y="4330"/>
                    <a:pt x="64379" y="2595"/>
                  </a:cubicBezTo>
                  <a:cubicBezTo>
                    <a:pt x="60510" y="760"/>
                    <a:pt x="56340" y="327"/>
                    <a:pt x="52137" y="60"/>
                  </a:cubicBezTo>
                  <a:cubicBezTo>
                    <a:pt x="51351" y="20"/>
                    <a:pt x="50566" y="1"/>
                    <a:pt x="49783" y="1"/>
                  </a:cubicBezTo>
                  <a:close/>
                </a:path>
              </a:pathLst>
            </a:custGeom>
            <a:solidFill>
              <a:srgbClr val="CDB2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5"/>
            <p:cNvSpPr/>
            <p:nvPr/>
          </p:nvSpPr>
          <p:spPr>
            <a:xfrm>
              <a:off x="7130925" y="3020450"/>
              <a:ext cx="502050" cy="271450"/>
            </a:xfrm>
            <a:custGeom>
              <a:rect b="b" l="l" r="r" t="t"/>
              <a:pathLst>
                <a:path extrusionOk="0" h="10858" w="20082">
                  <a:moveTo>
                    <a:pt x="20081" y="1"/>
                  </a:moveTo>
                  <a:lnTo>
                    <a:pt x="20081" y="1"/>
                  </a:lnTo>
                  <a:cubicBezTo>
                    <a:pt x="18980" y="401"/>
                    <a:pt x="18013" y="768"/>
                    <a:pt x="17079" y="1135"/>
                  </a:cubicBezTo>
                  <a:cubicBezTo>
                    <a:pt x="14511" y="2369"/>
                    <a:pt x="11942" y="3570"/>
                    <a:pt x="9407" y="4871"/>
                  </a:cubicBezTo>
                  <a:cubicBezTo>
                    <a:pt x="6438" y="6372"/>
                    <a:pt x="3569" y="7973"/>
                    <a:pt x="834" y="9908"/>
                  </a:cubicBezTo>
                  <a:cubicBezTo>
                    <a:pt x="701" y="10308"/>
                    <a:pt x="0" y="10241"/>
                    <a:pt x="100" y="10842"/>
                  </a:cubicBezTo>
                  <a:cubicBezTo>
                    <a:pt x="148" y="10852"/>
                    <a:pt x="194" y="10857"/>
                    <a:pt x="239" y="10857"/>
                  </a:cubicBezTo>
                  <a:cubicBezTo>
                    <a:pt x="476" y="10857"/>
                    <a:pt x="677" y="10726"/>
                    <a:pt x="901" y="10642"/>
                  </a:cubicBezTo>
                  <a:cubicBezTo>
                    <a:pt x="3336" y="9808"/>
                    <a:pt x="5804" y="9107"/>
                    <a:pt x="8306" y="8507"/>
                  </a:cubicBezTo>
                  <a:cubicBezTo>
                    <a:pt x="11242" y="7806"/>
                    <a:pt x="14177" y="7206"/>
                    <a:pt x="17112" y="6706"/>
                  </a:cubicBezTo>
                  <a:cubicBezTo>
                    <a:pt x="17546" y="6605"/>
                    <a:pt x="18180" y="6772"/>
                    <a:pt x="18380" y="6105"/>
                  </a:cubicBezTo>
                  <a:cubicBezTo>
                    <a:pt x="18914" y="4104"/>
                    <a:pt x="19481" y="2136"/>
                    <a:pt x="20081" y="1"/>
                  </a:cubicBezTo>
                  <a:close/>
                </a:path>
              </a:pathLst>
            </a:custGeom>
            <a:solidFill>
              <a:srgbClr val="BEA3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5"/>
            <p:cNvSpPr/>
            <p:nvPr/>
          </p:nvSpPr>
          <p:spPr>
            <a:xfrm>
              <a:off x="7100900" y="3268125"/>
              <a:ext cx="52550" cy="37550"/>
            </a:xfrm>
            <a:custGeom>
              <a:rect b="b" l="l" r="r" t="t"/>
              <a:pathLst>
                <a:path extrusionOk="0" h="1502" w="2102">
                  <a:moveTo>
                    <a:pt x="2035" y="1"/>
                  </a:moveTo>
                  <a:lnTo>
                    <a:pt x="2035" y="1"/>
                  </a:lnTo>
                  <a:cubicBezTo>
                    <a:pt x="1335" y="434"/>
                    <a:pt x="534" y="801"/>
                    <a:pt x="0" y="1502"/>
                  </a:cubicBezTo>
                  <a:cubicBezTo>
                    <a:pt x="467" y="1402"/>
                    <a:pt x="868" y="1168"/>
                    <a:pt x="1301" y="935"/>
                  </a:cubicBezTo>
                  <a:cubicBezTo>
                    <a:pt x="1335" y="434"/>
                    <a:pt x="2102" y="535"/>
                    <a:pt x="2035" y="1"/>
                  </a:cubicBezTo>
                  <a:close/>
                </a:path>
              </a:pathLst>
            </a:custGeom>
            <a:solidFill>
              <a:srgbClr val="92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5"/>
            <p:cNvSpPr/>
            <p:nvPr/>
          </p:nvSpPr>
          <p:spPr>
            <a:xfrm>
              <a:off x="6521325" y="4225350"/>
              <a:ext cx="1676225" cy="76500"/>
            </a:xfrm>
            <a:custGeom>
              <a:rect b="b" l="l" r="r" t="t"/>
              <a:pathLst>
                <a:path extrusionOk="0" h="3060" w="67049">
                  <a:moveTo>
                    <a:pt x="16332" y="1"/>
                  </a:moveTo>
                  <a:cubicBezTo>
                    <a:pt x="11897" y="1"/>
                    <a:pt x="7464" y="37"/>
                    <a:pt x="3036" y="173"/>
                  </a:cubicBezTo>
                  <a:cubicBezTo>
                    <a:pt x="2402" y="373"/>
                    <a:pt x="1768" y="339"/>
                    <a:pt x="1134" y="373"/>
                  </a:cubicBezTo>
                  <a:cubicBezTo>
                    <a:pt x="934" y="606"/>
                    <a:pt x="1034" y="840"/>
                    <a:pt x="1101" y="1073"/>
                  </a:cubicBezTo>
                  <a:cubicBezTo>
                    <a:pt x="1199" y="1489"/>
                    <a:pt x="1207" y="1815"/>
                    <a:pt x="902" y="1815"/>
                  </a:cubicBezTo>
                  <a:cubicBezTo>
                    <a:pt x="791" y="1815"/>
                    <a:pt x="639" y="1772"/>
                    <a:pt x="434" y="1674"/>
                  </a:cubicBezTo>
                  <a:cubicBezTo>
                    <a:pt x="369" y="1637"/>
                    <a:pt x="314" y="1620"/>
                    <a:pt x="268" y="1620"/>
                  </a:cubicBezTo>
                  <a:cubicBezTo>
                    <a:pt x="150" y="1620"/>
                    <a:pt x="91" y="1730"/>
                    <a:pt x="67" y="1874"/>
                  </a:cubicBezTo>
                  <a:cubicBezTo>
                    <a:pt x="0" y="2641"/>
                    <a:pt x="534" y="2841"/>
                    <a:pt x="1101" y="2941"/>
                  </a:cubicBezTo>
                  <a:cubicBezTo>
                    <a:pt x="1494" y="3016"/>
                    <a:pt x="1888" y="3060"/>
                    <a:pt x="2287" y="3060"/>
                  </a:cubicBezTo>
                  <a:cubicBezTo>
                    <a:pt x="2599" y="3060"/>
                    <a:pt x="2914" y="3033"/>
                    <a:pt x="3236" y="2975"/>
                  </a:cubicBezTo>
                  <a:cubicBezTo>
                    <a:pt x="3412" y="2816"/>
                    <a:pt x="3617" y="2778"/>
                    <a:pt x="3825" y="2778"/>
                  </a:cubicBezTo>
                  <a:cubicBezTo>
                    <a:pt x="4010" y="2778"/>
                    <a:pt x="4197" y="2808"/>
                    <a:pt x="4370" y="2808"/>
                  </a:cubicBezTo>
                  <a:lnTo>
                    <a:pt x="65380" y="2808"/>
                  </a:lnTo>
                  <a:cubicBezTo>
                    <a:pt x="66414" y="2808"/>
                    <a:pt x="66948" y="2408"/>
                    <a:pt x="67015" y="1674"/>
                  </a:cubicBezTo>
                  <a:cubicBezTo>
                    <a:pt x="67048" y="940"/>
                    <a:pt x="66548" y="473"/>
                    <a:pt x="65547" y="339"/>
                  </a:cubicBezTo>
                  <a:cubicBezTo>
                    <a:pt x="65013" y="339"/>
                    <a:pt x="64480" y="373"/>
                    <a:pt x="63979" y="373"/>
                  </a:cubicBezTo>
                  <a:cubicBezTo>
                    <a:pt x="62650" y="355"/>
                    <a:pt x="61323" y="349"/>
                    <a:pt x="59996" y="349"/>
                  </a:cubicBezTo>
                  <a:cubicBezTo>
                    <a:pt x="57275" y="349"/>
                    <a:pt x="54558" y="374"/>
                    <a:pt x="51840" y="374"/>
                  </a:cubicBezTo>
                  <a:cubicBezTo>
                    <a:pt x="48562" y="374"/>
                    <a:pt x="45283" y="337"/>
                    <a:pt x="41997" y="173"/>
                  </a:cubicBezTo>
                  <a:cubicBezTo>
                    <a:pt x="41776" y="246"/>
                    <a:pt x="41534" y="269"/>
                    <a:pt x="41294" y="269"/>
                  </a:cubicBezTo>
                  <a:cubicBezTo>
                    <a:pt x="41101" y="269"/>
                    <a:pt x="40908" y="254"/>
                    <a:pt x="40729" y="239"/>
                  </a:cubicBezTo>
                  <a:cubicBezTo>
                    <a:pt x="39095" y="106"/>
                    <a:pt x="37427" y="39"/>
                    <a:pt x="35792" y="39"/>
                  </a:cubicBezTo>
                  <a:cubicBezTo>
                    <a:pt x="34481" y="47"/>
                    <a:pt x="33169" y="50"/>
                    <a:pt x="31856" y="50"/>
                  </a:cubicBezTo>
                  <a:cubicBezTo>
                    <a:pt x="26685" y="50"/>
                    <a:pt x="21508" y="1"/>
                    <a:pt x="16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5"/>
            <p:cNvSpPr/>
            <p:nvPr/>
          </p:nvSpPr>
          <p:spPr>
            <a:xfrm>
              <a:off x="4464025" y="4225475"/>
              <a:ext cx="1682875" cy="79250"/>
            </a:xfrm>
            <a:custGeom>
              <a:rect b="b" l="l" r="r" t="t"/>
              <a:pathLst>
                <a:path extrusionOk="0" h="3170" w="67315">
                  <a:moveTo>
                    <a:pt x="62178" y="1"/>
                  </a:moveTo>
                  <a:cubicBezTo>
                    <a:pt x="50403" y="34"/>
                    <a:pt x="38628" y="34"/>
                    <a:pt x="26853" y="34"/>
                  </a:cubicBezTo>
                  <a:cubicBezTo>
                    <a:pt x="25518" y="34"/>
                    <a:pt x="24184" y="101"/>
                    <a:pt x="22850" y="101"/>
                  </a:cubicBezTo>
                  <a:cubicBezTo>
                    <a:pt x="21837" y="125"/>
                    <a:pt x="20807" y="248"/>
                    <a:pt x="19785" y="248"/>
                  </a:cubicBezTo>
                  <a:cubicBezTo>
                    <a:pt x="19359" y="248"/>
                    <a:pt x="18935" y="227"/>
                    <a:pt x="18513" y="168"/>
                  </a:cubicBezTo>
                  <a:cubicBezTo>
                    <a:pt x="18157" y="168"/>
                    <a:pt x="17802" y="153"/>
                    <a:pt x="17446" y="153"/>
                  </a:cubicBezTo>
                  <a:cubicBezTo>
                    <a:pt x="17268" y="153"/>
                    <a:pt x="17090" y="157"/>
                    <a:pt x="16912" y="168"/>
                  </a:cubicBezTo>
                  <a:cubicBezTo>
                    <a:pt x="14574" y="335"/>
                    <a:pt x="12235" y="377"/>
                    <a:pt x="9897" y="377"/>
                  </a:cubicBezTo>
                  <a:cubicBezTo>
                    <a:pt x="7461" y="377"/>
                    <a:pt x="5025" y="331"/>
                    <a:pt x="2589" y="331"/>
                  </a:cubicBezTo>
                  <a:cubicBezTo>
                    <a:pt x="2226" y="331"/>
                    <a:pt x="1864" y="332"/>
                    <a:pt x="1501" y="334"/>
                  </a:cubicBezTo>
                  <a:cubicBezTo>
                    <a:pt x="901" y="368"/>
                    <a:pt x="400" y="535"/>
                    <a:pt x="167" y="1168"/>
                  </a:cubicBezTo>
                  <a:cubicBezTo>
                    <a:pt x="0" y="1635"/>
                    <a:pt x="100" y="2036"/>
                    <a:pt x="400" y="2403"/>
                  </a:cubicBezTo>
                  <a:cubicBezTo>
                    <a:pt x="718" y="2778"/>
                    <a:pt x="1137" y="2804"/>
                    <a:pt x="1568" y="2804"/>
                  </a:cubicBezTo>
                  <a:cubicBezTo>
                    <a:pt x="1635" y="2804"/>
                    <a:pt x="1701" y="2803"/>
                    <a:pt x="1768" y="2803"/>
                  </a:cubicBezTo>
                  <a:lnTo>
                    <a:pt x="61944" y="2803"/>
                  </a:lnTo>
                  <a:cubicBezTo>
                    <a:pt x="62111" y="2803"/>
                    <a:pt x="62283" y="2778"/>
                    <a:pt x="62444" y="2778"/>
                  </a:cubicBezTo>
                  <a:cubicBezTo>
                    <a:pt x="62703" y="2778"/>
                    <a:pt x="62935" y="2841"/>
                    <a:pt x="63078" y="3170"/>
                  </a:cubicBezTo>
                  <a:cubicBezTo>
                    <a:pt x="63586" y="3038"/>
                    <a:pt x="64105" y="3023"/>
                    <a:pt x="64622" y="3023"/>
                  </a:cubicBezTo>
                  <a:cubicBezTo>
                    <a:pt x="64774" y="3023"/>
                    <a:pt x="64927" y="3024"/>
                    <a:pt x="65079" y="3024"/>
                  </a:cubicBezTo>
                  <a:cubicBezTo>
                    <a:pt x="65325" y="3024"/>
                    <a:pt x="65571" y="3021"/>
                    <a:pt x="65814" y="3003"/>
                  </a:cubicBezTo>
                  <a:cubicBezTo>
                    <a:pt x="66481" y="2936"/>
                    <a:pt x="66915" y="2603"/>
                    <a:pt x="67148" y="1969"/>
                  </a:cubicBezTo>
                  <a:cubicBezTo>
                    <a:pt x="67315" y="1469"/>
                    <a:pt x="67181" y="1002"/>
                    <a:pt x="66681" y="701"/>
                  </a:cubicBezTo>
                  <a:cubicBezTo>
                    <a:pt x="66617" y="683"/>
                    <a:pt x="66561" y="675"/>
                    <a:pt x="66512" y="675"/>
                  </a:cubicBezTo>
                  <a:cubicBezTo>
                    <a:pt x="66202" y="675"/>
                    <a:pt x="66158" y="1005"/>
                    <a:pt x="66014" y="1235"/>
                  </a:cubicBezTo>
                  <a:cubicBezTo>
                    <a:pt x="65900" y="1434"/>
                    <a:pt x="65835" y="1731"/>
                    <a:pt x="65590" y="1731"/>
                  </a:cubicBezTo>
                  <a:cubicBezTo>
                    <a:pt x="65548" y="1731"/>
                    <a:pt x="65501" y="1722"/>
                    <a:pt x="65447" y="1702"/>
                  </a:cubicBezTo>
                  <a:cubicBezTo>
                    <a:pt x="65113" y="1569"/>
                    <a:pt x="65280" y="1235"/>
                    <a:pt x="65313" y="968"/>
                  </a:cubicBezTo>
                  <a:cubicBezTo>
                    <a:pt x="65347" y="768"/>
                    <a:pt x="65447" y="568"/>
                    <a:pt x="65280" y="368"/>
                  </a:cubicBezTo>
                  <a:cubicBezTo>
                    <a:pt x="65047" y="301"/>
                    <a:pt x="64813" y="234"/>
                    <a:pt x="64580" y="168"/>
                  </a:cubicBezTo>
                  <a:cubicBezTo>
                    <a:pt x="64453" y="183"/>
                    <a:pt x="64328" y="190"/>
                    <a:pt x="64202" y="190"/>
                  </a:cubicBezTo>
                  <a:cubicBezTo>
                    <a:pt x="63535" y="190"/>
                    <a:pt x="62880" y="1"/>
                    <a:pt x="621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5"/>
            <p:cNvSpPr/>
            <p:nvPr/>
          </p:nvSpPr>
          <p:spPr>
            <a:xfrm>
              <a:off x="6086850" y="4076200"/>
              <a:ext cx="473675" cy="203425"/>
            </a:xfrm>
            <a:custGeom>
              <a:rect b="b" l="l" r="r" t="t"/>
              <a:pathLst>
                <a:path extrusionOk="0" h="8137" w="18947">
                  <a:moveTo>
                    <a:pt x="9707" y="1"/>
                  </a:moveTo>
                  <a:cubicBezTo>
                    <a:pt x="8173" y="101"/>
                    <a:pt x="6638" y="335"/>
                    <a:pt x="5204" y="1002"/>
                  </a:cubicBezTo>
                  <a:cubicBezTo>
                    <a:pt x="2902" y="2136"/>
                    <a:pt x="1434" y="4037"/>
                    <a:pt x="367" y="6339"/>
                  </a:cubicBezTo>
                  <a:cubicBezTo>
                    <a:pt x="267" y="6639"/>
                    <a:pt x="167" y="6906"/>
                    <a:pt x="100" y="7206"/>
                  </a:cubicBezTo>
                  <a:cubicBezTo>
                    <a:pt x="0" y="7573"/>
                    <a:pt x="67" y="7907"/>
                    <a:pt x="434" y="8073"/>
                  </a:cubicBezTo>
                  <a:cubicBezTo>
                    <a:pt x="508" y="8104"/>
                    <a:pt x="575" y="8118"/>
                    <a:pt x="636" y="8118"/>
                  </a:cubicBezTo>
                  <a:cubicBezTo>
                    <a:pt x="906" y="8118"/>
                    <a:pt x="1059" y="7851"/>
                    <a:pt x="1168" y="7606"/>
                  </a:cubicBezTo>
                  <a:cubicBezTo>
                    <a:pt x="1301" y="7306"/>
                    <a:pt x="1434" y="6973"/>
                    <a:pt x="1568" y="6672"/>
                  </a:cubicBezTo>
                  <a:cubicBezTo>
                    <a:pt x="2949" y="3126"/>
                    <a:pt x="6043" y="1184"/>
                    <a:pt x="9442" y="1184"/>
                  </a:cubicBezTo>
                  <a:cubicBezTo>
                    <a:pt x="10231" y="1184"/>
                    <a:pt x="11037" y="1288"/>
                    <a:pt x="11842" y="1502"/>
                  </a:cubicBezTo>
                  <a:cubicBezTo>
                    <a:pt x="14911" y="2303"/>
                    <a:pt x="16612" y="4671"/>
                    <a:pt x="17613" y="7573"/>
                  </a:cubicBezTo>
                  <a:cubicBezTo>
                    <a:pt x="17793" y="7805"/>
                    <a:pt x="17934" y="8137"/>
                    <a:pt x="18219" y="8137"/>
                  </a:cubicBezTo>
                  <a:cubicBezTo>
                    <a:pt x="18303" y="8137"/>
                    <a:pt x="18400" y="8108"/>
                    <a:pt x="18513" y="8040"/>
                  </a:cubicBezTo>
                  <a:cubicBezTo>
                    <a:pt x="18947" y="7773"/>
                    <a:pt x="18847" y="7340"/>
                    <a:pt x="18680" y="6973"/>
                  </a:cubicBezTo>
                  <a:cubicBezTo>
                    <a:pt x="18613" y="6772"/>
                    <a:pt x="18580" y="6572"/>
                    <a:pt x="18513" y="6372"/>
                  </a:cubicBezTo>
                  <a:cubicBezTo>
                    <a:pt x="17246" y="3870"/>
                    <a:pt x="15578" y="1736"/>
                    <a:pt x="12943" y="568"/>
                  </a:cubicBezTo>
                  <a:cubicBezTo>
                    <a:pt x="12809" y="535"/>
                    <a:pt x="12676" y="501"/>
                    <a:pt x="12542" y="501"/>
                  </a:cubicBezTo>
                  <a:cubicBezTo>
                    <a:pt x="12242" y="401"/>
                    <a:pt x="11942" y="301"/>
                    <a:pt x="11642" y="201"/>
                  </a:cubicBezTo>
                  <a:cubicBezTo>
                    <a:pt x="11275" y="201"/>
                    <a:pt x="10875" y="168"/>
                    <a:pt x="10508" y="134"/>
                  </a:cubicBezTo>
                  <a:cubicBezTo>
                    <a:pt x="10369" y="134"/>
                    <a:pt x="10238" y="156"/>
                    <a:pt x="10113" y="156"/>
                  </a:cubicBezTo>
                  <a:cubicBezTo>
                    <a:pt x="9968" y="156"/>
                    <a:pt x="9833" y="127"/>
                    <a:pt x="97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5"/>
            <p:cNvSpPr/>
            <p:nvPr/>
          </p:nvSpPr>
          <p:spPr>
            <a:xfrm>
              <a:off x="6979150" y="3826875"/>
              <a:ext cx="98425" cy="5025"/>
            </a:xfrm>
            <a:custGeom>
              <a:rect b="b" l="l" r="r" t="t"/>
              <a:pathLst>
                <a:path extrusionOk="0" h="201" w="3937">
                  <a:moveTo>
                    <a:pt x="1981" y="0"/>
                  </a:moveTo>
                  <a:cubicBezTo>
                    <a:pt x="1326" y="0"/>
                    <a:pt x="667" y="67"/>
                    <a:pt x="0" y="200"/>
                  </a:cubicBezTo>
                  <a:lnTo>
                    <a:pt x="3936" y="200"/>
                  </a:lnTo>
                  <a:cubicBezTo>
                    <a:pt x="3286" y="67"/>
                    <a:pt x="2635" y="0"/>
                    <a:pt x="1981" y="0"/>
                  </a:cubicBezTo>
                  <a:close/>
                </a:path>
              </a:pathLst>
            </a:custGeom>
            <a:solidFill>
              <a:srgbClr val="CAC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5"/>
            <p:cNvSpPr/>
            <p:nvPr/>
          </p:nvSpPr>
          <p:spPr>
            <a:xfrm>
              <a:off x="5780800" y="3867675"/>
              <a:ext cx="252700" cy="322800"/>
            </a:xfrm>
            <a:custGeom>
              <a:rect b="b" l="l" r="r" t="t"/>
              <a:pathLst>
                <a:path extrusionOk="0" h="12912" w="10108">
                  <a:moveTo>
                    <a:pt x="796" y="1"/>
                  </a:moveTo>
                  <a:cubicBezTo>
                    <a:pt x="675" y="1"/>
                    <a:pt x="555" y="1"/>
                    <a:pt x="434" y="3"/>
                  </a:cubicBezTo>
                  <a:cubicBezTo>
                    <a:pt x="334" y="3"/>
                    <a:pt x="234" y="36"/>
                    <a:pt x="167" y="136"/>
                  </a:cubicBezTo>
                  <a:cubicBezTo>
                    <a:pt x="167" y="1270"/>
                    <a:pt x="167" y="2438"/>
                    <a:pt x="167" y="3605"/>
                  </a:cubicBezTo>
                  <a:cubicBezTo>
                    <a:pt x="0" y="3805"/>
                    <a:pt x="0" y="3972"/>
                    <a:pt x="167" y="4172"/>
                  </a:cubicBezTo>
                  <a:cubicBezTo>
                    <a:pt x="200" y="4306"/>
                    <a:pt x="200" y="4439"/>
                    <a:pt x="200" y="4606"/>
                  </a:cubicBezTo>
                  <a:cubicBezTo>
                    <a:pt x="400" y="5507"/>
                    <a:pt x="133" y="6474"/>
                    <a:pt x="300" y="7375"/>
                  </a:cubicBezTo>
                  <a:cubicBezTo>
                    <a:pt x="300" y="8309"/>
                    <a:pt x="334" y="9243"/>
                    <a:pt x="334" y="10177"/>
                  </a:cubicBezTo>
                  <a:cubicBezTo>
                    <a:pt x="200" y="10377"/>
                    <a:pt x="200" y="10544"/>
                    <a:pt x="334" y="10744"/>
                  </a:cubicBezTo>
                  <a:cubicBezTo>
                    <a:pt x="434" y="11144"/>
                    <a:pt x="234" y="11578"/>
                    <a:pt x="467" y="11978"/>
                  </a:cubicBezTo>
                  <a:cubicBezTo>
                    <a:pt x="1234" y="11678"/>
                    <a:pt x="1801" y="11077"/>
                    <a:pt x="2535" y="10910"/>
                  </a:cubicBezTo>
                  <a:cubicBezTo>
                    <a:pt x="2802" y="10810"/>
                    <a:pt x="3036" y="10777"/>
                    <a:pt x="3269" y="10610"/>
                  </a:cubicBezTo>
                  <a:cubicBezTo>
                    <a:pt x="4361" y="9975"/>
                    <a:pt x="4728" y="9626"/>
                    <a:pt x="5064" y="9626"/>
                  </a:cubicBezTo>
                  <a:cubicBezTo>
                    <a:pt x="5414" y="9626"/>
                    <a:pt x="5730" y="10008"/>
                    <a:pt x="6805" y="10844"/>
                  </a:cubicBezTo>
                  <a:cubicBezTo>
                    <a:pt x="6905" y="10910"/>
                    <a:pt x="6972" y="11011"/>
                    <a:pt x="7072" y="11077"/>
                  </a:cubicBezTo>
                  <a:cubicBezTo>
                    <a:pt x="7405" y="11311"/>
                    <a:pt x="7772" y="11544"/>
                    <a:pt x="8173" y="11644"/>
                  </a:cubicBezTo>
                  <a:cubicBezTo>
                    <a:pt x="8673" y="12045"/>
                    <a:pt x="9207" y="12412"/>
                    <a:pt x="9874" y="12912"/>
                  </a:cubicBezTo>
                  <a:cubicBezTo>
                    <a:pt x="9940" y="9042"/>
                    <a:pt x="10007" y="5407"/>
                    <a:pt x="10074" y="1771"/>
                  </a:cubicBezTo>
                  <a:cubicBezTo>
                    <a:pt x="10107" y="1671"/>
                    <a:pt x="10107" y="1570"/>
                    <a:pt x="10007" y="1470"/>
                  </a:cubicBezTo>
                  <a:cubicBezTo>
                    <a:pt x="9707" y="1237"/>
                    <a:pt x="9340" y="1170"/>
                    <a:pt x="8973" y="1103"/>
                  </a:cubicBezTo>
                  <a:cubicBezTo>
                    <a:pt x="6320" y="368"/>
                    <a:pt x="3575" y="1"/>
                    <a:pt x="7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5"/>
            <p:cNvSpPr/>
            <p:nvPr/>
          </p:nvSpPr>
          <p:spPr>
            <a:xfrm>
              <a:off x="6040975" y="4100925"/>
              <a:ext cx="561250" cy="235500"/>
            </a:xfrm>
            <a:custGeom>
              <a:rect b="b" l="l" r="r" t="t"/>
              <a:pathLst>
                <a:path extrusionOk="0" h="9420" w="22450">
                  <a:moveTo>
                    <a:pt x="11467" y="0"/>
                  </a:moveTo>
                  <a:cubicBezTo>
                    <a:pt x="11294" y="0"/>
                    <a:pt x="11119" y="5"/>
                    <a:pt x="10942" y="13"/>
                  </a:cubicBezTo>
                  <a:cubicBezTo>
                    <a:pt x="7639" y="179"/>
                    <a:pt x="5271" y="1747"/>
                    <a:pt x="3636" y="4549"/>
                  </a:cubicBezTo>
                  <a:cubicBezTo>
                    <a:pt x="3470" y="4883"/>
                    <a:pt x="3236" y="5250"/>
                    <a:pt x="3403" y="5683"/>
                  </a:cubicBezTo>
                  <a:cubicBezTo>
                    <a:pt x="3837" y="6017"/>
                    <a:pt x="4103" y="6417"/>
                    <a:pt x="3837" y="6951"/>
                  </a:cubicBezTo>
                  <a:cubicBezTo>
                    <a:pt x="3615" y="7458"/>
                    <a:pt x="3213" y="7754"/>
                    <a:pt x="2630" y="7754"/>
                  </a:cubicBezTo>
                  <a:cubicBezTo>
                    <a:pt x="2599" y="7754"/>
                    <a:pt x="2568" y="7753"/>
                    <a:pt x="2536" y="7752"/>
                  </a:cubicBezTo>
                  <a:cubicBezTo>
                    <a:pt x="2324" y="7740"/>
                    <a:pt x="2117" y="7737"/>
                    <a:pt x="1910" y="7737"/>
                  </a:cubicBezTo>
                  <a:cubicBezTo>
                    <a:pt x="1498" y="7737"/>
                    <a:pt x="1090" y="7752"/>
                    <a:pt x="668" y="7752"/>
                  </a:cubicBezTo>
                  <a:cubicBezTo>
                    <a:pt x="367" y="7752"/>
                    <a:pt x="67" y="7752"/>
                    <a:pt x="0" y="8152"/>
                  </a:cubicBezTo>
                  <a:cubicBezTo>
                    <a:pt x="201" y="9086"/>
                    <a:pt x="868" y="9419"/>
                    <a:pt x="1702" y="9419"/>
                  </a:cubicBezTo>
                  <a:lnTo>
                    <a:pt x="20715" y="9419"/>
                  </a:lnTo>
                  <a:cubicBezTo>
                    <a:pt x="21649" y="9419"/>
                    <a:pt x="22283" y="8952"/>
                    <a:pt x="22450" y="7952"/>
                  </a:cubicBezTo>
                  <a:cubicBezTo>
                    <a:pt x="22207" y="7769"/>
                    <a:pt x="21942" y="7725"/>
                    <a:pt x="21673" y="7725"/>
                  </a:cubicBezTo>
                  <a:cubicBezTo>
                    <a:pt x="21424" y="7725"/>
                    <a:pt x="21171" y="7763"/>
                    <a:pt x="20926" y="7763"/>
                  </a:cubicBezTo>
                  <a:cubicBezTo>
                    <a:pt x="20855" y="7763"/>
                    <a:pt x="20785" y="7760"/>
                    <a:pt x="20715" y="7752"/>
                  </a:cubicBezTo>
                  <a:cubicBezTo>
                    <a:pt x="20048" y="7651"/>
                    <a:pt x="19281" y="7618"/>
                    <a:pt x="19448" y="6584"/>
                  </a:cubicBezTo>
                  <a:cubicBezTo>
                    <a:pt x="19648" y="6317"/>
                    <a:pt x="19548" y="6050"/>
                    <a:pt x="19448" y="5783"/>
                  </a:cubicBezTo>
                  <a:cubicBezTo>
                    <a:pt x="18747" y="4282"/>
                    <a:pt x="17947" y="2881"/>
                    <a:pt x="16646" y="1814"/>
                  </a:cubicBezTo>
                  <a:cubicBezTo>
                    <a:pt x="15114" y="527"/>
                    <a:pt x="13414" y="0"/>
                    <a:pt x="11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5"/>
            <p:cNvSpPr/>
            <p:nvPr/>
          </p:nvSpPr>
          <p:spPr>
            <a:xfrm>
              <a:off x="6597200" y="4183575"/>
              <a:ext cx="974050" cy="50725"/>
            </a:xfrm>
            <a:custGeom>
              <a:rect b="b" l="l" r="r" t="t"/>
              <a:pathLst>
                <a:path extrusionOk="0" h="2029" w="38962">
                  <a:moveTo>
                    <a:pt x="15286" y="1"/>
                  </a:moveTo>
                  <a:cubicBezTo>
                    <a:pt x="13709" y="1"/>
                    <a:pt x="12128" y="53"/>
                    <a:pt x="10542" y="176"/>
                  </a:cubicBezTo>
                  <a:cubicBezTo>
                    <a:pt x="7006" y="443"/>
                    <a:pt x="3436" y="876"/>
                    <a:pt x="1" y="1844"/>
                  </a:cubicBezTo>
                  <a:cubicBezTo>
                    <a:pt x="153" y="1996"/>
                    <a:pt x="327" y="2029"/>
                    <a:pt x="499" y="2029"/>
                  </a:cubicBezTo>
                  <a:cubicBezTo>
                    <a:pt x="627" y="2029"/>
                    <a:pt x="754" y="2010"/>
                    <a:pt x="868" y="2010"/>
                  </a:cubicBezTo>
                  <a:lnTo>
                    <a:pt x="37894" y="2010"/>
                  </a:lnTo>
                  <a:cubicBezTo>
                    <a:pt x="38052" y="2010"/>
                    <a:pt x="38215" y="2029"/>
                    <a:pt x="38374" y="2029"/>
                  </a:cubicBezTo>
                  <a:cubicBezTo>
                    <a:pt x="38586" y="2029"/>
                    <a:pt x="38790" y="1996"/>
                    <a:pt x="38962" y="1844"/>
                  </a:cubicBezTo>
                  <a:cubicBezTo>
                    <a:pt x="35926" y="1577"/>
                    <a:pt x="32857" y="1310"/>
                    <a:pt x="29789" y="976"/>
                  </a:cubicBezTo>
                  <a:cubicBezTo>
                    <a:pt x="24955" y="498"/>
                    <a:pt x="20139" y="1"/>
                    <a:pt x="15286" y="1"/>
                  </a:cubicBezTo>
                  <a:close/>
                </a:path>
              </a:pathLst>
            </a:custGeom>
            <a:solidFill>
              <a:srgbClr val="6657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5"/>
            <p:cNvSpPr/>
            <p:nvPr/>
          </p:nvSpPr>
          <p:spPr>
            <a:xfrm>
              <a:off x="4926850" y="4182950"/>
              <a:ext cx="1151675" cy="51350"/>
            </a:xfrm>
            <a:custGeom>
              <a:rect b="b" l="l" r="r" t="t"/>
              <a:pathLst>
                <a:path extrusionOk="0" h="2054" w="46067">
                  <a:moveTo>
                    <a:pt x="31628" y="0"/>
                  </a:moveTo>
                  <a:cubicBezTo>
                    <a:pt x="30815" y="0"/>
                    <a:pt x="30001" y="12"/>
                    <a:pt x="29188" y="34"/>
                  </a:cubicBezTo>
                  <a:cubicBezTo>
                    <a:pt x="19448" y="268"/>
                    <a:pt x="9741" y="1335"/>
                    <a:pt x="0" y="1869"/>
                  </a:cubicBezTo>
                  <a:cubicBezTo>
                    <a:pt x="153" y="2021"/>
                    <a:pt x="338" y="2054"/>
                    <a:pt x="531" y="2054"/>
                  </a:cubicBezTo>
                  <a:cubicBezTo>
                    <a:pt x="676" y="2054"/>
                    <a:pt x="825" y="2035"/>
                    <a:pt x="968" y="2035"/>
                  </a:cubicBezTo>
                  <a:lnTo>
                    <a:pt x="45199" y="2035"/>
                  </a:lnTo>
                  <a:cubicBezTo>
                    <a:pt x="45328" y="2035"/>
                    <a:pt x="45463" y="2054"/>
                    <a:pt x="45593" y="2054"/>
                  </a:cubicBezTo>
                  <a:cubicBezTo>
                    <a:pt x="45767" y="2054"/>
                    <a:pt x="45933" y="2021"/>
                    <a:pt x="46067" y="1869"/>
                  </a:cubicBezTo>
                  <a:cubicBezTo>
                    <a:pt x="45433" y="1669"/>
                    <a:pt x="44766" y="1435"/>
                    <a:pt x="44098" y="1268"/>
                  </a:cubicBezTo>
                  <a:cubicBezTo>
                    <a:pt x="39992" y="319"/>
                    <a:pt x="35816" y="0"/>
                    <a:pt x="31628" y="0"/>
                  </a:cubicBezTo>
                  <a:close/>
                </a:path>
              </a:pathLst>
            </a:custGeom>
            <a:solidFill>
              <a:srgbClr val="6657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45"/>
            <p:cNvSpPr/>
            <p:nvPr/>
          </p:nvSpPr>
          <p:spPr>
            <a:xfrm>
              <a:off x="5789125" y="3848550"/>
              <a:ext cx="254375" cy="58400"/>
            </a:xfrm>
            <a:custGeom>
              <a:rect b="b" l="l" r="r" t="t"/>
              <a:pathLst>
                <a:path extrusionOk="0" h="2336" w="10175">
                  <a:moveTo>
                    <a:pt x="1902" y="67"/>
                  </a:moveTo>
                  <a:cubicBezTo>
                    <a:pt x="1168" y="101"/>
                    <a:pt x="368" y="0"/>
                    <a:pt x="1" y="868"/>
                  </a:cubicBezTo>
                  <a:cubicBezTo>
                    <a:pt x="81" y="1048"/>
                    <a:pt x="197" y="1084"/>
                    <a:pt x="334" y="1084"/>
                  </a:cubicBezTo>
                  <a:cubicBezTo>
                    <a:pt x="426" y="1084"/>
                    <a:pt x="528" y="1068"/>
                    <a:pt x="634" y="1068"/>
                  </a:cubicBezTo>
                  <a:cubicBezTo>
                    <a:pt x="927" y="1056"/>
                    <a:pt x="1220" y="1048"/>
                    <a:pt x="1513" y="1048"/>
                  </a:cubicBezTo>
                  <a:cubicBezTo>
                    <a:pt x="2021" y="1048"/>
                    <a:pt x="2529" y="1071"/>
                    <a:pt x="3036" y="1135"/>
                  </a:cubicBezTo>
                  <a:cubicBezTo>
                    <a:pt x="5271" y="1368"/>
                    <a:pt x="7506" y="1802"/>
                    <a:pt x="9708" y="2335"/>
                  </a:cubicBezTo>
                  <a:cubicBezTo>
                    <a:pt x="10175" y="2102"/>
                    <a:pt x="10141" y="1802"/>
                    <a:pt x="9908" y="1435"/>
                  </a:cubicBezTo>
                  <a:cubicBezTo>
                    <a:pt x="7306" y="568"/>
                    <a:pt x="4604" y="201"/>
                    <a:pt x="1902" y="67"/>
                  </a:cubicBezTo>
                  <a:close/>
                </a:path>
              </a:pathLst>
            </a:custGeom>
            <a:solidFill>
              <a:srgbClr val="986E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45"/>
            <p:cNvSpPr/>
            <p:nvPr/>
          </p:nvSpPr>
          <p:spPr>
            <a:xfrm>
              <a:off x="6568850" y="3883300"/>
              <a:ext cx="1288450" cy="137775"/>
            </a:xfrm>
            <a:custGeom>
              <a:rect b="b" l="l" r="r" t="t"/>
              <a:pathLst>
                <a:path extrusionOk="0" h="5511" w="51538">
                  <a:moveTo>
                    <a:pt x="18760" y="0"/>
                  </a:moveTo>
                  <a:cubicBezTo>
                    <a:pt x="13883" y="0"/>
                    <a:pt x="9161" y="929"/>
                    <a:pt x="4570" y="2647"/>
                  </a:cubicBezTo>
                  <a:cubicBezTo>
                    <a:pt x="3003" y="3214"/>
                    <a:pt x="1435" y="3881"/>
                    <a:pt x="1" y="4815"/>
                  </a:cubicBezTo>
                  <a:cubicBezTo>
                    <a:pt x="1535" y="4281"/>
                    <a:pt x="3003" y="3681"/>
                    <a:pt x="4537" y="3180"/>
                  </a:cubicBezTo>
                  <a:cubicBezTo>
                    <a:pt x="8573" y="1813"/>
                    <a:pt x="12676" y="912"/>
                    <a:pt x="16979" y="745"/>
                  </a:cubicBezTo>
                  <a:cubicBezTo>
                    <a:pt x="17444" y="731"/>
                    <a:pt x="17909" y="725"/>
                    <a:pt x="18373" y="725"/>
                  </a:cubicBezTo>
                  <a:cubicBezTo>
                    <a:pt x="22366" y="725"/>
                    <a:pt x="26314" y="1218"/>
                    <a:pt x="30289" y="1846"/>
                  </a:cubicBezTo>
                  <a:cubicBezTo>
                    <a:pt x="36226" y="2780"/>
                    <a:pt x="42164" y="3948"/>
                    <a:pt x="48102" y="5015"/>
                  </a:cubicBezTo>
                  <a:cubicBezTo>
                    <a:pt x="49069" y="5214"/>
                    <a:pt x="50012" y="5510"/>
                    <a:pt x="51014" y="5510"/>
                  </a:cubicBezTo>
                  <a:cubicBezTo>
                    <a:pt x="51186" y="5510"/>
                    <a:pt x="51361" y="5502"/>
                    <a:pt x="51537" y="5482"/>
                  </a:cubicBezTo>
                  <a:cubicBezTo>
                    <a:pt x="48502" y="4782"/>
                    <a:pt x="45466" y="4048"/>
                    <a:pt x="42397" y="3414"/>
                  </a:cubicBezTo>
                  <a:cubicBezTo>
                    <a:pt x="39062" y="2713"/>
                    <a:pt x="35693" y="2080"/>
                    <a:pt x="32324" y="1446"/>
                  </a:cubicBezTo>
                  <a:cubicBezTo>
                    <a:pt x="28454" y="712"/>
                    <a:pt x="24551" y="245"/>
                    <a:pt x="20615" y="45"/>
                  </a:cubicBezTo>
                  <a:cubicBezTo>
                    <a:pt x="19994" y="15"/>
                    <a:pt x="19376" y="0"/>
                    <a:pt x="18760"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5"/>
            <p:cNvSpPr/>
            <p:nvPr/>
          </p:nvSpPr>
          <p:spPr>
            <a:xfrm>
              <a:off x="6568025" y="3982950"/>
              <a:ext cx="803925" cy="105800"/>
            </a:xfrm>
            <a:custGeom>
              <a:rect b="b" l="l" r="r" t="t"/>
              <a:pathLst>
                <a:path extrusionOk="0" h="4232" w="32157">
                  <a:moveTo>
                    <a:pt x="18432" y="0"/>
                  </a:moveTo>
                  <a:cubicBezTo>
                    <a:pt x="12165" y="0"/>
                    <a:pt x="6004" y="1171"/>
                    <a:pt x="0" y="4231"/>
                  </a:cubicBezTo>
                  <a:cubicBezTo>
                    <a:pt x="6421" y="1536"/>
                    <a:pt x="12993" y="477"/>
                    <a:pt x="19656" y="477"/>
                  </a:cubicBezTo>
                  <a:cubicBezTo>
                    <a:pt x="23793" y="477"/>
                    <a:pt x="27965" y="885"/>
                    <a:pt x="32156" y="1563"/>
                  </a:cubicBezTo>
                  <a:cubicBezTo>
                    <a:pt x="27540" y="611"/>
                    <a:pt x="22958" y="0"/>
                    <a:pt x="18432"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5"/>
            <p:cNvSpPr/>
            <p:nvPr/>
          </p:nvSpPr>
          <p:spPr>
            <a:xfrm>
              <a:off x="6658075" y="4079275"/>
              <a:ext cx="633825" cy="61175"/>
            </a:xfrm>
            <a:custGeom>
              <a:rect b="b" l="l" r="r" t="t"/>
              <a:pathLst>
                <a:path extrusionOk="0" h="2447" w="25353">
                  <a:moveTo>
                    <a:pt x="13349" y="1"/>
                  </a:moveTo>
                  <a:cubicBezTo>
                    <a:pt x="8869" y="1"/>
                    <a:pt x="4416" y="663"/>
                    <a:pt x="1" y="2446"/>
                  </a:cubicBezTo>
                  <a:cubicBezTo>
                    <a:pt x="4691" y="970"/>
                    <a:pt x="9412" y="426"/>
                    <a:pt x="14154" y="426"/>
                  </a:cubicBezTo>
                  <a:cubicBezTo>
                    <a:pt x="17876" y="426"/>
                    <a:pt x="21611" y="761"/>
                    <a:pt x="25352" y="1246"/>
                  </a:cubicBezTo>
                  <a:cubicBezTo>
                    <a:pt x="21334" y="524"/>
                    <a:pt x="17331" y="1"/>
                    <a:pt x="13349"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5"/>
            <p:cNvSpPr/>
            <p:nvPr/>
          </p:nvSpPr>
          <p:spPr>
            <a:xfrm>
              <a:off x="4968550" y="3846625"/>
              <a:ext cx="867300" cy="134550"/>
            </a:xfrm>
            <a:custGeom>
              <a:rect b="b" l="l" r="r" t="t"/>
              <a:pathLst>
                <a:path extrusionOk="0" h="5382" w="34692">
                  <a:moveTo>
                    <a:pt x="34175" y="0"/>
                  </a:moveTo>
                  <a:cubicBezTo>
                    <a:pt x="34052" y="0"/>
                    <a:pt x="33924" y="11"/>
                    <a:pt x="33791" y="11"/>
                  </a:cubicBezTo>
                  <a:cubicBezTo>
                    <a:pt x="30689" y="11"/>
                    <a:pt x="27620" y="11"/>
                    <a:pt x="24518" y="344"/>
                  </a:cubicBezTo>
                  <a:cubicBezTo>
                    <a:pt x="21516" y="645"/>
                    <a:pt x="18547" y="1078"/>
                    <a:pt x="15611" y="1612"/>
                  </a:cubicBezTo>
                  <a:cubicBezTo>
                    <a:pt x="12042" y="2246"/>
                    <a:pt x="8540" y="3180"/>
                    <a:pt x="5004" y="3980"/>
                  </a:cubicBezTo>
                  <a:cubicBezTo>
                    <a:pt x="3336" y="4347"/>
                    <a:pt x="1668" y="4814"/>
                    <a:pt x="0" y="5248"/>
                  </a:cubicBezTo>
                  <a:cubicBezTo>
                    <a:pt x="134" y="5337"/>
                    <a:pt x="267" y="5381"/>
                    <a:pt x="391" y="5381"/>
                  </a:cubicBezTo>
                  <a:cubicBezTo>
                    <a:pt x="452" y="5381"/>
                    <a:pt x="512" y="5370"/>
                    <a:pt x="567" y="5348"/>
                  </a:cubicBezTo>
                  <a:cubicBezTo>
                    <a:pt x="6471" y="3947"/>
                    <a:pt x="12376" y="2679"/>
                    <a:pt x="18380" y="1812"/>
                  </a:cubicBezTo>
                  <a:cubicBezTo>
                    <a:pt x="22333" y="1227"/>
                    <a:pt x="26309" y="945"/>
                    <a:pt x="30288" y="945"/>
                  </a:cubicBezTo>
                  <a:cubicBezTo>
                    <a:pt x="31078" y="945"/>
                    <a:pt x="31867" y="956"/>
                    <a:pt x="32657" y="978"/>
                  </a:cubicBezTo>
                  <a:cubicBezTo>
                    <a:pt x="32724" y="945"/>
                    <a:pt x="32790" y="945"/>
                    <a:pt x="32824" y="945"/>
                  </a:cubicBezTo>
                  <a:cubicBezTo>
                    <a:pt x="33391" y="544"/>
                    <a:pt x="34125" y="544"/>
                    <a:pt x="34692" y="144"/>
                  </a:cubicBezTo>
                  <a:cubicBezTo>
                    <a:pt x="34531" y="24"/>
                    <a:pt x="34359" y="0"/>
                    <a:pt x="34175"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5"/>
            <p:cNvSpPr/>
            <p:nvPr/>
          </p:nvSpPr>
          <p:spPr>
            <a:xfrm>
              <a:off x="5132000" y="4031975"/>
              <a:ext cx="656850" cy="60100"/>
            </a:xfrm>
            <a:custGeom>
              <a:rect b="b" l="l" r="r" t="t"/>
              <a:pathLst>
                <a:path extrusionOk="0" h="2404" w="26274">
                  <a:moveTo>
                    <a:pt x="21650" y="0"/>
                  </a:moveTo>
                  <a:cubicBezTo>
                    <a:pt x="19355" y="0"/>
                    <a:pt x="17052" y="131"/>
                    <a:pt x="14777" y="302"/>
                  </a:cubicBezTo>
                  <a:cubicBezTo>
                    <a:pt x="11775" y="502"/>
                    <a:pt x="8806" y="869"/>
                    <a:pt x="5838" y="1336"/>
                  </a:cubicBezTo>
                  <a:cubicBezTo>
                    <a:pt x="3903" y="1670"/>
                    <a:pt x="1935" y="1870"/>
                    <a:pt x="0" y="2404"/>
                  </a:cubicBezTo>
                  <a:cubicBezTo>
                    <a:pt x="6878" y="1534"/>
                    <a:pt x="13756" y="581"/>
                    <a:pt x="20700" y="581"/>
                  </a:cubicBezTo>
                  <a:cubicBezTo>
                    <a:pt x="22546" y="581"/>
                    <a:pt x="24396" y="649"/>
                    <a:pt x="26252" y="803"/>
                  </a:cubicBezTo>
                  <a:cubicBezTo>
                    <a:pt x="26273" y="212"/>
                    <a:pt x="26161" y="115"/>
                    <a:pt x="25941" y="115"/>
                  </a:cubicBezTo>
                  <a:cubicBezTo>
                    <a:pt x="25833" y="115"/>
                    <a:pt x="25699" y="138"/>
                    <a:pt x="25542" y="138"/>
                  </a:cubicBezTo>
                  <a:cubicBezTo>
                    <a:pt x="25513" y="138"/>
                    <a:pt x="25483" y="137"/>
                    <a:pt x="25452" y="135"/>
                  </a:cubicBezTo>
                  <a:cubicBezTo>
                    <a:pt x="24191" y="40"/>
                    <a:pt x="22921" y="0"/>
                    <a:pt x="21650"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5"/>
            <p:cNvSpPr/>
            <p:nvPr/>
          </p:nvSpPr>
          <p:spPr>
            <a:xfrm>
              <a:off x="5222050" y="4120775"/>
              <a:ext cx="567100" cy="37175"/>
            </a:xfrm>
            <a:custGeom>
              <a:rect b="b" l="l" r="r" t="t"/>
              <a:pathLst>
                <a:path extrusionOk="0" h="1487" w="22684">
                  <a:moveTo>
                    <a:pt x="18213" y="0"/>
                  </a:moveTo>
                  <a:cubicBezTo>
                    <a:pt x="12110" y="0"/>
                    <a:pt x="6034" y="334"/>
                    <a:pt x="1" y="1487"/>
                  </a:cubicBezTo>
                  <a:cubicBezTo>
                    <a:pt x="5667" y="860"/>
                    <a:pt x="11333" y="497"/>
                    <a:pt x="17028" y="497"/>
                  </a:cubicBezTo>
                  <a:cubicBezTo>
                    <a:pt x="18910" y="497"/>
                    <a:pt x="20795" y="537"/>
                    <a:pt x="22684" y="620"/>
                  </a:cubicBezTo>
                  <a:cubicBezTo>
                    <a:pt x="22684" y="420"/>
                    <a:pt x="22684" y="253"/>
                    <a:pt x="22684" y="53"/>
                  </a:cubicBezTo>
                  <a:cubicBezTo>
                    <a:pt x="21192" y="20"/>
                    <a:pt x="19701" y="0"/>
                    <a:pt x="18213"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5"/>
            <p:cNvSpPr/>
            <p:nvPr/>
          </p:nvSpPr>
          <p:spPr>
            <a:xfrm>
              <a:off x="5318800" y="3954400"/>
              <a:ext cx="466175" cy="41775"/>
            </a:xfrm>
            <a:custGeom>
              <a:rect b="b" l="l" r="r" t="t"/>
              <a:pathLst>
                <a:path extrusionOk="0" h="1671" w="18647">
                  <a:moveTo>
                    <a:pt x="17861" y="0"/>
                  </a:moveTo>
                  <a:cubicBezTo>
                    <a:pt x="17756" y="0"/>
                    <a:pt x="17651" y="3"/>
                    <a:pt x="17546" y="3"/>
                  </a:cubicBezTo>
                  <a:cubicBezTo>
                    <a:pt x="17373" y="1"/>
                    <a:pt x="17201" y="1"/>
                    <a:pt x="17028" y="1"/>
                  </a:cubicBezTo>
                  <a:cubicBezTo>
                    <a:pt x="13468" y="1"/>
                    <a:pt x="9938" y="323"/>
                    <a:pt x="6438" y="737"/>
                  </a:cubicBezTo>
                  <a:cubicBezTo>
                    <a:pt x="4270" y="1004"/>
                    <a:pt x="2135" y="1370"/>
                    <a:pt x="0" y="1671"/>
                  </a:cubicBezTo>
                  <a:cubicBezTo>
                    <a:pt x="4939" y="1193"/>
                    <a:pt x="9856" y="567"/>
                    <a:pt x="14820" y="567"/>
                  </a:cubicBezTo>
                  <a:cubicBezTo>
                    <a:pt x="16092" y="567"/>
                    <a:pt x="17367" y="608"/>
                    <a:pt x="18647" y="703"/>
                  </a:cubicBezTo>
                  <a:cubicBezTo>
                    <a:pt x="18647" y="503"/>
                    <a:pt x="18647" y="303"/>
                    <a:pt x="18647" y="136"/>
                  </a:cubicBezTo>
                  <a:cubicBezTo>
                    <a:pt x="18385" y="17"/>
                    <a:pt x="18123" y="0"/>
                    <a:pt x="17861"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5"/>
            <p:cNvSpPr/>
            <p:nvPr/>
          </p:nvSpPr>
          <p:spPr>
            <a:xfrm>
              <a:off x="6031800" y="3884400"/>
              <a:ext cx="217675" cy="149300"/>
            </a:xfrm>
            <a:custGeom>
              <a:rect b="b" l="l" r="r" t="t"/>
              <a:pathLst>
                <a:path extrusionOk="0" h="5972" w="8707">
                  <a:moveTo>
                    <a:pt x="201" y="1"/>
                  </a:moveTo>
                  <a:lnTo>
                    <a:pt x="201" y="1"/>
                  </a:lnTo>
                  <a:cubicBezTo>
                    <a:pt x="234" y="301"/>
                    <a:pt x="201" y="635"/>
                    <a:pt x="1" y="901"/>
                  </a:cubicBezTo>
                  <a:cubicBezTo>
                    <a:pt x="34" y="968"/>
                    <a:pt x="34" y="1035"/>
                    <a:pt x="34" y="1102"/>
                  </a:cubicBezTo>
                  <a:cubicBezTo>
                    <a:pt x="3403" y="1902"/>
                    <a:pt x="6172" y="3737"/>
                    <a:pt x="8707" y="5972"/>
                  </a:cubicBezTo>
                  <a:cubicBezTo>
                    <a:pt x="6605" y="2936"/>
                    <a:pt x="3636" y="1168"/>
                    <a:pt x="201" y="1"/>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5"/>
            <p:cNvSpPr/>
            <p:nvPr/>
          </p:nvSpPr>
          <p:spPr>
            <a:xfrm>
              <a:off x="5845000" y="4127100"/>
              <a:ext cx="140125" cy="31700"/>
            </a:xfrm>
            <a:custGeom>
              <a:rect b="b" l="l" r="r" t="t"/>
              <a:pathLst>
                <a:path extrusionOk="0" h="1268" w="5605">
                  <a:moveTo>
                    <a:pt x="1613" y="0"/>
                  </a:moveTo>
                  <a:cubicBezTo>
                    <a:pt x="1267" y="0"/>
                    <a:pt x="918" y="38"/>
                    <a:pt x="568" y="133"/>
                  </a:cubicBezTo>
                  <a:cubicBezTo>
                    <a:pt x="301" y="167"/>
                    <a:pt x="101" y="300"/>
                    <a:pt x="1" y="533"/>
                  </a:cubicBezTo>
                  <a:cubicBezTo>
                    <a:pt x="1869" y="767"/>
                    <a:pt x="3737" y="1034"/>
                    <a:pt x="5605" y="1267"/>
                  </a:cubicBezTo>
                  <a:cubicBezTo>
                    <a:pt x="5304" y="1034"/>
                    <a:pt x="5004" y="800"/>
                    <a:pt x="4704" y="533"/>
                  </a:cubicBezTo>
                  <a:cubicBezTo>
                    <a:pt x="4659" y="556"/>
                    <a:pt x="4617" y="565"/>
                    <a:pt x="4577" y="565"/>
                  </a:cubicBezTo>
                  <a:cubicBezTo>
                    <a:pt x="4442" y="565"/>
                    <a:pt x="4333" y="459"/>
                    <a:pt x="4204" y="433"/>
                  </a:cubicBezTo>
                  <a:cubicBezTo>
                    <a:pt x="3344" y="242"/>
                    <a:pt x="2485" y="0"/>
                    <a:pt x="1613" y="0"/>
                  </a:cubicBezTo>
                  <a:close/>
                </a:path>
              </a:pathLst>
            </a:custGeom>
            <a:solidFill>
              <a:srgbClr val="95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45"/>
            <p:cNvSpPr/>
            <p:nvPr/>
          </p:nvSpPr>
          <p:spPr>
            <a:xfrm>
              <a:off x="5542275" y="2440275"/>
              <a:ext cx="2090700" cy="1606775"/>
            </a:xfrm>
            <a:custGeom>
              <a:rect b="b" l="l" r="r" t="t"/>
              <a:pathLst>
                <a:path extrusionOk="0" h="64271" w="83628">
                  <a:moveTo>
                    <a:pt x="17063" y="0"/>
                  </a:moveTo>
                  <a:cubicBezTo>
                    <a:pt x="16874" y="0"/>
                    <a:pt x="16663" y="70"/>
                    <a:pt x="16413" y="225"/>
                  </a:cubicBezTo>
                  <a:cubicBezTo>
                    <a:pt x="13344" y="2193"/>
                    <a:pt x="10242" y="4127"/>
                    <a:pt x="7139" y="6062"/>
                  </a:cubicBezTo>
                  <a:cubicBezTo>
                    <a:pt x="4771" y="7530"/>
                    <a:pt x="2369" y="9031"/>
                    <a:pt x="1" y="10499"/>
                  </a:cubicBezTo>
                  <a:cubicBezTo>
                    <a:pt x="1602" y="12000"/>
                    <a:pt x="3237" y="13501"/>
                    <a:pt x="4804" y="15035"/>
                  </a:cubicBezTo>
                  <a:cubicBezTo>
                    <a:pt x="7073" y="17237"/>
                    <a:pt x="9341" y="19472"/>
                    <a:pt x="11476" y="21807"/>
                  </a:cubicBezTo>
                  <a:cubicBezTo>
                    <a:pt x="13110" y="23608"/>
                    <a:pt x="14778" y="25376"/>
                    <a:pt x="16379" y="27177"/>
                  </a:cubicBezTo>
                  <a:cubicBezTo>
                    <a:pt x="19815" y="31113"/>
                    <a:pt x="23084" y="35183"/>
                    <a:pt x="26086" y="39486"/>
                  </a:cubicBezTo>
                  <a:cubicBezTo>
                    <a:pt x="28254" y="42588"/>
                    <a:pt x="30389" y="45724"/>
                    <a:pt x="31957" y="49193"/>
                  </a:cubicBezTo>
                  <a:cubicBezTo>
                    <a:pt x="33191" y="51895"/>
                    <a:pt x="33992" y="54664"/>
                    <a:pt x="34325" y="57599"/>
                  </a:cubicBezTo>
                  <a:cubicBezTo>
                    <a:pt x="34325" y="57833"/>
                    <a:pt x="34225" y="58199"/>
                    <a:pt x="34559" y="58266"/>
                  </a:cubicBezTo>
                  <a:lnTo>
                    <a:pt x="34559" y="64270"/>
                  </a:lnTo>
                  <a:cubicBezTo>
                    <a:pt x="36293" y="61869"/>
                    <a:pt x="37928" y="59634"/>
                    <a:pt x="39562" y="57366"/>
                  </a:cubicBezTo>
                  <a:cubicBezTo>
                    <a:pt x="39578" y="57367"/>
                    <a:pt x="39594" y="57367"/>
                    <a:pt x="39609" y="57367"/>
                  </a:cubicBezTo>
                  <a:cubicBezTo>
                    <a:pt x="39976" y="57367"/>
                    <a:pt x="40137" y="56988"/>
                    <a:pt x="40330" y="56732"/>
                  </a:cubicBezTo>
                  <a:cubicBezTo>
                    <a:pt x="43232" y="52896"/>
                    <a:pt x="46334" y="49226"/>
                    <a:pt x="49603" y="45690"/>
                  </a:cubicBezTo>
                  <a:cubicBezTo>
                    <a:pt x="53439" y="41521"/>
                    <a:pt x="57642" y="37751"/>
                    <a:pt x="62345" y="34583"/>
                  </a:cubicBezTo>
                  <a:lnTo>
                    <a:pt x="62345" y="34616"/>
                  </a:lnTo>
                  <a:cubicBezTo>
                    <a:pt x="63046" y="34082"/>
                    <a:pt x="63846" y="33715"/>
                    <a:pt x="64547" y="33215"/>
                  </a:cubicBezTo>
                  <a:cubicBezTo>
                    <a:pt x="69417" y="30046"/>
                    <a:pt x="74554" y="27377"/>
                    <a:pt x="79858" y="24976"/>
                  </a:cubicBezTo>
                  <a:cubicBezTo>
                    <a:pt x="79958" y="24942"/>
                    <a:pt x="80225" y="24809"/>
                    <a:pt x="80558" y="24642"/>
                  </a:cubicBezTo>
                  <a:cubicBezTo>
                    <a:pt x="81793" y="24008"/>
                    <a:pt x="82827" y="23541"/>
                    <a:pt x="83627" y="23208"/>
                  </a:cubicBezTo>
                  <a:lnTo>
                    <a:pt x="83627" y="23208"/>
                  </a:lnTo>
                  <a:cubicBezTo>
                    <a:pt x="82460" y="23541"/>
                    <a:pt x="80592" y="24142"/>
                    <a:pt x="78323" y="24842"/>
                  </a:cubicBezTo>
                  <a:cubicBezTo>
                    <a:pt x="76422" y="25409"/>
                    <a:pt x="73487" y="26310"/>
                    <a:pt x="69984" y="27544"/>
                  </a:cubicBezTo>
                  <a:cubicBezTo>
                    <a:pt x="58209" y="31781"/>
                    <a:pt x="49770" y="34883"/>
                    <a:pt x="42698" y="42121"/>
                  </a:cubicBezTo>
                  <a:cubicBezTo>
                    <a:pt x="40997" y="43889"/>
                    <a:pt x="38562" y="46725"/>
                    <a:pt x="36293" y="50794"/>
                  </a:cubicBezTo>
                  <a:cubicBezTo>
                    <a:pt x="36027" y="43255"/>
                    <a:pt x="35059" y="37118"/>
                    <a:pt x="34159" y="32781"/>
                  </a:cubicBezTo>
                  <a:cubicBezTo>
                    <a:pt x="33391" y="29012"/>
                    <a:pt x="32791" y="26177"/>
                    <a:pt x="31390" y="22407"/>
                  </a:cubicBezTo>
                  <a:cubicBezTo>
                    <a:pt x="29422" y="17137"/>
                    <a:pt x="26653" y="12300"/>
                    <a:pt x="23351" y="7730"/>
                  </a:cubicBezTo>
                  <a:cubicBezTo>
                    <a:pt x="21616" y="5328"/>
                    <a:pt x="19782" y="2927"/>
                    <a:pt x="17947" y="592"/>
                  </a:cubicBezTo>
                  <a:cubicBezTo>
                    <a:pt x="17668" y="227"/>
                    <a:pt x="17403" y="0"/>
                    <a:pt x="170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45"/>
            <p:cNvSpPr/>
            <p:nvPr/>
          </p:nvSpPr>
          <p:spPr>
            <a:xfrm>
              <a:off x="4916850" y="3048800"/>
              <a:ext cx="1384325" cy="812575"/>
            </a:xfrm>
            <a:custGeom>
              <a:rect b="b" l="l" r="r" t="t"/>
              <a:pathLst>
                <a:path extrusionOk="0" h="32503" w="55373">
                  <a:moveTo>
                    <a:pt x="21649" y="1"/>
                  </a:moveTo>
                  <a:cubicBezTo>
                    <a:pt x="21549" y="134"/>
                    <a:pt x="21482" y="268"/>
                    <a:pt x="21349" y="368"/>
                  </a:cubicBezTo>
                  <a:cubicBezTo>
                    <a:pt x="19914" y="1335"/>
                    <a:pt x="18547" y="2369"/>
                    <a:pt x="17179" y="3370"/>
                  </a:cubicBezTo>
                  <a:cubicBezTo>
                    <a:pt x="14077" y="5672"/>
                    <a:pt x="11275" y="8273"/>
                    <a:pt x="8439" y="10909"/>
                  </a:cubicBezTo>
                  <a:cubicBezTo>
                    <a:pt x="5637" y="13511"/>
                    <a:pt x="3002" y="16346"/>
                    <a:pt x="367" y="19148"/>
                  </a:cubicBezTo>
                  <a:cubicBezTo>
                    <a:pt x="200" y="19315"/>
                    <a:pt x="0" y="19481"/>
                    <a:pt x="0" y="19782"/>
                  </a:cubicBezTo>
                  <a:cubicBezTo>
                    <a:pt x="176" y="20016"/>
                    <a:pt x="428" y="20121"/>
                    <a:pt x="712" y="20121"/>
                  </a:cubicBezTo>
                  <a:cubicBezTo>
                    <a:pt x="752" y="20121"/>
                    <a:pt x="793" y="20119"/>
                    <a:pt x="834" y="20115"/>
                  </a:cubicBezTo>
                  <a:cubicBezTo>
                    <a:pt x="893" y="20113"/>
                    <a:pt x="953" y="20112"/>
                    <a:pt x="1012" y="20112"/>
                  </a:cubicBezTo>
                  <a:cubicBezTo>
                    <a:pt x="1849" y="20112"/>
                    <a:pt x="2661" y="20320"/>
                    <a:pt x="3503" y="20382"/>
                  </a:cubicBezTo>
                  <a:cubicBezTo>
                    <a:pt x="7105" y="20649"/>
                    <a:pt x="10674" y="20983"/>
                    <a:pt x="14244" y="21316"/>
                  </a:cubicBezTo>
                  <a:cubicBezTo>
                    <a:pt x="18280" y="21683"/>
                    <a:pt x="22283" y="22083"/>
                    <a:pt x="26285" y="22617"/>
                  </a:cubicBezTo>
                  <a:cubicBezTo>
                    <a:pt x="31623" y="23284"/>
                    <a:pt x="36960" y="24185"/>
                    <a:pt x="42163" y="25619"/>
                  </a:cubicBezTo>
                  <a:cubicBezTo>
                    <a:pt x="45766" y="26620"/>
                    <a:pt x="49269" y="27888"/>
                    <a:pt x="52271" y="30223"/>
                  </a:cubicBezTo>
                  <a:cubicBezTo>
                    <a:pt x="52971" y="30790"/>
                    <a:pt x="53572" y="31457"/>
                    <a:pt x="54239" y="32091"/>
                  </a:cubicBezTo>
                  <a:cubicBezTo>
                    <a:pt x="54401" y="32253"/>
                    <a:pt x="54629" y="32503"/>
                    <a:pt x="54852" y="32503"/>
                  </a:cubicBezTo>
                  <a:cubicBezTo>
                    <a:pt x="54904" y="32503"/>
                    <a:pt x="54955" y="32489"/>
                    <a:pt x="55006" y="32457"/>
                  </a:cubicBezTo>
                  <a:cubicBezTo>
                    <a:pt x="55373" y="32191"/>
                    <a:pt x="55106" y="31824"/>
                    <a:pt x="54973" y="31523"/>
                  </a:cubicBezTo>
                  <a:cubicBezTo>
                    <a:pt x="54706" y="30990"/>
                    <a:pt x="54406" y="30456"/>
                    <a:pt x="54039" y="30022"/>
                  </a:cubicBezTo>
                  <a:cubicBezTo>
                    <a:pt x="53905" y="29889"/>
                    <a:pt x="53772" y="29756"/>
                    <a:pt x="53638" y="29655"/>
                  </a:cubicBezTo>
                  <a:cubicBezTo>
                    <a:pt x="53605" y="29522"/>
                    <a:pt x="53538" y="29422"/>
                    <a:pt x="53505" y="29355"/>
                  </a:cubicBezTo>
                  <a:cubicBezTo>
                    <a:pt x="51036" y="25319"/>
                    <a:pt x="48134" y="21616"/>
                    <a:pt x="44899" y="18181"/>
                  </a:cubicBezTo>
                  <a:cubicBezTo>
                    <a:pt x="42731" y="15846"/>
                    <a:pt x="40462" y="13611"/>
                    <a:pt x="38027" y="11576"/>
                  </a:cubicBezTo>
                  <a:cubicBezTo>
                    <a:pt x="34558" y="8674"/>
                    <a:pt x="30955" y="6005"/>
                    <a:pt x="27253" y="3437"/>
                  </a:cubicBezTo>
                  <a:cubicBezTo>
                    <a:pt x="26252" y="2770"/>
                    <a:pt x="25251" y="2069"/>
                    <a:pt x="24251" y="1402"/>
                  </a:cubicBezTo>
                  <a:cubicBezTo>
                    <a:pt x="24251" y="1469"/>
                    <a:pt x="24251" y="1535"/>
                    <a:pt x="24217" y="1602"/>
                  </a:cubicBezTo>
                  <a:cubicBezTo>
                    <a:pt x="23517" y="835"/>
                    <a:pt x="22716" y="201"/>
                    <a:pt x="21649" y="1"/>
                  </a:cubicBezTo>
                  <a:close/>
                </a:path>
              </a:pathLst>
            </a:custGeom>
            <a:solidFill>
              <a:srgbClr val="F7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5"/>
            <p:cNvSpPr/>
            <p:nvPr/>
          </p:nvSpPr>
          <p:spPr>
            <a:xfrm>
              <a:off x="4636650" y="3556550"/>
              <a:ext cx="1722075" cy="527425"/>
            </a:xfrm>
            <a:custGeom>
              <a:rect b="b" l="l" r="r" t="t"/>
              <a:pathLst>
                <a:path extrusionOk="0" h="21097" w="68883">
                  <a:moveTo>
                    <a:pt x="14942" y="1"/>
                  </a:moveTo>
                  <a:cubicBezTo>
                    <a:pt x="14743" y="1"/>
                    <a:pt x="14552" y="46"/>
                    <a:pt x="14377" y="206"/>
                  </a:cubicBezTo>
                  <a:cubicBezTo>
                    <a:pt x="14377" y="406"/>
                    <a:pt x="14277" y="572"/>
                    <a:pt x="14143" y="706"/>
                  </a:cubicBezTo>
                  <a:cubicBezTo>
                    <a:pt x="11542" y="3341"/>
                    <a:pt x="9140" y="6143"/>
                    <a:pt x="6671" y="8912"/>
                  </a:cubicBezTo>
                  <a:cubicBezTo>
                    <a:pt x="4437" y="11447"/>
                    <a:pt x="2135" y="13949"/>
                    <a:pt x="0" y="16617"/>
                  </a:cubicBezTo>
                  <a:cubicBezTo>
                    <a:pt x="3536" y="16217"/>
                    <a:pt x="7038" y="15550"/>
                    <a:pt x="10541" y="14883"/>
                  </a:cubicBezTo>
                  <a:cubicBezTo>
                    <a:pt x="16612" y="13682"/>
                    <a:pt x="22650" y="12314"/>
                    <a:pt x="28687" y="11080"/>
                  </a:cubicBezTo>
                  <a:cubicBezTo>
                    <a:pt x="32857" y="10246"/>
                    <a:pt x="37060" y="9646"/>
                    <a:pt x="41296" y="9379"/>
                  </a:cubicBezTo>
                  <a:cubicBezTo>
                    <a:pt x="42267" y="9325"/>
                    <a:pt x="43240" y="9298"/>
                    <a:pt x="44214" y="9298"/>
                  </a:cubicBezTo>
                  <a:cubicBezTo>
                    <a:pt x="46856" y="9298"/>
                    <a:pt x="49505" y="9498"/>
                    <a:pt x="52137" y="9913"/>
                  </a:cubicBezTo>
                  <a:cubicBezTo>
                    <a:pt x="55740" y="10480"/>
                    <a:pt x="59142" y="11580"/>
                    <a:pt x="62078" y="13782"/>
                  </a:cubicBezTo>
                  <a:cubicBezTo>
                    <a:pt x="64579" y="15650"/>
                    <a:pt x="66581" y="17852"/>
                    <a:pt x="67715" y="20787"/>
                  </a:cubicBezTo>
                  <a:cubicBezTo>
                    <a:pt x="67814" y="21023"/>
                    <a:pt x="67970" y="21097"/>
                    <a:pt x="68144" y="21097"/>
                  </a:cubicBezTo>
                  <a:cubicBezTo>
                    <a:pt x="68264" y="21097"/>
                    <a:pt x="68393" y="21061"/>
                    <a:pt x="68516" y="21020"/>
                  </a:cubicBezTo>
                  <a:cubicBezTo>
                    <a:pt x="68849" y="20820"/>
                    <a:pt x="68883" y="20487"/>
                    <a:pt x="68849" y="20120"/>
                  </a:cubicBezTo>
                  <a:cubicBezTo>
                    <a:pt x="68749" y="19453"/>
                    <a:pt x="68682" y="18752"/>
                    <a:pt x="68349" y="18118"/>
                  </a:cubicBezTo>
                  <a:cubicBezTo>
                    <a:pt x="68215" y="17918"/>
                    <a:pt x="68115" y="17718"/>
                    <a:pt x="68015" y="17518"/>
                  </a:cubicBezTo>
                  <a:cubicBezTo>
                    <a:pt x="67348" y="14382"/>
                    <a:pt x="65513" y="11947"/>
                    <a:pt x="63078" y="9913"/>
                  </a:cubicBezTo>
                  <a:cubicBezTo>
                    <a:pt x="60977" y="8178"/>
                    <a:pt x="58408" y="7144"/>
                    <a:pt x="55840" y="6243"/>
                  </a:cubicBezTo>
                  <a:cubicBezTo>
                    <a:pt x="50503" y="4409"/>
                    <a:pt x="44999" y="3408"/>
                    <a:pt x="39462" y="2641"/>
                  </a:cubicBezTo>
                  <a:cubicBezTo>
                    <a:pt x="36559" y="2240"/>
                    <a:pt x="33624" y="1873"/>
                    <a:pt x="30689" y="1640"/>
                  </a:cubicBezTo>
                  <a:cubicBezTo>
                    <a:pt x="27686" y="1406"/>
                    <a:pt x="24684" y="1073"/>
                    <a:pt x="21649" y="773"/>
                  </a:cubicBezTo>
                  <a:cubicBezTo>
                    <a:pt x="20664" y="744"/>
                    <a:pt x="19679" y="550"/>
                    <a:pt x="18674" y="550"/>
                  </a:cubicBezTo>
                  <a:cubicBezTo>
                    <a:pt x="18488" y="550"/>
                    <a:pt x="18301" y="557"/>
                    <a:pt x="18113" y="572"/>
                  </a:cubicBezTo>
                  <a:cubicBezTo>
                    <a:pt x="18113" y="572"/>
                    <a:pt x="18113" y="572"/>
                    <a:pt x="18113" y="606"/>
                  </a:cubicBezTo>
                  <a:cubicBezTo>
                    <a:pt x="18080" y="572"/>
                    <a:pt x="18080" y="506"/>
                    <a:pt x="18046" y="472"/>
                  </a:cubicBezTo>
                  <a:cubicBezTo>
                    <a:pt x="17246" y="172"/>
                    <a:pt x="16412" y="206"/>
                    <a:pt x="15611" y="72"/>
                  </a:cubicBezTo>
                  <a:cubicBezTo>
                    <a:pt x="15385" y="55"/>
                    <a:pt x="15159" y="1"/>
                    <a:pt x="14942" y="1"/>
                  </a:cubicBezTo>
                  <a:close/>
                </a:path>
              </a:pathLst>
            </a:custGeom>
            <a:solidFill>
              <a:srgbClr val="F7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45"/>
            <p:cNvSpPr/>
            <p:nvPr/>
          </p:nvSpPr>
          <p:spPr>
            <a:xfrm>
              <a:off x="5317950" y="2758600"/>
              <a:ext cx="1082475" cy="1322650"/>
            </a:xfrm>
            <a:custGeom>
              <a:rect b="b" l="l" r="r" t="t"/>
              <a:pathLst>
                <a:path extrusionOk="0" h="52906" w="43299">
                  <a:moveTo>
                    <a:pt x="11109" y="1"/>
                  </a:moveTo>
                  <a:cubicBezTo>
                    <a:pt x="11109" y="1"/>
                    <a:pt x="11042" y="34"/>
                    <a:pt x="11009" y="34"/>
                  </a:cubicBezTo>
                  <a:cubicBezTo>
                    <a:pt x="10909" y="267"/>
                    <a:pt x="10742" y="434"/>
                    <a:pt x="10508" y="534"/>
                  </a:cubicBezTo>
                  <a:cubicBezTo>
                    <a:pt x="6806" y="2536"/>
                    <a:pt x="3403" y="5004"/>
                    <a:pt x="1" y="7473"/>
                  </a:cubicBezTo>
                  <a:cubicBezTo>
                    <a:pt x="268" y="7873"/>
                    <a:pt x="701" y="8106"/>
                    <a:pt x="1102" y="8340"/>
                  </a:cubicBezTo>
                  <a:cubicBezTo>
                    <a:pt x="7506" y="12409"/>
                    <a:pt x="13877" y="16579"/>
                    <a:pt x="19948" y="21216"/>
                  </a:cubicBezTo>
                  <a:cubicBezTo>
                    <a:pt x="23885" y="24251"/>
                    <a:pt x="27487" y="27654"/>
                    <a:pt x="30756" y="31423"/>
                  </a:cubicBezTo>
                  <a:cubicBezTo>
                    <a:pt x="34025" y="35192"/>
                    <a:pt x="36961" y="39162"/>
                    <a:pt x="39329" y="43565"/>
                  </a:cubicBezTo>
                  <a:cubicBezTo>
                    <a:pt x="40763" y="46267"/>
                    <a:pt x="42031" y="49036"/>
                    <a:pt x="42164" y="52171"/>
                  </a:cubicBezTo>
                  <a:cubicBezTo>
                    <a:pt x="42164" y="52471"/>
                    <a:pt x="42131" y="52905"/>
                    <a:pt x="42665" y="52905"/>
                  </a:cubicBezTo>
                  <a:cubicBezTo>
                    <a:pt x="42998" y="52705"/>
                    <a:pt x="42998" y="52338"/>
                    <a:pt x="43065" y="52038"/>
                  </a:cubicBezTo>
                  <a:cubicBezTo>
                    <a:pt x="43298" y="50737"/>
                    <a:pt x="43232" y="49469"/>
                    <a:pt x="43165" y="48168"/>
                  </a:cubicBezTo>
                  <a:cubicBezTo>
                    <a:pt x="43098" y="47902"/>
                    <a:pt x="42998" y="47635"/>
                    <a:pt x="42931" y="47368"/>
                  </a:cubicBezTo>
                  <a:cubicBezTo>
                    <a:pt x="42998" y="43832"/>
                    <a:pt x="42264" y="40396"/>
                    <a:pt x="40863" y="37127"/>
                  </a:cubicBezTo>
                  <a:cubicBezTo>
                    <a:pt x="38795" y="32257"/>
                    <a:pt x="35626" y="28087"/>
                    <a:pt x="32491" y="23851"/>
                  </a:cubicBezTo>
                  <a:cubicBezTo>
                    <a:pt x="29956" y="20415"/>
                    <a:pt x="27287" y="17079"/>
                    <a:pt x="24485" y="13877"/>
                  </a:cubicBezTo>
                  <a:cubicBezTo>
                    <a:pt x="22017" y="11042"/>
                    <a:pt x="19515" y="8240"/>
                    <a:pt x="16813" y="5638"/>
                  </a:cubicBezTo>
                  <a:cubicBezTo>
                    <a:pt x="15879" y="4637"/>
                    <a:pt x="14945" y="3603"/>
                    <a:pt x="13877" y="2736"/>
                  </a:cubicBezTo>
                  <a:cubicBezTo>
                    <a:pt x="13911" y="2703"/>
                    <a:pt x="13911" y="2669"/>
                    <a:pt x="13911" y="2636"/>
                  </a:cubicBezTo>
                  <a:cubicBezTo>
                    <a:pt x="13244" y="1502"/>
                    <a:pt x="12176" y="734"/>
                    <a:pt x="11109" y="1"/>
                  </a:cubicBezTo>
                  <a:close/>
                </a:path>
              </a:pathLst>
            </a:custGeom>
            <a:solidFill>
              <a:srgbClr val="F7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5"/>
            <p:cNvSpPr/>
            <p:nvPr/>
          </p:nvSpPr>
          <p:spPr>
            <a:xfrm>
              <a:off x="6401225" y="3495475"/>
              <a:ext cx="1623700" cy="595800"/>
            </a:xfrm>
            <a:custGeom>
              <a:rect b="b" l="l" r="r" t="t"/>
              <a:pathLst>
                <a:path extrusionOk="0" h="23832" w="64948">
                  <a:moveTo>
                    <a:pt x="31296" y="1"/>
                  </a:moveTo>
                  <a:cubicBezTo>
                    <a:pt x="29430" y="1"/>
                    <a:pt x="27569" y="92"/>
                    <a:pt x="25719" y="414"/>
                  </a:cubicBezTo>
                  <a:cubicBezTo>
                    <a:pt x="22417" y="947"/>
                    <a:pt x="19281" y="1848"/>
                    <a:pt x="16312" y="3416"/>
                  </a:cubicBezTo>
                  <a:cubicBezTo>
                    <a:pt x="16079" y="3549"/>
                    <a:pt x="14711" y="4517"/>
                    <a:pt x="14678" y="4517"/>
                  </a:cubicBezTo>
                  <a:cubicBezTo>
                    <a:pt x="14444" y="4750"/>
                    <a:pt x="14211" y="4917"/>
                    <a:pt x="14011" y="5150"/>
                  </a:cubicBezTo>
                  <a:cubicBezTo>
                    <a:pt x="12310" y="7185"/>
                    <a:pt x="10575" y="9153"/>
                    <a:pt x="8907" y="11221"/>
                  </a:cubicBezTo>
                  <a:cubicBezTo>
                    <a:pt x="6906" y="13757"/>
                    <a:pt x="4904" y="16325"/>
                    <a:pt x="3103" y="19060"/>
                  </a:cubicBezTo>
                  <a:cubicBezTo>
                    <a:pt x="1935" y="20495"/>
                    <a:pt x="901" y="22062"/>
                    <a:pt x="1" y="23730"/>
                  </a:cubicBezTo>
                  <a:cubicBezTo>
                    <a:pt x="65" y="23795"/>
                    <a:pt x="144" y="23832"/>
                    <a:pt x="227" y="23832"/>
                  </a:cubicBezTo>
                  <a:cubicBezTo>
                    <a:pt x="273" y="23832"/>
                    <a:pt x="320" y="23821"/>
                    <a:pt x="368" y="23797"/>
                  </a:cubicBezTo>
                  <a:cubicBezTo>
                    <a:pt x="635" y="23430"/>
                    <a:pt x="868" y="22996"/>
                    <a:pt x="1168" y="22663"/>
                  </a:cubicBezTo>
                  <a:cubicBezTo>
                    <a:pt x="3503" y="20161"/>
                    <a:pt x="6172" y="18193"/>
                    <a:pt x="9274" y="16759"/>
                  </a:cubicBezTo>
                  <a:cubicBezTo>
                    <a:pt x="13677" y="14724"/>
                    <a:pt x="18347" y="13790"/>
                    <a:pt x="23151" y="13456"/>
                  </a:cubicBezTo>
                  <a:cubicBezTo>
                    <a:pt x="23801" y="13390"/>
                    <a:pt x="24452" y="13356"/>
                    <a:pt x="25102" y="13356"/>
                  </a:cubicBezTo>
                  <a:cubicBezTo>
                    <a:pt x="25752" y="13356"/>
                    <a:pt x="26403" y="13390"/>
                    <a:pt x="27053" y="13456"/>
                  </a:cubicBezTo>
                  <a:cubicBezTo>
                    <a:pt x="29021" y="13456"/>
                    <a:pt x="30956" y="13690"/>
                    <a:pt x="32891" y="13823"/>
                  </a:cubicBezTo>
                  <a:cubicBezTo>
                    <a:pt x="36827" y="14057"/>
                    <a:pt x="40630" y="14957"/>
                    <a:pt x="44499" y="15591"/>
                  </a:cubicBezTo>
                  <a:cubicBezTo>
                    <a:pt x="46334" y="15891"/>
                    <a:pt x="48135" y="16492"/>
                    <a:pt x="50036" y="16659"/>
                  </a:cubicBezTo>
                  <a:cubicBezTo>
                    <a:pt x="50804" y="16959"/>
                    <a:pt x="51638" y="16992"/>
                    <a:pt x="52472" y="17126"/>
                  </a:cubicBezTo>
                  <a:cubicBezTo>
                    <a:pt x="56608" y="17926"/>
                    <a:pt x="60777" y="18593"/>
                    <a:pt x="64947" y="19060"/>
                  </a:cubicBezTo>
                  <a:cubicBezTo>
                    <a:pt x="64880" y="18693"/>
                    <a:pt x="64680" y="18427"/>
                    <a:pt x="64480" y="18160"/>
                  </a:cubicBezTo>
                  <a:cubicBezTo>
                    <a:pt x="61645" y="13923"/>
                    <a:pt x="58743" y="9754"/>
                    <a:pt x="55974" y="5484"/>
                  </a:cubicBezTo>
                  <a:cubicBezTo>
                    <a:pt x="55140" y="4150"/>
                    <a:pt x="54073" y="3516"/>
                    <a:pt x="52638" y="3182"/>
                  </a:cubicBezTo>
                  <a:cubicBezTo>
                    <a:pt x="48936" y="2248"/>
                    <a:pt x="45233" y="1514"/>
                    <a:pt x="41497" y="914"/>
                  </a:cubicBezTo>
                  <a:cubicBezTo>
                    <a:pt x="39329" y="580"/>
                    <a:pt x="37161" y="180"/>
                    <a:pt x="34992" y="80"/>
                  </a:cubicBezTo>
                  <a:cubicBezTo>
                    <a:pt x="33760" y="40"/>
                    <a:pt x="32527" y="1"/>
                    <a:pt x="31296" y="1"/>
                  </a:cubicBezTo>
                  <a:close/>
                </a:path>
              </a:pathLst>
            </a:custGeom>
            <a:solidFill>
              <a:srgbClr val="F6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5"/>
            <p:cNvSpPr/>
            <p:nvPr/>
          </p:nvSpPr>
          <p:spPr>
            <a:xfrm>
              <a:off x="5859175" y="4099775"/>
              <a:ext cx="103425" cy="42225"/>
            </a:xfrm>
            <a:custGeom>
              <a:rect b="b" l="l" r="r" t="t"/>
              <a:pathLst>
                <a:path extrusionOk="0" h="1689" w="4137">
                  <a:moveTo>
                    <a:pt x="1928" y="0"/>
                  </a:moveTo>
                  <a:cubicBezTo>
                    <a:pt x="1848" y="0"/>
                    <a:pt x="1762" y="27"/>
                    <a:pt x="1668" y="92"/>
                  </a:cubicBezTo>
                  <a:cubicBezTo>
                    <a:pt x="1135" y="526"/>
                    <a:pt x="468" y="726"/>
                    <a:pt x="1" y="1226"/>
                  </a:cubicBezTo>
                  <a:cubicBezTo>
                    <a:pt x="334" y="1293"/>
                    <a:pt x="668" y="1360"/>
                    <a:pt x="1001" y="1360"/>
                  </a:cubicBezTo>
                  <a:cubicBezTo>
                    <a:pt x="1867" y="1360"/>
                    <a:pt x="2688" y="1689"/>
                    <a:pt x="3537" y="1689"/>
                  </a:cubicBezTo>
                  <a:cubicBezTo>
                    <a:pt x="3735" y="1689"/>
                    <a:pt x="3935" y="1671"/>
                    <a:pt x="4137" y="1626"/>
                  </a:cubicBezTo>
                  <a:cubicBezTo>
                    <a:pt x="3603" y="1193"/>
                    <a:pt x="3036" y="759"/>
                    <a:pt x="2469" y="292"/>
                  </a:cubicBezTo>
                  <a:cubicBezTo>
                    <a:pt x="2301" y="172"/>
                    <a:pt x="2133" y="0"/>
                    <a:pt x="1928" y="0"/>
                  </a:cubicBezTo>
                  <a:close/>
                </a:path>
              </a:pathLst>
            </a:custGeom>
            <a:solidFill>
              <a:srgbClr val="CDB0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5"/>
            <p:cNvSpPr/>
            <p:nvPr/>
          </p:nvSpPr>
          <p:spPr>
            <a:xfrm>
              <a:off x="4913500" y="2945400"/>
              <a:ext cx="1508600" cy="1140000"/>
            </a:xfrm>
            <a:custGeom>
              <a:rect b="b" l="l" r="r" t="t"/>
              <a:pathLst>
                <a:path extrusionOk="0" h="45600" w="60344">
                  <a:moveTo>
                    <a:pt x="16179" y="1"/>
                  </a:moveTo>
                  <a:lnTo>
                    <a:pt x="16179" y="1"/>
                  </a:lnTo>
                  <a:cubicBezTo>
                    <a:pt x="28855" y="10208"/>
                    <a:pt x="45033" y="17747"/>
                    <a:pt x="55107" y="36527"/>
                  </a:cubicBezTo>
                  <a:cubicBezTo>
                    <a:pt x="48135" y="27454"/>
                    <a:pt x="18581" y="24885"/>
                    <a:pt x="1" y="24285"/>
                  </a:cubicBezTo>
                  <a:lnTo>
                    <a:pt x="1" y="24285"/>
                  </a:lnTo>
                  <a:cubicBezTo>
                    <a:pt x="9574" y="26786"/>
                    <a:pt x="47034" y="24518"/>
                    <a:pt x="55507" y="38928"/>
                  </a:cubicBezTo>
                  <a:cubicBezTo>
                    <a:pt x="57141" y="40897"/>
                    <a:pt x="56908" y="44366"/>
                    <a:pt x="57909" y="45600"/>
                  </a:cubicBezTo>
                  <a:cubicBezTo>
                    <a:pt x="60344" y="30589"/>
                    <a:pt x="31223" y="8307"/>
                    <a:pt x="16179" y="1"/>
                  </a:cubicBezTo>
                  <a:close/>
                </a:path>
              </a:pathLst>
            </a:custGeom>
            <a:solidFill>
              <a:srgbClr val="AD96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45"/>
            <p:cNvSpPr/>
            <p:nvPr/>
          </p:nvSpPr>
          <p:spPr>
            <a:xfrm>
              <a:off x="5538200" y="2705250"/>
              <a:ext cx="1562725" cy="1385775"/>
            </a:xfrm>
            <a:custGeom>
              <a:rect b="b" l="l" r="r" t="t"/>
              <a:pathLst>
                <a:path extrusionOk="0" h="55431" w="62509">
                  <a:moveTo>
                    <a:pt x="318" y="0"/>
                  </a:moveTo>
                  <a:cubicBezTo>
                    <a:pt x="0" y="0"/>
                    <a:pt x="1205" y="1412"/>
                    <a:pt x="1665" y="1668"/>
                  </a:cubicBezTo>
                  <a:cubicBezTo>
                    <a:pt x="10872" y="11675"/>
                    <a:pt x="35956" y="32990"/>
                    <a:pt x="34055" y="53605"/>
                  </a:cubicBezTo>
                  <a:cubicBezTo>
                    <a:pt x="33758" y="54868"/>
                    <a:pt x="33754" y="55430"/>
                    <a:pt x="34017" y="55430"/>
                  </a:cubicBezTo>
                  <a:cubicBezTo>
                    <a:pt x="35614" y="55430"/>
                    <a:pt x="47069" y="34640"/>
                    <a:pt x="62508" y="23984"/>
                  </a:cubicBezTo>
                  <a:lnTo>
                    <a:pt x="62508" y="23984"/>
                  </a:lnTo>
                  <a:cubicBezTo>
                    <a:pt x="53335" y="29688"/>
                    <a:pt x="46230" y="38461"/>
                    <a:pt x="39725" y="46767"/>
                  </a:cubicBezTo>
                  <a:cubicBezTo>
                    <a:pt x="38303" y="47352"/>
                    <a:pt x="35434" y="53000"/>
                    <a:pt x="34923" y="53000"/>
                  </a:cubicBezTo>
                  <a:cubicBezTo>
                    <a:pt x="34823" y="53000"/>
                    <a:pt x="34813" y="52784"/>
                    <a:pt x="34922" y="52270"/>
                  </a:cubicBezTo>
                  <a:cubicBezTo>
                    <a:pt x="36523" y="36159"/>
                    <a:pt x="17810" y="16612"/>
                    <a:pt x="1098" y="467"/>
                  </a:cubicBezTo>
                  <a:cubicBezTo>
                    <a:pt x="654" y="132"/>
                    <a:pt x="415" y="0"/>
                    <a:pt x="318" y="0"/>
                  </a:cubicBezTo>
                  <a:close/>
                </a:path>
              </a:pathLst>
            </a:custGeom>
            <a:solidFill>
              <a:srgbClr val="9280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92" name="Shape 7792"/>
        <p:cNvGrpSpPr/>
        <p:nvPr/>
      </p:nvGrpSpPr>
      <p:grpSpPr>
        <a:xfrm>
          <a:off x="0" y="0"/>
          <a:ext cx="0" cy="0"/>
          <a:chOff x="0" y="0"/>
          <a:chExt cx="0" cy="0"/>
        </a:xfrm>
      </p:grpSpPr>
      <p:sp>
        <p:nvSpPr>
          <p:cNvPr id="7793" name="Google Shape;7793;p8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94" name="Google Shape;7794;p8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7795" name="Google Shape;7795;p81"/>
          <p:cNvGrpSpPr/>
          <p:nvPr/>
        </p:nvGrpSpPr>
        <p:grpSpPr>
          <a:xfrm>
            <a:off x="908482" y="1502585"/>
            <a:ext cx="257112" cy="362808"/>
            <a:chOff x="908482" y="1502585"/>
            <a:chExt cx="257112" cy="362808"/>
          </a:xfrm>
        </p:grpSpPr>
        <p:sp>
          <p:nvSpPr>
            <p:cNvPr id="7796" name="Google Shape;7796;p81"/>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1"/>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1"/>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1"/>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1"/>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1"/>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1"/>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1"/>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1"/>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1"/>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1"/>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1"/>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1"/>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1"/>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1"/>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1"/>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1"/>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1"/>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1"/>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81"/>
          <p:cNvGrpSpPr/>
          <p:nvPr/>
        </p:nvGrpSpPr>
        <p:grpSpPr>
          <a:xfrm>
            <a:off x="1303537" y="1502716"/>
            <a:ext cx="362939" cy="362677"/>
            <a:chOff x="1303537" y="1502716"/>
            <a:chExt cx="362939" cy="362677"/>
          </a:xfrm>
        </p:grpSpPr>
        <p:sp>
          <p:nvSpPr>
            <p:cNvPr id="7817" name="Google Shape;7817;p81"/>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1"/>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1"/>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1"/>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1"/>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1"/>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1"/>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1"/>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1"/>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1"/>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1"/>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81"/>
          <p:cNvGrpSpPr/>
          <p:nvPr/>
        </p:nvGrpSpPr>
        <p:grpSpPr>
          <a:xfrm>
            <a:off x="1751901" y="1502716"/>
            <a:ext cx="362677" cy="362677"/>
            <a:chOff x="1751901" y="1502716"/>
            <a:chExt cx="362677" cy="362677"/>
          </a:xfrm>
        </p:grpSpPr>
        <p:sp>
          <p:nvSpPr>
            <p:cNvPr id="7829" name="Google Shape;7829;p81"/>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1"/>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1"/>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1"/>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1"/>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1"/>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1"/>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1"/>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1"/>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1"/>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1"/>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1"/>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1"/>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1"/>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1"/>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1"/>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1"/>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1"/>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1"/>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81"/>
          <p:cNvGrpSpPr/>
          <p:nvPr/>
        </p:nvGrpSpPr>
        <p:grpSpPr>
          <a:xfrm>
            <a:off x="3095178" y="1502716"/>
            <a:ext cx="334290" cy="362677"/>
            <a:chOff x="3095178" y="1502716"/>
            <a:chExt cx="334290" cy="362677"/>
          </a:xfrm>
        </p:grpSpPr>
        <p:sp>
          <p:nvSpPr>
            <p:cNvPr id="7849" name="Google Shape;7849;p81"/>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1"/>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1"/>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1"/>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1"/>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1"/>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1"/>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1"/>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1"/>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1"/>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1"/>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1"/>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1"/>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1"/>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1"/>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1"/>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1"/>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81"/>
          <p:cNvGrpSpPr/>
          <p:nvPr/>
        </p:nvGrpSpPr>
        <p:grpSpPr>
          <a:xfrm>
            <a:off x="3542281" y="1505605"/>
            <a:ext cx="366196" cy="357005"/>
            <a:chOff x="3542281" y="1505605"/>
            <a:chExt cx="366196" cy="357005"/>
          </a:xfrm>
        </p:grpSpPr>
        <p:sp>
          <p:nvSpPr>
            <p:cNvPr id="7867" name="Google Shape;7867;p81"/>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1"/>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1"/>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1"/>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1"/>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1"/>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1"/>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1"/>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1"/>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1"/>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1"/>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1"/>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1"/>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1"/>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1"/>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1"/>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1"/>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1"/>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1"/>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1"/>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1"/>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1"/>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1"/>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1"/>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1"/>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81"/>
          <p:cNvGrpSpPr/>
          <p:nvPr/>
        </p:nvGrpSpPr>
        <p:grpSpPr>
          <a:xfrm>
            <a:off x="1748382" y="3384797"/>
            <a:ext cx="364673" cy="340067"/>
            <a:chOff x="1748382" y="3384797"/>
            <a:chExt cx="364673" cy="340067"/>
          </a:xfrm>
        </p:grpSpPr>
        <p:sp>
          <p:nvSpPr>
            <p:cNvPr id="7893" name="Google Shape;7893;p81"/>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1"/>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1"/>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1"/>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1"/>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1"/>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1"/>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1"/>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81"/>
          <p:cNvGrpSpPr/>
          <p:nvPr/>
        </p:nvGrpSpPr>
        <p:grpSpPr>
          <a:xfrm>
            <a:off x="6221064" y="3811049"/>
            <a:ext cx="364673" cy="339804"/>
            <a:chOff x="6221064" y="3811049"/>
            <a:chExt cx="364673" cy="339804"/>
          </a:xfrm>
        </p:grpSpPr>
        <p:sp>
          <p:nvSpPr>
            <p:cNvPr id="7909" name="Google Shape;7909;p81"/>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81"/>
          <p:cNvGrpSpPr/>
          <p:nvPr/>
        </p:nvGrpSpPr>
        <p:grpSpPr>
          <a:xfrm>
            <a:off x="2182643" y="3386320"/>
            <a:ext cx="382030" cy="320451"/>
            <a:chOff x="2182643" y="3386320"/>
            <a:chExt cx="382030" cy="320451"/>
          </a:xfrm>
        </p:grpSpPr>
        <p:sp>
          <p:nvSpPr>
            <p:cNvPr id="7925" name="Google Shape;7925;p81"/>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1"/>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1"/>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1"/>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81"/>
          <p:cNvGrpSpPr/>
          <p:nvPr/>
        </p:nvGrpSpPr>
        <p:grpSpPr>
          <a:xfrm>
            <a:off x="3084386" y="3389340"/>
            <a:ext cx="353880" cy="330745"/>
            <a:chOff x="3084386" y="3389340"/>
            <a:chExt cx="353880" cy="330745"/>
          </a:xfrm>
        </p:grpSpPr>
        <p:sp>
          <p:nvSpPr>
            <p:cNvPr id="7941" name="Google Shape;7941;p81"/>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1"/>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1"/>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1"/>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1"/>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1"/>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1"/>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1"/>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81"/>
          <p:cNvGrpSpPr/>
          <p:nvPr/>
        </p:nvGrpSpPr>
        <p:grpSpPr>
          <a:xfrm>
            <a:off x="863499" y="1970906"/>
            <a:ext cx="347078" cy="364016"/>
            <a:chOff x="863499" y="1970906"/>
            <a:chExt cx="347078" cy="364016"/>
          </a:xfrm>
        </p:grpSpPr>
        <p:sp>
          <p:nvSpPr>
            <p:cNvPr id="7954" name="Google Shape;7954;p81"/>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1"/>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1"/>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1"/>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81"/>
          <p:cNvGrpSpPr/>
          <p:nvPr/>
        </p:nvGrpSpPr>
        <p:grpSpPr>
          <a:xfrm>
            <a:off x="1749879" y="1970906"/>
            <a:ext cx="364436" cy="364174"/>
            <a:chOff x="1749879" y="1970906"/>
            <a:chExt cx="364436" cy="364174"/>
          </a:xfrm>
        </p:grpSpPr>
        <p:sp>
          <p:nvSpPr>
            <p:cNvPr id="7969" name="Google Shape;7969;p81"/>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1"/>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1"/>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1"/>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1"/>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1"/>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1"/>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1"/>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1"/>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81"/>
          <p:cNvGrpSpPr/>
          <p:nvPr/>
        </p:nvGrpSpPr>
        <p:grpSpPr>
          <a:xfrm>
            <a:off x="2186425" y="1976158"/>
            <a:ext cx="396106" cy="353985"/>
            <a:chOff x="2186425" y="1976158"/>
            <a:chExt cx="396106" cy="353985"/>
          </a:xfrm>
        </p:grpSpPr>
        <p:sp>
          <p:nvSpPr>
            <p:cNvPr id="7984" name="Google Shape;7984;p81"/>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1"/>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1"/>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1"/>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1"/>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81"/>
          <p:cNvGrpSpPr/>
          <p:nvPr/>
        </p:nvGrpSpPr>
        <p:grpSpPr>
          <a:xfrm>
            <a:off x="2659157" y="2017412"/>
            <a:ext cx="319190" cy="271240"/>
            <a:chOff x="2659157" y="2017412"/>
            <a:chExt cx="319190" cy="271240"/>
          </a:xfrm>
        </p:grpSpPr>
        <p:sp>
          <p:nvSpPr>
            <p:cNvPr id="7992" name="Google Shape;7992;p81"/>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1"/>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1"/>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1"/>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1"/>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1"/>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1"/>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1"/>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1"/>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1"/>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1"/>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1"/>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1"/>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1"/>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1"/>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1"/>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1"/>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1"/>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1"/>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1"/>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1"/>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1"/>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1"/>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81"/>
          <p:cNvGrpSpPr/>
          <p:nvPr/>
        </p:nvGrpSpPr>
        <p:grpSpPr>
          <a:xfrm>
            <a:off x="3111775" y="1993516"/>
            <a:ext cx="318928" cy="319217"/>
            <a:chOff x="3111775" y="1993516"/>
            <a:chExt cx="318928" cy="319217"/>
          </a:xfrm>
        </p:grpSpPr>
        <p:sp>
          <p:nvSpPr>
            <p:cNvPr id="8019" name="Google Shape;8019;p81"/>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1"/>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1"/>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1"/>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1"/>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1"/>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1"/>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1"/>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1"/>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1"/>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1"/>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1"/>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1"/>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1"/>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1"/>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1"/>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1"/>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1"/>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1"/>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1"/>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1"/>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1"/>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1"/>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1"/>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1"/>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1"/>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1"/>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81"/>
          <p:cNvGrpSpPr/>
          <p:nvPr/>
        </p:nvGrpSpPr>
        <p:grpSpPr>
          <a:xfrm>
            <a:off x="4023785" y="1970407"/>
            <a:ext cx="288807" cy="355377"/>
            <a:chOff x="4023785" y="1970407"/>
            <a:chExt cx="288807" cy="355377"/>
          </a:xfrm>
        </p:grpSpPr>
        <p:sp>
          <p:nvSpPr>
            <p:cNvPr id="8050" name="Google Shape;8050;p81"/>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1"/>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1"/>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1"/>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1"/>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1"/>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1"/>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1"/>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1"/>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1"/>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1"/>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1"/>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1"/>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1"/>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1"/>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1"/>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1"/>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1"/>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1"/>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1"/>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0" name="Google Shape;8070;p81"/>
          <p:cNvGrpSpPr/>
          <p:nvPr/>
        </p:nvGrpSpPr>
        <p:grpSpPr>
          <a:xfrm>
            <a:off x="3544540" y="3380963"/>
            <a:ext cx="320188" cy="319269"/>
            <a:chOff x="3544540" y="3380963"/>
            <a:chExt cx="320188" cy="319269"/>
          </a:xfrm>
        </p:grpSpPr>
        <p:sp>
          <p:nvSpPr>
            <p:cNvPr id="8071" name="Google Shape;8071;p81"/>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1"/>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1"/>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1"/>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1"/>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1"/>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1"/>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1"/>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1"/>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1"/>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1"/>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1"/>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1"/>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1"/>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1"/>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1"/>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81"/>
          <p:cNvGrpSpPr/>
          <p:nvPr/>
        </p:nvGrpSpPr>
        <p:grpSpPr>
          <a:xfrm>
            <a:off x="3944637" y="3354834"/>
            <a:ext cx="415696" cy="371605"/>
            <a:chOff x="3944637" y="3354834"/>
            <a:chExt cx="415696" cy="371605"/>
          </a:xfrm>
        </p:grpSpPr>
        <p:sp>
          <p:nvSpPr>
            <p:cNvPr id="8088" name="Google Shape;8088;p81"/>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1"/>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1"/>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1"/>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1"/>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1"/>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1"/>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1"/>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1"/>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1"/>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1"/>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1"/>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1"/>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1"/>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1"/>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81"/>
          <p:cNvGrpSpPr/>
          <p:nvPr/>
        </p:nvGrpSpPr>
        <p:grpSpPr>
          <a:xfrm>
            <a:off x="1314619" y="3821527"/>
            <a:ext cx="346317" cy="332136"/>
            <a:chOff x="1314619" y="3821527"/>
            <a:chExt cx="346317" cy="332136"/>
          </a:xfrm>
        </p:grpSpPr>
        <p:sp>
          <p:nvSpPr>
            <p:cNvPr id="8106" name="Google Shape;8106;p81"/>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1"/>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1"/>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1"/>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1"/>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1"/>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1"/>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1"/>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4" name="Google Shape;8114;p81"/>
          <p:cNvGrpSpPr/>
          <p:nvPr/>
        </p:nvGrpSpPr>
        <p:grpSpPr>
          <a:xfrm>
            <a:off x="1751139" y="3790934"/>
            <a:ext cx="386258" cy="380507"/>
            <a:chOff x="1751139" y="3790934"/>
            <a:chExt cx="386258" cy="380507"/>
          </a:xfrm>
        </p:grpSpPr>
        <p:sp>
          <p:nvSpPr>
            <p:cNvPr id="8115" name="Google Shape;8115;p81"/>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1"/>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1"/>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1"/>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1"/>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1"/>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1"/>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1"/>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1"/>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1"/>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1"/>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1"/>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1"/>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3" name="Google Shape;8133;p81"/>
          <p:cNvGrpSpPr/>
          <p:nvPr/>
        </p:nvGrpSpPr>
        <p:grpSpPr>
          <a:xfrm>
            <a:off x="2189681" y="3821606"/>
            <a:ext cx="395607" cy="318928"/>
            <a:chOff x="2189681" y="3821606"/>
            <a:chExt cx="395607" cy="318928"/>
          </a:xfrm>
        </p:grpSpPr>
        <p:sp>
          <p:nvSpPr>
            <p:cNvPr id="8134" name="Google Shape;8134;p81"/>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1"/>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1"/>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1"/>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1"/>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1"/>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1"/>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1"/>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1"/>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1"/>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1"/>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1"/>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1"/>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1"/>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1"/>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1"/>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1"/>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1"/>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1"/>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1"/>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1"/>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1"/>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1"/>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1"/>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1"/>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1"/>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4" name="Google Shape;8164;p81"/>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5" name="Google Shape;8165;p81"/>
          <p:cNvGrpSpPr/>
          <p:nvPr/>
        </p:nvGrpSpPr>
        <p:grpSpPr>
          <a:xfrm>
            <a:off x="1277409" y="1961347"/>
            <a:ext cx="420475" cy="383055"/>
            <a:chOff x="1277409" y="1961347"/>
            <a:chExt cx="420475" cy="383055"/>
          </a:xfrm>
        </p:grpSpPr>
        <p:sp>
          <p:nvSpPr>
            <p:cNvPr id="8166" name="Google Shape;8166;p81"/>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1"/>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1"/>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1"/>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1"/>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1"/>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1"/>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1"/>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1"/>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1"/>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1"/>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1"/>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1"/>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1"/>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1"/>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1"/>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1"/>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1"/>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1"/>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1"/>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1"/>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81"/>
          <p:cNvGrpSpPr/>
          <p:nvPr/>
        </p:nvGrpSpPr>
        <p:grpSpPr>
          <a:xfrm>
            <a:off x="2215075" y="2432819"/>
            <a:ext cx="380008" cy="351648"/>
            <a:chOff x="2215075" y="2432819"/>
            <a:chExt cx="380008" cy="351648"/>
          </a:xfrm>
        </p:grpSpPr>
        <p:sp>
          <p:nvSpPr>
            <p:cNvPr id="8194" name="Google Shape;8194;p81"/>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1"/>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1"/>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1"/>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1"/>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1"/>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1"/>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1"/>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1"/>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1"/>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1"/>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1"/>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1"/>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1"/>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1"/>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1"/>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1"/>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1"/>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1"/>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1"/>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1"/>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1"/>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1"/>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1"/>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1"/>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1"/>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1"/>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1"/>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1"/>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81"/>
          <p:cNvGrpSpPr/>
          <p:nvPr/>
        </p:nvGrpSpPr>
        <p:grpSpPr>
          <a:xfrm>
            <a:off x="2661416" y="2422342"/>
            <a:ext cx="344059" cy="340671"/>
            <a:chOff x="2661416" y="2422342"/>
            <a:chExt cx="344059" cy="340671"/>
          </a:xfrm>
        </p:grpSpPr>
        <p:sp>
          <p:nvSpPr>
            <p:cNvPr id="8226" name="Google Shape;8226;p81"/>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1"/>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1"/>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1"/>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1"/>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1"/>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1"/>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1"/>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1"/>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1"/>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81"/>
          <p:cNvGrpSpPr/>
          <p:nvPr/>
        </p:nvGrpSpPr>
        <p:grpSpPr>
          <a:xfrm>
            <a:off x="4066510" y="2422342"/>
            <a:ext cx="206876" cy="348470"/>
            <a:chOff x="4066510" y="2422342"/>
            <a:chExt cx="206876" cy="348470"/>
          </a:xfrm>
        </p:grpSpPr>
        <p:sp>
          <p:nvSpPr>
            <p:cNvPr id="8240" name="Google Shape;8240;p81"/>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1"/>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1"/>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1"/>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1"/>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1"/>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1"/>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1"/>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1"/>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1"/>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1"/>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2" name="Google Shape;8252;p81"/>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3" name="Google Shape;8253;p81"/>
          <p:cNvGrpSpPr/>
          <p:nvPr/>
        </p:nvGrpSpPr>
        <p:grpSpPr>
          <a:xfrm>
            <a:off x="2617693" y="3817325"/>
            <a:ext cx="420475" cy="326491"/>
            <a:chOff x="2617693" y="3817325"/>
            <a:chExt cx="420475" cy="326491"/>
          </a:xfrm>
        </p:grpSpPr>
        <p:sp>
          <p:nvSpPr>
            <p:cNvPr id="8254" name="Google Shape;8254;p81"/>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1"/>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1"/>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1"/>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1"/>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1"/>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1"/>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1"/>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1"/>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1"/>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1"/>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1"/>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1"/>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1"/>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81"/>
          <p:cNvGrpSpPr/>
          <p:nvPr/>
        </p:nvGrpSpPr>
        <p:grpSpPr>
          <a:xfrm>
            <a:off x="3545301" y="2423523"/>
            <a:ext cx="358134" cy="356637"/>
            <a:chOff x="3545301" y="2423523"/>
            <a:chExt cx="358134" cy="356637"/>
          </a:xfrm>
        </p:grpSpPr>
        <p:sp>
          <p:nvSpPr>
            <p:cNvPr id="8272" name="Google Shape;8272;p81"/>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1"/>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1"/>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1"/>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1"/>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1"/>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1"/>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1"/>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81"/>
          <p:cNvGrpSpPr/>
          <p:nvPr/>
        </p:nvGrpSpPr>
        <p:grpSpPr>
          <a:xfrm>
            <a:off x="5766424" y="4275195"/>
            <a:ext cx="358160" cy="356926"/>
            <a:chOff x="5766424" y="4275195"/>
            <a:chExt cx="358160" cy="356926"/>
          </a:xfrm>
        </p:grpSpPr>
        <p:sp>
          <p:nvSpPr>
            <p:cNvPr id="8282" name="Google Shape;8282;p81"/>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1"/>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1"/>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1"/>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1"/>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1"/>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81"/>
          <p:cNvGrpSpPr/>
          <p:nvPr/>
        </p:nvGrpSpPr>
        <p:grpSpPr>
          <a:xfrm>
            <a:off x="3531462" y="3824599"/>
            <a:ext cx="377251" cy="324232"/>
            <a:chOff x="3531462" y="3824599"/>
            <a:chExt cx="377251" cy="324232"/>
          </a:xfrm>
        </p:grpSpPr>
        <p:sp>
          <p:nvSpPr>
            <p:cNvPr id="8292" name="Google Shape;8292;p81"/>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1"/>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1"/>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1"/>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1"/>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1"/>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1"/>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1"/>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1"/>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81"/>
          <p:cNvGrpSpPr/>
          <p:nvPr/>
        </p:nvGrpSpPr>
        <p:grpSpPr>
          <a:xfrm>
            <a:off x="4030586" y="3805246"/>
            <a:ext cx="286523" cy="340566"/>
            <a:chOff x="4030586" y="3805246"/>
            <a:chExt cx="286523" cy="340566"/>
          </a:xfrm>
        </p:grpSpPr>
        <p:sp>
          <p:nvSpPr>
            <p:cNvPr id="8304" name="Google Shape;8304;p81"/>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1"/>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1"/>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81"/>
          <p:cNvGrpSpPr/>
          <p:nvPr/>
        </p:nvGrpSpPr>
        <p:grpSpPr>
          <a:xfrm>
            <a:off x="2180884" y="2888719"/>
            <a:ext cx="376752" cy="374468"/>
            <a:chOff x="2180884" y="2888719"/>
            <a:chExt cx="376752" cy="374468"/>
          </a:xfrm>
        </p:grpSpPr>
        <p:sp>
          <p:nvSpPr>
            <p:cNvPr id="8318" name="Google Shape;8318;p81"/>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1"/>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1"/>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1"/>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1"/>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1"/>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81"/>
          <p:cNvGrpSpPr/>
          <p:nvPr/>
        </p:nvGrpSpPr>
        <p:grpSpPr>
          <a:xfrm>
            <a:off x="3954432" y="2942999"/>
            <a:ext cx="378249" cy="265909"/>
            <a:chOff x="3954432" y="2942999"/>
            <a:chExt cx="378249" cy="265909"/>
          </a:xfrm>
        </p:grpSpPr>
        <p:sp>
          <p:nvSpPr>
            <p:cNvPr id="8333" name="Google Shape;8333;p81"/>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81"/>
          <p:cNvGrpSpPr/>
          <p:nvPr/>
        </p:nvGrpSpPr>
        <p:grpSpPr>
          <a:xfrm>
            <a:off x="1752137" y="4266608"/>
            <a:ext cx="378512" cy="374756"/>
            <a:chOff x="1752137" y="4266608"/>
            <a:chExt cx="378512" cy="374756"/>
          </a:xfrm>
        </p:grpSpPr>
        <p:sp>
          <p:nvSpPr>
            <p:cNvPr id="8343" name="Google Shape;8343;p81"/>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1"/>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81"/>
          <p:cNvGrpSpPr/>
          <p:nvPr/>
        </p:nvGrpSpPr>
        <p:grpSpPr>
          <a:xfrm>
            <a:off x="3117788" y="3812546"/>
            <a:ext cx="341065" cy="341065"/>
            <a:chOff x="3117788" y="3812546"/>
            <a:chExt cx="341065" cy="341065"/>
          </a:xfrm>
        </p:grpSpPr>
        <p:sp>
          <p:nvSpPr>
            <p:cNvPr id="8365" name="Google Shape;8365;p81"/>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81"/>
          <p:cNvGrpSpPr/>
          <p:nvPr/>
        </p:nvGrpSpPr>
        <p:grpSpPr>
          <a:xfrm>
            <a:off x="3994400" y="4299932"/>
            <a:ext cx="338281" cy="322657"/>
            <a:chOff x="3994400" y="4299932"/>
            <a:chExt cx="338281" cy="322657"/>
          </a:xfrm>
        </p:grpSpPr>
        <p:sp>
          <p:nvSpPr>
            <p:cNvPr id="8372" name="Google Shape;8372;p81"/>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1"/>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1"/>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1"/>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0" name="Google Shape;8380;p81"/>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2" name="Google Shape;8382;p81"/>
          <p:cNvGrpSpPr/>
          <p:nvPr/>
        </p:nvGrpSpPr>
        <p:grpSpPr>
          <a:xfrm>
            <a:off x="3573426" y="1965628"/>
            <a:ext cx="302358" cy="374993"/>
            <a:chOff x="3573426" y="1965628"/>
            <a:chExt cx="302358" cy="374993"/>
          </a:xfrm>
        </p:grpSpPr>
        <p:sp>
          <p:nvSpPr>
            <p:cNvPr id="8383" name="Google Shape;8383;p81"/>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1"/>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1"/>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1"/>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1"/>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1"/>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1"/>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1"/>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1"/>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1"/>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1"/>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1"/>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1"/>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1"/>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1"/>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1"/>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1"/>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1"/>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1"/>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1"/>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1"/>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81"/>
          <p:cNvGrpSpPr/>
          <p:nvPr/>
        </p:nvGrpSpPr>
        <p:grpSpPr>
          <a:xfrm>
            <a:off x="3513632" y="2908572"/>
            <a:ext cx="355876" cy="331007"/>
            <a:chOff x="3513632" y="2908572"/>
            <a:chExt cx="355876" cy="331007"/>
          </a:xfrm>
        </p:grpSpPr>
        <p:sp>
          <p:nvSpPr>
            <p:cNvPr id="8431" name="Google Shape;8431;p81"/>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1"/>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1"/>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1"/>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1"/>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1"/>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1"/>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1"/>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1"/>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1"/>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1"/>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1"/>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1"/>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1"/>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1"/>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81"/>
          <p:cNvGrpSpPr/>
          <p:nvPr/>
        </p:nvGrpSpPr>
        <p:grpSpPr>
          <a:xfrm>
            <a:off x="2694083" y="2888430"/>
            <a:ext cx="235762" cy="374756"/>
            <a:chOff x="2694083" y="2888430"/>
            <a:chExt cx="235762" cy="374756"/>
          </a:xfrm>
        </p:grpSpPr>
        <p:sp>
          <p:nvSpPr>
            <p:cNvPr id="8448" name="Google Shape;8448;p81"/>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1"/>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1"/>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1"/>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1"/>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1"/>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1"/>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1"/>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81"/>
          <p:cNvGrpSpPr/>
          <p:nvPr/>
        </p:nvGrpSpPr>
        <p:grpSpPr>
          <a:xfrm>
            <a:off x="871534" y="4300588"/>
            <a:ext cx="357661" cy="311155"/>
            <a:chOff x="871534" y="4300588"/>
            <a:chExt cx="357661" cy="311155"/>
          </a:xfrm>
        </p:grpSpPr>
        <p:sp>
          <p:nvSpPr>
            <p:cNvPr id="8458" name="Google Shape;8458;p81"/>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1"/>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1"/>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1"/>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1"/>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1"/>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1"/>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1"/>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1"/>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1"/>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1"/>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1"/>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1"/>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1"/>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1"/>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81"/>
          <p:cNvGrpSpPr/>
          <p:nvPr/>
        </p:nvGrpSpPr>
        <p:grpSpPr>
          <a:xfrm>
            <a:off x="916019" y="3821606"/>
            <a:ext cx="250100" cy="336785"/>
            <a:chOff x="916019" y="3821606"/>
            <a:chExt cx="250100" cy="336785"/>
          </a:xfrm>
        </p:grpSpPr>
        <p:sp>
          <p:nvSpPr>
            <p:cNvPr id="8480" name="Google Shape;8480;p81"/>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1"/>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1"/>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1"/>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1"/>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1"/>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1"/>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1"/>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1"/>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1"/>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1"/>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1"/>
          <p:cNvGrpSpPr/>
          <p:nvPr/>
        </p:nvGrpSpPr>
        <p:grpSpPr>
          <a:xfrm>
            <a:off x="849686" y="2909570"/>
            <a:ext cx="374730" cy="332504"/>
            <a:chOff x="849686" y="2909570"/>
            <a:chExt cx="374730" cy="332504"/>
          </a:xfrm>
        </p:grpSpPr>
        <p:sp>
          <p:nvSpPr>
            <p:cNvPr id="8494" name="Google Shape;8494;p81"/>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1"/>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1"/>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1"/>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1"/>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1"/>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1"/>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1"/>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1"/>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1"/>
          <p:cNvGrpSpPr/>
          <p:nvPr/>
        </p:nvGrpSpPr>
        <p:grpSpPr>
          <a:xfrm>
            <a:off x="1735567" y="2420241"/>
            <a:ext cx="417718" cy="372866"/>
            <a:chOff x="1735567" y="2420241"/>
            <a:chExt cx="417718" cy="372866"/>
          </a:xfrm>
        </p:grpSpPr>
        <p:sp>
          <p:nvSpPr>
            <p:cNvPr id="8506" name="Google Shape;8506;p81"/>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1"/>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1"/>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1"/>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1"/>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1"/>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1"/>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1"/>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1"/>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1"/>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1"/>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1"/>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81"/>
          <p:cNvGrpSpPr/>
          <p:nvPr/>
        </p:nvGrpSpPr>
        <p:grpSpPr>
          <a:xfrm>
            <a:off x="3599318" y="4299590"/>
            <a:ext cx="251098" cy="309028"/>
            <a:chOff x="3599318" y="4299590"/>
            <a:chExt cx="251098" cy="309028"/>
          </a:xfrm>
        </p:grpSpPr>
        <p:sp>
          <p:nvSpPr>
            <p:cNvPr id="8519" name="Google Shape;8519;p81"/>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1"/>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1"/>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1"/>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1"/>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1"/>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81"/>
          <p:cNvGrpSpPr/>
          <p:nvPr/>
        </p:nvGrpSpPr>
        <p:grpSpPr>
          <a:xfrm>
            <a:off x="3105998" y="2433240"/>
            <a:ext cx="345818" cy="345056"/>
            <a:chOff x="3105998" y="2433240"/>
            <a:chExt cx="345818" cy="345056"/>
          </a:xfrm>
        </p:grpSpPr>
        <p:sp>
          <p:nvSpPr>
            <p:cNvPr id="8526" name="Google Shape;8526;p81"/>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1"/>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1"/>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1"/>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1"/>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1"/>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1"/>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1"/>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1"/>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1"/>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1"/>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81"/>
          <p:cNvGrpSpPr/>
          <p:nvPr/>
        </p:nvGrpSpPr>
        <p:grpSpPr>
          <a:xfrm>
            <a:off x="1737326" y="2900773"/>
            <a:ext cx="374730" cy="350361"/>
            <a:chOff x="1737326" y="2900773"/>
            <a:chExt cx="374730" cy="350361"/>
          </a:xfrm>
        </p:grpSpPr>
        <p:sp>
          <p:nvSpPr>
            <p:cNvPr id="8538" name="Google Shape;8538;p81"/>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1"/>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1"/>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1"/>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1"/>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1"/>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1"/>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1"/>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1"/>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1"/>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1"/>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1"/>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1"/>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1"/>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1"/>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81"/>
          <p:cNvGrpSpPr/>
          <p:nvPr/>
        </p:nvGrpSpPr>
        <p:grpSpPr>
          <a:xfrm>
            <a:off x="4000676" y="1579396"/>
            <a:ext cx="327226" cy="211603"/>
            <a:chOff x="4000676" y="1579396"/>
            <a:chExt cx="327226" cy="211603"/>
          </a:xfrm>
        </p:grpSpPr>
        <p:sp>
          <p:nvSpPr>
            <p:cNvPr id="8556" name="Google Shape;8556;p81"/>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1"/>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1"/>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1"/>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1"/>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1"/>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1"/>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1"/>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1"/>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1"/>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1"/>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1"/>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1"/>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1"/>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81"/>
          <p:cNvGrpSpPr/>
          <p:nvPr/>
        </p:nvGrpSpPr>
        <p:grpSpPr>
          <a:xfrm>
            <a:off x="2635523" y="1515584"/>
            <a:ext cx="371054" cy="336469"/>
            <a:chOff x="2635523" y="1515584"/>
            <a:chExt cx="371054" cy="336469"/>
          </a:xfrm>
        </p:grpSpPr>
        <p:sp>
          <p:nvSpPr>
            <p:cNvPr id="8573" name="Google Shape;8573;p81"/>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1"/>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1"/>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81"/>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1"/>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1"/>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0" name="Google Shape;8580;p81"/>
          <p:cNvGrpSpPr/>
          <p:nvPr/>
        </p:nvGrpSpPr>
        <p:grpSpPr>
          <a:xfrm>
            <a:off x="2231907" y="1520731"/>
            <a:ext cx="311627" cy="326569"/>
            <a:chOff x="2231907" y="1520731"/>
            <a:chExt cx="311627" cy="326569"/>
          </a:xfrm>
        </p:grpSpPr>
        <p:sp>
          <p:nvSpPr>
            <p:cNvPr id="8581" name="Google Shape;8581;p81"/>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81"/>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1"/>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1"/>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1"/>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1"/>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81"/>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1"/>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1"/>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81"/>
          <p:cNvGrpSpPr/>
          <p:nvPr/>
        </p:nvGrpSpPr>
        <p:grpSpPr>
          <a:xfrm>
            <a:off x="1340249" y="4301533"/>
            <a:ext cx="311890" cy="304695"/>
            <a:chOff x="1340249" y="4301533"/>
            <a:chExt cx="311890" cy="304695"/>
          </a:xfrm>
        </p:grpSpPr>
        <p:sp>
          <p:nvSpPr>
            <p:cNvPr id="8592" name="Google Shape;8592;p81"/>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1"/>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1"/>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1"/>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1"/>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81"/>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81"/>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1"/>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1"/>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1"/>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1"/>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1"/>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1"/>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6" name="Google Shape;8606;p81"/>
          <p:cNvGrpSpPr/>
          <p:nvPr/>
        </p:nvGrpSpPr>
        <p:grpSpPr>
          <a:xfrm>
            <a:off x="1330690" y="3377024"/>
            <a:ext cx="306874" cy="332268"/>
            <a:chOff x="1330690" y="3377024"/>
            <a:chExt cx="306874" cy="332268"/>
          </a:xfrm>
        </p:grpSpPr>
        <p:sp>
          <p:nvSpPr>
            <p:cNvPr id="8607" name="Google Shape;8607;p81"/>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1"/>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1"/>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81"/>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8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8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1"/>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1"/>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1"/>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81"/>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1"/>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1"/>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81"/>
          <p:cNvGrpSpPr/>
          <p:nvPr/>
        </p:nvGrpSpPr>
        <p:grpSpPr>
          <a:xfrm>
            <a:off x="2650597" y="3381777"/>
            <a:ext cx="341511" cy="324994"/>
            <a:chOff x="2650597" y="3381777"/>
            <a:chExt cx="341511" cy="324994"/>
          </a:xfrm>
        </p:grpSpPr>
        <p:sp>
          <p:nvSpPr>
            <p:cNvPr id="8627" name="Google Shape;8627;p81"/>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1"/>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1"/>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1"/>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1"/>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1"/>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1"/>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1"/>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1"/>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1"/>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81"/>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81"/>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1"/>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1"/>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1"/>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1"/>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1"/>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1"/>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81"/>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1"/>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1"/>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1"/>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1"/>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1"/>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1"/>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1"/>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81"/>
          <p:cNvGrpSpPr/>
          <p:nvPr/>
        </p:nvGrpSpPr>
        <p:grpSpPr>
          <a:xfrm>
            <a:off x="1295502" y="2437362"/>
            <a:ext cx="402645" cy="323917"/>
            <a:chOff x="1295502" y="2437362"/>
            <a:chExt cx="402645" cy="323917"/>
          </a:xfrm>
        </p:grpSpPr>
        <p:sp>
          <p:nvSpPr>
            <p:cNvPr id="8663" name="Google Shape;8663;p81"/>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1"/>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1"/>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1"/>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1"/>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1"/>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1"/>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1"/>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1"/>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1"/>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1"/>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1"/>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1"/>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81"/>
          <p:cNvGrpSpPr/>
          <p:nvPr/>
        </p:nvGrpSpPr>
        <p:grpSpPr>
          <a:xfrm>
            <a:off x="882590" y="2438360"/>
            <a:ext cx="337310" cy="337047"/>
            <a:chOff x="882590" y="2438360"/>
            <a:chExt cx="337310" cy="337047"/>
          </a:xfrm>
        </p:grpSpPr>
        <p:sp>
          <p:nvSpPr>
            <p:cNvPr id="8680" name="Google Shape;8680;p81"/>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1"/>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1"/>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1"/>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1"/>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1"/>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1"/>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1"/>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1"/>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1"/>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1"/>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1"/>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1"/>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1"/>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1"/>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1"/>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1"/>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1"/>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1"/>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1"/>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1"/>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1"/>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81"/>
          <p:cNvGrpSpPr/>
          <p:nvPr/>
        </p:nvGrpSpPr>
        <p:grpSpPr>
          <a:xfrm>
            <a:off x="4885060" y="1518788"/>
            <a:ext cx="385786" cy="342588"/>
            <a:chOff x="4885060" y="1518788"/>
            <a:chExt cx="385786" cy="342588"/>
          </a:xfrm>
        </p:grpSpPr>
        <p:sp>
          <p:nvSpPr>
            <p:cNvPr id="8705" name="Google Shape;8705;p81"/>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1"/>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1"/>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1"/>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1"/>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1"/>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1"/>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1"/>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1"/>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1"/>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1"/>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1"/>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1"/>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1"/>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81"/>
          <p:cNvGrpSpPr/>
          <p:nvPr/>
        </p:nvGrpSpPr>
        <p:grpSpPr>
          <a:xfrm>
            <a:off x="5394478" y="1514533"/>
            <a:ext cx="249076" cy="351096"/>
            <a:chOff x="5394478" y="1514533"/>
            <a:chExt cx="249076" cy="351096"/>
          </a:xfrm>
        </p:grpSpPr>
        <p:sp>
          <p:nvSpPr>
            <p:cNvPr id="8725" name="Google Shape;8725;p81"/>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1"/>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1"/>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1"/>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1"/>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1"/>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1"/>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1"/>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1"/>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1"/>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1"/>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1"/>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1"/>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1"/>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1"/>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1"/>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1"/>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81"/>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81"/>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1"/>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81"/>
          <p:cNvGrpSpPr/>
          <p:nvPr/>
        </p:nvGrpSpPr>
        <p:grpSpPr>
          <a:xfrm>
            <a:off x="5782259" y="1512012"/>
            <a:ext cx="356138" cy="356138"/>
            <a:chOff x="5782259" y="1512012"/>
            <a:chExt cx="356138" cy="356138"/>
          </a:xfrm>
        </p:grpSpPr>
        <p:sp>
          <p:nvSpPr>
            <p:cNvPr id="8746" name="Google Shape;8746;p81"/>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1"/>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1"/>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81"/>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1"/>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1"/>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1"/>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1"/>
          <p:cNvGrpSpPr/>
          <p:nvPr/>
        </p:nvGrpSpPr>
        <p:grpSpPr>
          <a:xfrm>
            <a:off x="6229598" y="1518052"/>
            <a:ext cx="343560" cy="343822"/>
            <a:chOff x="6229598" y="1518052"/>
            <a:chExt cx="343560" cy="343822"/>
          </a:xfrm>
        </p:grpSpPr>
        <p:sp>
          <p:nvSpPr>
            <p:cNvPr id="8758" name="Google Shape;8758;p81"/>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1"/>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1"/>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1"/>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1"/>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1"/>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1"/>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1"/>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1"/>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1"/>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1"/>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1"/>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81"/>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1"/>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1"/>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81"/>
          <p:cNvGrpSpPr/>
          <p:nvPr/>
        </p:nvGrpSpPr>
        <p:grpSpPr>
          <a:xfrm>
            <a:off x="870773" y="3357985"/>
            <a:ext cx="342824" cy="351228"/>
            <a:chOff x="870773" y="3357985"/>
            <a:chExt cx="342824" cy="351228"/>
          </a:xfrm>
        </p:grpSpPr>
        <p:sp>
          <p:nvSpPr>
            <p:cNvPr id="8778" name="Google Shape;8778;p81"/>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81"/>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1"/>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1"/>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1"/>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81"/>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1"/>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6" name="Google Shape;8786;p81"/>
          <p:cNvGrpSpPr/>
          <p:nvPr/>
        </p:nvGrpSpPr>
        <p:grpSpPr>
          <a:xfrm>
            <a:off x="2743084" y="4299590"/>
            <a:ext cx="159372" cy="308896"/>
            <a:chOff x="2743084" y="4299590"/>
            <a:chExt cx="159372" cy="308896"/>
          </a:xfrm>
        </p:grpSpPr>
        <p:sp>
          <p:nvSpPr>
            <p:cNvPr id="8787" name="Google Shape;8787;p81"/>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81"/>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1"/>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1"/>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81"/>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81"/>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1"/>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1"/>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1"/>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1"/>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1"/>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1"/>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1"/>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81"/>
          <p:cNvGrpSpPr/>
          <p:nvPr/>
        </p:nvGrpSpPr>
        <p:grpSpPr>
          <a:xfrm>
            <a:off x="1293506" y="2939716"/>
            <a:ext cx="374730" cy="272211"/>
            <a:chOff x="1293506" y="2939716"/>
            <a:chExt cx="374730" cy="272211"/>
          </a:xfrm>
        </p:grpSpPr>
        <p:sp>
          <p:nvSpPr>
            <p:cNvPr id="8803" name="Google Shape;8803;p81"/>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1"/>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1"/>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1"/>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1"/>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1"/>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81"/>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1"/>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81"/>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1"/>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1"/>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81"/>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1"/>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1"/>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81"/>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1"/>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1"/>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81"/>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1"/>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1"/>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1"/>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1"/>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1"/>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81"/>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1"/>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1"/>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81"/>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81"/>
          <p:cNvGrpSpPr/>
          <p:nvPr/>
        </p:nvGrpSpPr>
        <p:grpSpPr>
          <a:xfrm>
            <a:off x="6669900" y="1505474"/>
            <a:ext cx="345083" cy="369216"/>
            <a:chOff x="6669900" y="1505474"/>
            <a:chExt cx="345083" cy="369216"/>
          </a:xfrm>
        </p:grpSpPr>
        <p:sp>
          <p:nvSpPr>
            <p:cNvPr id="8834" name="Google Shape;8834;p81"/>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81"/>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1"/>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81"/>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1"/>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81"/>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1"/>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81"/>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1"/>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1"/>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1"/>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1"/>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1"/>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81"/>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81"/>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1"/>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1"/>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1"/>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81"/>
          <p:cNvGrpSpPr/>
          <p:nvPr/>
        </p:nvGrpSpPr>
        <p:grpSpPr>
          <a:xfrm>
            <a:off x="7117003" y="1518000"/>
            <a:ext cx="333003" cy="344085"/>
            <a:chOff x="7117003" y="1518000"/>
            <a:chExt cx="333003" cy="344085"/>
          </a:xfrm>
        </p:grpSpPr>
        <p:sp>
          <p:nvSpPr>
            <p:cNvPr id="8857" name="Google Shape;8857;p81"/>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1"/>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1"/>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1"/>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1"/>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1"/>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1"/>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1"/>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1"/>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1"/>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1"/>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1"/>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1"/>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1"/>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1"/>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1"/>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1"/>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1"/>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1"/>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1"/>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1"/>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1"/>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1"/>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1"/>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1"/>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1"/>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1"/>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1"/>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1"/>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1"/>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1"/>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1"/>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1"/>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1"/>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1"/>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1"/>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1"/>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81"/>
          <p:cNvGrpSpPr/>
          <p:nvPr/>
        </p:nvGrpSpPr>
        <p:grpSpPr>
          <a:xfrm>
            <a:off x="2200238" y="4289165"/>
            <a:ext cx="374756" cy="329300"/>
            <a:chOff x="2200238" y="4289165"/>
            <a:chExt cx="374756" cy="329300"/>
          </a:xfrm>
        </p:grpSpPr>
        <p:sp>
          <p:nvSpPr>
            <p:cNvPr id="8896" name="Google Shape;8896;p81"/>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1"/>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1"/>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1"/>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1"/>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1"/>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1"/>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1"/>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1"/>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1"/>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1"/>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81"/>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81"/>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1"/>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1"/>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1"/>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1"/>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1"/>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1"/>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1"/>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81"/>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81"/>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8" name="Google Shape;8918;p81"/>
          <p:cNvGrpSpPr/>
          <p:nvPr/>
        </p:nvGrpSpPr>
        <p:grpSpPr>
          <a:xfrm>
            <a:off x="7556043" y="1499959"/>
            <a:ext cx="337283" cy="380192"/>
            <a:chOff x="7556043" y="1499959"/>
            <a:chExt cx="337283" cy="380192"/>
          </a:xfrm>
        </p:grpSpPr>
        <p:sp>
          <p:nvSpPr>
            <p:cNvPr id="8919" name="Google Shape;8919;p81"/>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1"/>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1"/>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1"/>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1"/>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1"/>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1"/>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1"/>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1"/>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1"/>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1"/>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1"/>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1"/>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1"/>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81"/>
          <p:cNvGrpSpPr/>
          <p:nvPr/>
        </p:nvGrpSpPr>
        <p:grpSpPr>
          <a:xfrm>
            <a:off x="7992826" y="1517790"/>
            <a:ext cx="317431" cy="344584"/>
            <a:chOff x="7992826" y="1517790"/>
            <a:chExt cx="317431" cy="344584"/>
          </a:xfrm>
        </p:grpSpPr>
        <p:sp>
          <p:nvSpPr>
            <p:cNvPr id="8934" name="Google Shape;8934;p81"/>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1"/>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1"/>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1"/>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1"/>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1"/>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1"/>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1"/>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1"/>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1"/>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81"/>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1"/>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1"/>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1"/>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1"/>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81"/>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1"/>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81"/>
          <p:cNvGrpSpPr/>
          <p:nvPr/>
        </p:nvGrpSpPr>
        <p:grpSpPr>
          <a:xfrm>
            <a:off x="4864446" y="3340207"/>
            <a:ext cx="395607" cy="387414"/>
            <a:chOff x="4864446" y="3340207"/>
            <a:chExt cx="395607" cy="387414"/>
          </a:xfrm>
        </p:grpSpPr>
        <p:sp>
          <p:nvSpPr>
            <p:cNvPr id="8952" name="Google Shape;8952;p81"/>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81"/>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1"/>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1"/>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1"/>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1"/>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1"/>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81"/>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1"/>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1"/>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1"/>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1"/>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1"/>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1"/>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1"/>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1"/>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1"/>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1"/>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1"/>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1"/>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1"/>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1"/>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1"/>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1"/>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1"/>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1"/>
          <p:cNvGrpSpPr/>
          <p:nvPr/>
        </p:nvGrpSpPr>
        <p:grpSpPr>
          <a:xfrm>
            <a:off x="3130367" y="4324485"/>
            <a:ext cx="297342" cy="258871"/>
            <a:chOff x="3130367" y="4324485"/>
            <a:chExt cx="297342" cy="258871"/>
          </a:xfrm>
        </p:grpSpPr>
        <p:sp>
          <p:nvSpPr>
            <p:cNvPr id="8978" name="Google Shape;8978;p81"/>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1"/>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1"/>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81"/>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1"/>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1"/>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1"/>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1"/>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1"/>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1"/>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1"/>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81"/>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81"/>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1"/>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81"/>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81"/>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1"/>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81"/>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81"/>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1"/>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81"/>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81"/>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1"/>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1"/>
          <p:cNvGrpSpPr/>
          <p:nvPr/>
        </p:nvGrpSpPr>
        <p:grpSpPr>
          <a:xfrm>
            <a:off x="5302988" y="3389839"/>
            <a:ext cx="394609" cy="286523"/>
            <a:chOff x="5302988" y="3389839"/>
            <a:chExt cx="394609" cy="286523"/>
          </a:xfrm>
        </p:grpSpPr>
        <p:sp>
          <p:nvSpPr>
            <p:cNvPr id="9002" name="Google Shape;9002;p81"/>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1"/>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81"/>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81"/>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1"/>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81"/>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81"/>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1"/>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81"/>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81"/>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1"/>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81"/>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81"/>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1"/>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81"/>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81"/>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1"/>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81"/>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1"/>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1"/>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81"/>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1"/>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1"/>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1"/>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1"/>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1"/>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1"/>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1"/>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1"/>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1"/>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1"/>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1"/>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81"/>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35" name="Google Shape;9035;p81"/>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36" name="Google Shape;9036;p81"/>
          <p:cNvGrpSpPr/>
          <p:nvPr/>
        </p:nvGrpSpPr>
        <p:grpSpPr>
          <a:xfrm>
            <a:off x="3060752" y="2903609"/>
            <a:ext cx="390565" cy="359578"/>
            <a:chOff x="3060752" y="2903609"/>
            <a:chExt cx="390565" cy="359578"/>
          </a:xfrm>
        </p:grpSpPr>
        <p:sp>
          <p:nvSpPr>
            <p:cNvPr id="9037" name="Google Shape;9037;p8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1"/>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1"/>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81"/>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1"/>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1"/>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81"/>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1"/>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1"/>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1"/>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1"/>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1"/>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81"/>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1"/>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1"/>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1"/>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1"/>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81"/>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1"/>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1"/>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1"/>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1"/>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1"/>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1"/>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1"/>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1"/>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1"/>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1"/>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1"/>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1"/>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81"/>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1" name="Google Shape;9071;p81"/>
          <p:cNvGrpSpPr/>
          <p:nvPr/>
        </p:nvGrpSpPr>
        <p:grpSpPr>
          <a:xfrm>
            <a:off x="5741031" y="3386057"/>
            <a:ext cx="394609" cy="294585"/>
            <a:chOff x="5741031" y="3386057"/>
            <a:chExt cx="394609" cy="294585"/>
          </a:xfrm>
        </p:grpSpPr>
        <p:sp>
          <p:nvSpPr>
            <p:cNvPr id="9072" name="Google Shape;9072;p81"/>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1"/>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1"/>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1"/>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1"/>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1"/>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1"/>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1"/>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1"/>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1"/>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1"/>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1"/>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1"/>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81"/>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1"/>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1"/>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1"/>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1"/>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1"/>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1"/>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1"/>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1"/>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1"/>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1"/>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1"/>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1"/>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1"/>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1"/>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1"/>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1"/>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2" name="Google Shape;9102;p81"/>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3" name="Google Shape;9103;p81"/>
          <p:cNvGrpSpPr/>
          <p:nvPr/>
        </p:nvGrpSpPr>
        <p:grpSpPr>
          <a:xfrm>
            <a:off x="6179074" y="3368726"/>
            <a:ext cx="394609" cy="328749"/>
            <a:chOff x="6179074" y="3368726"/>
            <a:chExt cx="394609" cy="328749"/>
          </a:xfrm>
        </p:grpSpPr>
        <p:sp>
          <p:nvSpPr>
            <p:cNvPr id="9104" name="Google Shape;9104;p81"/>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1"/>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81"/>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1"/>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1"/>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1"/>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1"/>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1"/>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1"/>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1"/>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1"/>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1"/>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1"/>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1"/>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1"/>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1"/>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1"/>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1"/>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1"/>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1"/>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1"/>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1"/>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1"/>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1"/>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1"/>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1"/>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1"/>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1"/>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1"/>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1"/>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1"/>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1"/>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1"/>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1"/>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1"/>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1"/>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1"/>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1"/>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1"/>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1"/>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1"/>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1"/>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1"/>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1"/>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1"/>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1"/>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1"/>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1"/>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1"/>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1"/>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1"/>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1"/>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1"/>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1"/>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1"/>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1"/>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1"/>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1"/>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81"/>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1"/>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1"/>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81"/>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1"/>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1"/>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81"/>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1"/>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1"/>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81"/>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1"/>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1"/>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1"/>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1"/>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1"/>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1"/>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1"/>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1"/>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81"/>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1"/>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1"/>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81"/>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1"/>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1"/>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1"/>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7" name="Google Shape;9187;p81"/>
          <p:cNvGrpSpPr/>
          <p:nvPr/>
        </p:nvGrpSpPr>
        <p:grpSpPr>
          <a:xfrm>
            <a:off x="7054924" y="3367728"/>
            <a:ext cx="394583" cy="331007"/>
            <a:chOff x="7054924" y="3367728"/>
            <a:chExt cx="394583" cy="331007"/>
          </a:xfrm>
        </p:grpSpPr>
        <p:sp>
          <p:nvSpPr>
            <p:cNvPr id="9188" name="Google Shape;9188;p81"/>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1"/>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81"/>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1"/>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1"/>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81"/>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1"/>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1"/>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1"/>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81"/>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1"/>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1"/>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1"/>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1"/>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1"/>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1"/>
          <p:cNvGrpSpPr/>
          <p:nvPr/>
        </p:nvGrpSpPr>
        <p:grpSpPr>
          <a:xfrm>
            <a:off x="7492967" y="3361425"/>
            <a:ext cx="394583" cy="343586"/>
            <a:chOff x="7492967" y="3361425"/>
            <a:chExt cx="394583" cy="343586"/>
          </a:xfrm>
        </p:grpSpPr>
        <p:sp>
          <p:nvSpPr>
            <p:cNvPr id="9204" name="Google Shape;9204;p81"/>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1"/>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1"/>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1"/>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1"/>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81"/>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1"/>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1"/>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1"/>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1"/>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1"/>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1"/>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1"/>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1"/>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1"/>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1"/>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1"/>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1"/>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1"/>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1"/>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1"/>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1"/>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1"/>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1"/>
          <p:cNvGrpSpPr/>
          <p:nvPr/>
        </p:nvGrpSpPr>
        <p:grpSpPr>
          <a:xfrm>
            <a:off x="7935527" y="3353154"/>
            <a:ext cx="385287" cy="360156"/>
            <a:chOff x="7935527" y="3353154"/>
            <a:chExt cx="385287" cy="360156"/>
          </a:xfrm>
        </p:grpSpPr>
        <p:sp>
          <p:nvSpPr>
            <p:cNvPr id="9228" name="Google Shape;9228;p81"/>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1"/>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1"/>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1"/>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1"/>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1"/>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1"/>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1"/>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1"/>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1"/>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1"/>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1"/>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81"/>
          <p:cNvGrpSpPr/>
          <p:nvPr/>
        </p:nvGrpSpPr>
        <p:grpSpPr>
          <a:xfrm>
            <a:off x="5319821" y="1986242"/>
            <a:ext cx="348103" cy="348103"/>
            <a:chOff x="5319821" y="1986242"/>
            <a:chExt cx="348103" cy="348103"/>
          </a:xfrm>
        </p:grpSpPr>
        <p:sp>
          <p:nvSpPr>
            <p:cNvPr id="9241" name="Google Shape;9241;p81"/>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81"/>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1"/>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1"/>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1"/>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1"/>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1"/>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1"/>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1"/>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1"/>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1"/>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1"/>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1"/>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1"/>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1"/>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1"/>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1"/>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1"/>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1"/>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1"/>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1"/>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1"/>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1"/>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1"/>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1"/>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1"/>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1"/>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1"/>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1"/>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1"/>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1"/>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1"/>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1"/>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1"/>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1"/>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1"/>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1"/>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1"/>
          <p:cNvGrpSpPr/>
          <p:nvPr/>
        </p:nvGrpSpPr>
        <p:grpSpPr>
          <a:xfrm>
            <a:off x="5765926" y="1976683"/>
            <a:ext cx="348339" cy="348103"/>
            <a:chOff x="5765926" y="1976683"/>
            <a:chExt cx="348339" cy="348103"/>
          </a:xfrm>
        </p:grpSpPr>
        <p:sp>
          <p:nvSpPr>
            <p:cNvPr id="9279" name="Google Shape;9279;p81"/>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1"/>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1"/>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1"/>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1"/>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1"/>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1"/>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1"/>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1"/>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1"/>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1"/>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1"/>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1"/>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1"/>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1"/>
          <p:cNvGrpSpPr/>
          <p:nvPr/>
        </p:nvGrpSpPr>
        <p:grpSpPr>
          <a:xfrm>
            <a:off x="6191390" y="1981489"/>
            <a:ext cx="389068" cy="347787"/>
            <a:chOff x="6191390" y="1981489"/>
            <a:chExt cx="389068" cy="347787"/>
          </a:xfrm>
        </p:grpSpPr>
        <p:sp>
          <p:nvSpPr>
            <p:cNvPr id="9294" name="Google Shape;9294;p81"/>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1"/>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1"/>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1"/>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1"/>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1"/>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1"/>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81"/>
          <p:cNvGrpSpPr/>
          <p:nvPr/>
        </p:nvGrpSpPr>
        <p:grpSpPr>
          <a:xfrm>
            <a:off x="6657846" y="2007591"/>
            <a:ext cx="348103" cy="295714"/>
            <a:chOff x="6657846" y="2007591"/>
            <a:chExt cx="348103" cy="295714"/>
          </a:xfrm>
        </p:grpSpPr>
        <p:sp>
          <p:nvSpPr>
            <p:cNvPr id="9302" name="Google Shape;9302;p81"/>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1"/>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1"/>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1"/>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1"/>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1"/>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1"/>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1"/>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1"/>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1"/>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1"/>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1"/>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1"/>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1"/>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1"/>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1"/>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1"/>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1"/>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1"/>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1"/>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1"/>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1"/>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1"/>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1"/>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1"/>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1"/>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81"/>
          <p:cNvGrpSpPr/>
          <p:nvPr/>
        </p:nvGrpSpPr>
        <p:grpSpPr>
          <a:xfrm>
            <a:off x="7104188" y="1971904"/>
            <a:ext cx="347341" cy="348103"/>
            <a:chOff x="7104188" y="1971904"/>
            <a:chExt cx="347341" cy="348103"/>
          </a:xfrm>
        </p:grpSpPr>
        <p:sp>
          <p:nvSpPr>
            <p:cNvPr id="9329" name="Google Shape;9329;p81"/>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1"/>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81"/>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1"/>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1"/>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1"/>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1"/>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1"/>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1"/>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1"/>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1"/>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1"/>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1"/>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1"/>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81"/>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1"/>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1"/>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1"/>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1"/>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1"/>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1"/>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1"/>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1"/>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1"/>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1"/>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1"/>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1"/>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1"/>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1"/>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1"/>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81"/>
          <p:cNvGrpSpPr/>
          <p:nvPr/>
        </p:nvGrpSpPr>
        <p:grpSpPr>
          <a:xfrm>
            <a:off x="7551264" y="1971904"/>
            <a:ext cx="344321" cy="348155"/>
            <a:chOff x="7551264" y="1971904"/>
            <a:chExt cx="344321" cy="348155"/>
          </a:xfrm>
        </p:grpSpPr>
        <p:sp>
          <p:nvSpPr>
            <p:cNvPr id="9360" name="Google Shape;9360;p81"/>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1"/>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1"/>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1"/>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1"/>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1"/>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1"/>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1"/>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1"/>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1"/>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1"/>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1"/>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1"/>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1"/>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1"/>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1"/>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1"/>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1"/>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1"/>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81"/>
          <p:cNvGrpSpPr/>
          <p:nvPr/>
        </p:nvGrpSpPr>
        <p:grpSpPr>
          <a:xfrm>
            <a:off x="7992065" y="1971904"/>
            <a:ext cx="351621" cy="348103"/>
            <a:chOff x="7992065" y="1971904"/>
            <a:chExt cx="351621" cy="348103"/>
          </a:xfrm>
        </p:grpSpPr>
        <p:sp>
          <p:nvSpPr>
            <p:cNvPr id="9380" name="Google Shape;9380;p81"/>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1"/>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1"/>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1"/>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1"/>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1"/>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1"/>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1"/>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1"/>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1"/>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81"/>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1"/>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1"/>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81"/>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1"/>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81"/>
          <p:cNvGrpSpPr/>
          <p:nvPr/>
        </p:nvGrpSpPr>
        <p:grpSpPr>
          <a:xfrm>
            <a:off x="4911189" y="3793455"/>
            <a:ext cx="296580" cy="364935"/>
            <a:chOff x="4911189" y="3793455"/>
            <a:chExt cx="296580" cy="364935"/>
          </a:xfrm>
        </p:grpSpPr>
        <p:sp>
          <p:nvSpPr>
            <p:cNvPr id="9396" name="Google Shape;9396;p81"/>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1"/>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1"/>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81"/>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1"/>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1"/>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1"/>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1"/>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1"/>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81"/>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1"/>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1"/>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1"/>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1"/>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1"/>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1"/>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1"/>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1"/>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1"/>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1"/>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81"/>
          <p:cNvGrpSpPr/>
          <p:nvPr/>
        </p:nvGrpSpPr>
        <p:grpSpPr>
          <a:xfrm>
            <a:off x="5341433" y="3793271"/>
            <a:ext cx="330272" cy="329117"/>
            <a:chOff x="5341433" y="3793271"/>
            <a:chExt cx="330272" cy="329117"/>
          </a:xfrm>
        </p:grpSpPr>
        <p:sp>
          <p:nvSpPr>
            <p:cNvPr id="9417" name="Google Shape;9417;p81"/>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81"/>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1"/>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1"/>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1"/>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1"/>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1"/>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1"/>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1"/>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1"/>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1"/>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1"/>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1"/>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1"/>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1"/>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81"/>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81"/>
          <p:cNvGrpSpPr/>
          <p:nvPr/>
        </p:nvGrpSpPr>
        <p:grpSpPr>
          <a:xfrm>
            <a:off x="5744051" y="3766250"/>
            <a:ext cx="428511" cy="383186"/>
            <a:chOff x="5744051" y="3766250"/>
            <a:chExt cx="428511" cy="383186"/>
          </a:xfrm>
        </p:grpSpPr>
        <p:sp>
          <p:nvSpPr>
            <p:cNvPr id="9434" name="Google Shape;9434;p81"/>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81"/>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81"/>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1"/>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81"/>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81"/>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1"/>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1"/>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1"/>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1"/>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1"/>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81"/>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1"/>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1"/>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1"/>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1"/>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1"/>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1"/>
          <p:cNvGrpSpPr/>
          <p:nvPr/>
        </p:nvGrpSpPr>
        <p:grpSpPr>
          <a:xfrm>
            <a:off x="6678697" y="3793324"/>
            <a:ext cx="342824" cy="328985"/>
            <a:chOff x="6678697" y="3793324"/>
            <a:chExt cx="342824" cy="328985"/>
          </a:xfrm>
        </p:grpSpPr>
        <p:sp>
          <p:nvSpPr>
            <p:cNvPr id="9452" name="Google Shape;9452;p81"/>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1"/>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1"/>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1"/>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1"/>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1"/>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1"/>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1"/>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81"/>
          <p:cNvGrpSpPr/>
          <p:nvPr/>
        </p:nvGrpSpPr>
        <p:grpSpPr>
          <a:xfrm>
            <a:off x="7101903" y="3762022"/>
            <a:ext cx="398627" cy="392088"/>
            <a:chOff x="7101903" y="3762022"/>
            <a:chExt cx="398627" cy="392088"/>
          </a:xfrm>
        </p:grpSpPr>
        <p:sp>
          <p:nvSpPr>
            <p:cNvPr id="9461" name="Google Shape;9461;p81"/>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1"/>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81"/>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1"/>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1"/>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1"/>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1"/>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1"/>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1"/>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1"/>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1"/>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1"/>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1"/>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1"/>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1"/>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1"/>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81"/>
          <p:cNvGrpSpPr/>
          <p:nvPr/>
        </p:nvGrpSpPr>
        <p:grpSpPr>
          <a:xfrm>
            <a:off x="7541469" y="3793455"/>
            <a:ext cx="407897" cy="328985"/>
            <a:chOff x="7541469" y="3793455"/>
            <a:chExt cx="407897" cy="328985"/>
          </a:xfrm>
        </p:grpSpPr>
        <p:sp>
          <p:nvSpPr>
            <p:cNvPr id="9480" name="Google Shape;9480;p81"/>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1"/>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1"/>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1"/>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1"/>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1"/>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81"/>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81"/>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1"/>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1"/>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1"/>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1"/>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1"/>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1"/>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1"/>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1"/>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1"/>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1"/>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1"/>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1"/>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1"/>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1"/>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1"/>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1"/>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1"/>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1"/>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1"/>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1"/>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1"/>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1"/>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81"/>
          <p:cNvGrpSpPr/>
          <p:nvPr/>
        </p:nvGrpSpPr>
        <p:grpSpPr>
          <a:xfrm>
            <a:off x="5310288" y="2956312"/>
            <a:ext cx="432292" cy="264412"/>
            <a:chOff x="5310288" y="2956312"/>
            <a:chExt cx="432292" cy="264412"/>
          </a:xfrm>
        </p:grpSpPr>
        <p:sp>
          <p:nvSpPr>
            <p:cNvPr id="9511" name="Google Shape;9511;p81"/>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81"/>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1"/>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1"/>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1"/>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1"/>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1"/>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1"/>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1"/>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1"/>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1"/>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1"/>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1"/>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1"/>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1"/>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1"/>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1"/>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1"/>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1"/>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1"/>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1"/>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1"/>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81"/>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1"/>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1"/>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1"/>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1"/>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8" name="Google Shape;9538;p81"/>
          <p:cNvGrpSpPr/>
          <p:nvPr/>
        </p:nvGrpSpPr>
        <p:grpSpPr>
          <a:xfrm>
            <a:off x="4879047" y="2432320"/>
            <a:ext cx="398075" cy="340303"/>
            <a:chOff x="4879047" y="2432320"/>
            <a:chExt cx="398075" cy="340303"/>
          </a:xfrm>
        </p:grpSpPr>
        <p:sp>
          <p:nvSpPr>
            <p:cNvPr id="9539" name="Google Shape;9539;p81"/>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1"/>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1"/>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1"/>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1"/>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1"/>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1"/>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1"/>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1"/>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81"/>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1"/>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1"/>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1"/>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1"/>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1"/>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1"/>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1"/>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1"/>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1"/>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1"/>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1"/>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1"/>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1"/>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1"/>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1"/>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1"/>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5" name="Google Shape;9565;p81"/>
          <p:cNvGrpSpPr/>
          <p:nvPr/>
        </p:nvGrpSpPr>
        <p:grpSpPr>
          <a:xfrm>
            <a:off x="5388701" y="2393823"/>
            <a:ext cx="280982" cy="395896"/>
            <a:chOff x="5388701" y="2393823"/>
            <a:chExt cx="280982" cy="395896"/>
          </a:xfrm>
        </p:grpSpPr>
        <p:sp>
          <p:nvSpPr>
            <p:cNvPr id="9566" name="Google Shape;9566;p81"/>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1"/>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1"/>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1"/>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1"/>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1"/>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1"/>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1"/>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1"/>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1"/>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1"/>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1"/>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1"/>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1"/>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1"/>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81"/>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81"/>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1"/>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1"/>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1"/>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1"/>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1"/>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1"/>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1"/>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1"/>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1"/>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1"/>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1"/>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1"/>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1"/>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81"/>
          <p:cNvGrpSpPr/>
          <p:nvPr/>
        </p:nvGrpSpPr>
        <p:grpSpPr>
          <a:xfrm>
            <a:off x="5743289" y="2439122"/>
            <a:ext cx="444871" cy="316407"/>
            <a:chOff x="5743289" y="2439122"/>
            <a:chExt cx="444871" cy="316407"/>
          </a:xfrm>
        </p:grpSpPr>
        <p:sp>
          <p:nvSpPr>
            <p:cNvPr id="9597" name="Google Shape;9597;p81"/>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1"/>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1"/>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1"/>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1"/>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1"/>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1"/>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1"/>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1"/>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1"/>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1"/>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1"/>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1"/>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1"/>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1"/>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1"/>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1"/>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1"/>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1"/>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1"/>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1"/>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1"/>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1"/>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1"/>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1"/>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1"/>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1"/>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1"/>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81"/>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81"/>
          <p:cNvGrpSpPr/>
          <p:nvPr/>
        </p:nvGrpSpPr>
        <p:grpSpPr>
          <a:xfrm>
            <a:off x="6230360" y="2432583"/>
            <a:ext cx="351359" cy="363412"/>
            <a:chOff x="6230360" y="2432583"/>
            <a:chExt cx="351359" cy="363412"/>
          </a:xfrm>
        </p:grpSpPr>
        <p:sp>
          <p:nvSpPr>
            <p:cNvPr id="9627" name="Google Shape;9627;p81"/>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1"/>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1"/>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1"/>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1"/>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1"/>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1"/>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1"/>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1"/>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1"/>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1"/>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1"/>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1"/>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1"/>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1"/>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1"/>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81"/>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1"/>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1"/>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1"/>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1"/>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81"/>
          <p:cNvGrpSpPr/>
          <p:nvPr/>
        </p:nvGrpSpPr>
        <p:grpSpPr>
          <a:xfrm>
            <a:off x="6633976" y="2459552"/>
            <a:ext cx="387781" cy="286680"/>
            <a:chOff x="6633976" y="2459552"/>
            <a:chExt cx="387781" cy="286680"/>
          </a:xfrm>
        </p:grpSpPr>
        <p:sp>
          <p:nvSpPr>
            <p:cNvPr id="9649" name="Google Shape;9649;p81"/>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1"/>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1"/>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1"/>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1"/>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1"/>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1"/>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1"/>
          <p:cNvGrpSpPr/>
          <p:nvPr/>
        </p:nvGrpSpPr>
        <p:grpSpPr>
          <a:xfrm>
            <a:off x="7091110" y="2428565"/>
            <a:ext cx="376989" cy="348864"/>
            <a:chOff x="7091110" y="2428565"/>
            <a:chExt cx="376989" cy="348864"/>
          </a:xfrm>
        </p:grpSpPr>
        <p:sp>
          <p:nvSpPr>
            <p:cNvPr id="9657" name="Google Shape;9657;p81"/>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1"/>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1"/>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1"/>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1"/>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1"/>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1"/>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1"/>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81"/>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81"/>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1"/>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1"/>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81"/>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81"/>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81"/>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1"/>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81"/>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1"/>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1"/>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1"/>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1"/>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1"/>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81"/>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1"/>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1"/>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1"/>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1"/>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1"/>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1"/>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1"/>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1"/>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8" name="Google Shape;9688;p81"/>
          <p:cNvGrpSpPr/>
          <p:nvPr/>
        </p:nvGrpSpPr>
        <p:grpSpPr>
          <a:xfrm>
            <a:off x="7536427" y="2415225"/>
            <a:ext cx="369715" cy="375492"/>
            <a:chOff x="7536427" y="2415225"/>
            <a:chExt cx="369715" cy="375492"/>
          </a:xfrm>
        </p:grpSpPr>
        <p:sp>
          <p:nvSpPr>
            <p:cNvPr id="9689" name="Google Shape;9689;p81"/>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1"/>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81"/>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1"/>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1"/>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1"/>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1"/>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1"/>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1"/>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1"/>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1"/>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1"/>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81"/>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1"/>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1"/>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1"/>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1"/>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1"/>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1"/>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1"/>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1"/>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1"/>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1"/>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1"/>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1"/>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1"/>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1"/>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1"/>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1"/>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1"/>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1"/>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1"/>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1"/>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1"/>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1"/>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1"/>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1"/>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1"/>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81"/>
          <p:cNvGrpSpPr/>
          <p:nvPr/>
        </p:nvGrpSpPr>
        <p:grpSpPr>
          <a:xfrm>
            <a:off x="7980773" y="2428802"/>
            <a:ext cx="353381" cy="358160"/>
            <a:chOff x="7980773" y="2428802"/>
            <a:chExt cx="353381" cy="358160"/>
          </a:xfrm>
        </p:grpSpPr>
        <p:sp>
          <p:nvSpPr>
            <p:cNvPr id="9728" name="Google Shape;9728;p81"/>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1"/>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1"/>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1"/>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1"/>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1"/>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1"/>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1"/>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1"/>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81"/>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81"/>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81"/>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1"/>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1"/>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1"/>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1"/>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1"/>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1"/>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1"/>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1"/>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1"/>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1"/>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1"/>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1"/>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1"/>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1"/>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1"/>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1"/>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1"/>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1"/>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81"/>
          <p:cNvGrpSpPr/>
          <p:nvPr/>
        </p:nvGrpSpPr>
        <p:grpSpPr>
          <a:xfrm>
            <a:off x="4886058" y="4291240"/>
            <a:ext cx="346343" cy="343953"/>
            <a:chOff x="4886058" y="4291240"/>
            <a:chExt cx="346343" cy="343953"/>
          </a:xfrm>
        </p:grpSpPr>
        <p:sp>
          <p:nvSpPr>
            <p:cNvPr id="9759" name="Google Shape;9759;p81"/>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1"/>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1"/>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1"/>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1"/>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1"/>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1"/>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1"/>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1"/>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1"/>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1"/>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1"/>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1"/>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81"/>
          <p:cNvGrpSpPr/>
          <p:nvPr/>
        </p:nvGrpSpPr>
        <p:grpSpPr>
          <a:xfrm>
            <a:off x="5344216" y="4291056"/>
            <a:ext cx="304616" cy="343560"/>
            <a:chOff x="5344216" y="4291056"/>
            <a:chExt cx="304616" cy="343560"/>
          </a:xfrm>
        </p:grpSpPr>
        <p:sp>
          <p:nvSpPr>
            <p:cNvPr id="9773" name="Google Shape;9773;p81"/>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1"/>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1"/>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1"/>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1"/>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1"/>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1"/>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1"/>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1"/>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1"/>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1"/>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81"/>
          <p:cNvGrpSpPr/>
          <p:nvPr/>
        </p:nvGrpSpPr>
        <p:grpSpPr>
          <a:xfrm>
            <a:off x="6279999" y="4264422"/>
            <a:ext cx="204093" cy="343743"/>
            <a:chOff x="6271562" y="4290872"/>
            <a:chExt cx="204093" cy="343743"/>
          </a:xfrm>
        </p:grpSpPr>
        <p:sp>
          <p:nvSpPr>
            <p:cNvPr id="9785" name="Google Shape;9785;p81"/>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1"/>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1"/>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1"/>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1"/>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1"/>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1"/>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1"/>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1"/>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1"/>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1"/>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1"/>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81"/>
          <p:cNvGrpSpPr/>
          <p:nvPr/>
        </p:nvGrpSpPr>
        <p:grpSpPr>
          <a:xfrm>
            <a:off x="6639491" y="4329238"/>
            <a:ext cx="344085" cy="267195"/>
            <a:chOff x="6639491" y="4329238"/>
            <a:chExt cx="344085" cy="267195"/>
          </a:xfrm>
        </p:grpSpPr>
        <p:sp>
          <p:nvSpPr>
            <p:cNvPr id="9798" name="Google Shape;9798;p81"/>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1"/>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1"/>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1"/>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1"/>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1"/>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1"/>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1"/>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1"/>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1"/>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1"/>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1"/>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1"/>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1"/>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1"/>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1"/>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1"/>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1"/>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6" name="Google Shape;9816;p81"/>
          <p:cNvGrpSpPr/>
          <p:nvPr/>
        </p:nvGrpSpPr>
        <p:grpSpPr>
          <a:xfrm>
            <a:off x="7133336" y="4291056"/>
            <a:ext cx="232979" cy="343560"/>
            <a:chOff x="7133336" y="4291056"/>
            <a:chExt cx="232979" cy="343560"/>
          </a:xfrm>
        </p:grpSpPr>
        <p:sp>
          <p:nvSpPr>
            <p:cNvPr id="9817" name="Google Shape;9817;p81"/>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1"/>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1"/>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1"/>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1"/>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1"/>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1"/>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1"/>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1"/>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1"/>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1"/>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1"/>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1"/>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1"/>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81"/>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1"/>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1"/>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81"/>
          <p:cNvGrpSpPr/>
          <p:nvPr/>
        </p:nvGrpSpPr>
        <p:grpSpPr>
          <a:xfrm>
            <a:off x="7571379" y="4291056"/>
            <a:ext cx="232979" cy="343560"/>
            <a:chOff x="7571379" y="4291056"/>
            <a:chExt cx="232979" cy="343560"/>
          </a:xfrm>
        </p:grpSpPr>
        <p:sp>
          <p:nvSpPr>
            <p:cNvPr id="9835" name="Google Shape;9835;p81"/>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1"/>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81"/>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1"/>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1"/>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1"/>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1"/>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1"/>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1"/>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81"/>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81"/>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1"/>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1"/>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1"/>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1"/>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81"/>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1" name="Google Shape;9851;p81"/>
          <p:cNvGrpSpPr/>
          <p:nvPr/>
        </p:nvGrpSpPr>
        <p:grpSpPr>
          <a:xfrm>
            <a:off x="6666381" y="3347875"/>
            <a:ext cx="295819" cy="370712"/>
            <a:chOff x="6666381" y="3347875"/>
            <a:chExt cx="295819" cy="370712"/>
          </a:xfrm>
        </p:grpSpPr>
        <p:sp>
          <p:nvSpPr>
            <p:cNvPr id="9852" name="Google Shape;9852;p81"/>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1"/>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1"/>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1"/>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1"/>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1"/>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1"/>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1"/>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1"/>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1"/>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1"/>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1"/>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1"/>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1"/>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1"/>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1"/>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1"/>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1"/>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1"/>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1"/>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1"/>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1"/>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1"/>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1"/>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1"/>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1"/>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1"/>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1"/>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1"/>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1"/>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1"/>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1"/>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1"/>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1"/>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1"/>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1"/>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1"/>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1"/>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1"/>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1"/>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2" name="Google Shape;9892;p81"/>
          <p:cNvGrpSpPr/>
          <p:nvPr/>
        </p:nvGrpSpPr>
        <p:grpSpPr>
          <a:xfrm>
            <a:off x="4877760" y="2887459"/>
            <a:ext cx="389567" cy="390329"/>
            <a:chOff x="4877760" y="2887459"/>
            <a:chExt cx="389567" cy="390329"/>
          </a:xfrm>
        </p:grpSpPr>
        <p:sp>
          <p:nvSpPr>
            <p:cNvPr id="9893" name="Google Shape;9893;p81"/>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1"/>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1"/>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1"/>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1"/>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1"/>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1"/>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1"/>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1"/>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1"/>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1"/>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1"/>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1"/>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1"/>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81"/>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1"/>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1"/>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1"/>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1"/>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1"/>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1"/>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1"/>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1"/>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1"/>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1"/>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1"/>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1"/>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81"/>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81"/>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1"/>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1"/>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1"/>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1"/>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1"/>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1"/>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1"/>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1"/>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1"/>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1"/>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1"/>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1"/>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1"/>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1"/>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1"/>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7" name="Google Shape;9937;p81"/>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1"/>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1"/>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1"/>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1"/>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42" name="Google Shape;9942;p81"/>
          <p:cNvGrpSpPr/>
          <p:nvPr/>
        </p:nvGrpSpPr>
        <p:grpSpPr>
          <a:xfrm>
            <a:off x="5779239" y="2887695"/>
            <a:ext cx="314411" cy="389830"/>
            <a:chOff x="5779239" y="2887695"/>
            <a:chExt cx="314411" cy="389830"/>
          </a:xfrm>
        </p:grpSpPr>
        <p:sp>
          <p:nvSpPr>
            <p:cNvPr id="9943" name="Google Shape;9943;p81"/>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1"/>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1"/>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1"/>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1"/>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1"/>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1"/>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1"/>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1"/>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1"/>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1"/>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1"/>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1"/>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1"/>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1"/>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1"/>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1"/>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1"/>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1"/>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1"/>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1"/>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1"/>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1"/>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1"/>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1"/>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1"/>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1"/>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1"/>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1"/>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1"/>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1"/>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1"/>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1"/>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1"/>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1"/>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1"/>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1"/>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1"/>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81"/>
          <p:cNvGrpSpPr/>
          <p:nvPr/>
        </p:nvGrpSpPr>
        <p:grpSpPr>
          <a:xfrm>
            <a:off x="6190130" y="2940977"/>
            <a:ext cx="389830" cy="283004"/>
            <a:chOff x="6190130" y="2940977"/>
            <a:chExt cx="389830" cy="283004"/>
          </a:xfrm>
        </p:grpSpPr>
        <p:sp>
          <p:nvSpPr>
            <p:cNvPr id="9988" name="Google Shape;9988;p81"/>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1"/>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1"/>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1"/>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1"/>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1"/>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1"/>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1"/>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1"/>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1"/>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1"/>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1"/>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1"/>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1"/>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1"/>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1"/>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1"/>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1"/>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1"/>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1"/>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1"/>
          <p:cNvGrpSpPr/>
          <p:nvPr/>
        </p:nvGrpSpPr>
        <p:grpSpPr>
          <a:xfrm>
            <a:off x="6633976" y="2900274"/>
            <a:ext cx="389803" cy="364673"/>
            <a:chOff x="6633976" y="2900274"/>
            <a:chExt cx="389803" cy="364673"/>
          </a:xfrm>
        </p:grpSpPr>
        <p:sp>
          <p:nvSpPr>
            <p:cNvPr id="10019" name="Google Shape;10019;p81"/>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1"/>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81"/>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81"/>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1"/>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1"/>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1"/>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81"/>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1"/>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1"/>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1"/>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1"/>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1"/>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1"/>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1"/>
          <p:cNvGrpSpPr/>
          <p:nvPr/>
        </p:nvGrpSpPr>
        <p:grpSpPr>
          <a:xfrm>
            <a:off x="7517835" y="2885437"/>
            <a:ext cx="364935" cy="382529"/>
            <a:chOff x="7517835" y="2885437"/>
            <a:chExt cx="364935" cy="382529"/>
          </a:xfrm>
        </p:grpSpPr>
        <p:sp>
          <p:nvSpPr>
            <p:cNvPr id="10037" name="Google Shape;10037;p81"/>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1"/>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1"/>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1"/>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1"/>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1"/>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1"/>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1"/>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1"/>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1"/>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1"/>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1"/>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1"/>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1"/>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1"/>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1"/>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1"/>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1"/>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1"/>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1"/>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4" name="Google Shape;10074;p81"/>
          <p:cNvGrpSpPr/>
          <p:nvPr/>
        </p:nvGrpSpPr>
        <p:grpSpPr>
          <a:xfrm>
            <a:off x="7087591" y="2887144"/>
            <a:ext cx="358160" cy="385602"/>
            <a:chOff x="7087591" y="2887144"/>
            <a:chExt cx="358160" cy="385602"/>
          </a:xfrm>
        </p:grpSpPr>
        <p:sp>
          <p:nvSpPr>
            <p:cNvPr id="10075" name="Google Shape;10075;p81"/>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1"/>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1"/>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1"/>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1"/>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1"/>
          <p:cNvGrpSpPr/>
          <p:nvPr/>
        </p:nvGrpSpPr>
        <p:grpSpPr>
          <a:xfrm>
            <a:off x="7951362" y="2885437"/>
            <a:ext cx="382529" cy="382529"/>
            <a:chOff x="7951362" y="2885437"/>
            <a:chExt cx="382529" cy="382529"/>
          </a:xfrm>
        </p:grpSpPr>
        <p:sp>
          <p:nvSpPr>
            <p:cNvPr id="10095" name="Google Shape;10095;p81"/>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1"/>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1"/>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1"/>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1"/>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1"/>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81"/>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1"/>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1"/>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1"/>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1"/>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1"/>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4" name="Google Shape;10144;p81"/>
          <p:cNvGrpSpPr/>
          <p:nvPr/>
        </p:nvGrpSpPr>
        <p:grpSpPr>
          <a:xfrm>
            <a:off x="8054406" y="3814489"/>
            <a:ext cx="276964" cy="336601"/>
            <a:chOff x="8054406" y="3814489"/>
            <a:chExt cx="276964" cy="336601"/>
          </a:xfrm>
        </p:grpSpPr>
        <p:sp>
          <p:nvSpPr>
            <p:cNvPr id="10145" name="Google Shape;10145;p81"/>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81"/>
          <p:cNvGrpSpPr/>
          <p:nvPr/>
        </p:nvGrpSpPr>
        <p:grpSpPr>
          <a:xfrm>
            <a:off x="7936787" y="4295074"/>
            <a:ext cx="378249" cy="335524"/>
            <a:chOff x="7936787" y="4295074"/>
            <a:chExt cx="378249" cy="335524"/>
          </a:xfrm>
        </p:grpSpPr>
        <p:sp>
          <p:nvSpPr>
            <p:cNvPr id="10155" name="Google Shape;10155;p81"/>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1"/>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1"/>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1"/>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1"/>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1"/>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81"/>
          <p:cNvGrpSpPr/>
          <p:nvPr/>
        </p:nvGrpSpPr>
        <p:grpSpPr>
          <a:xfrm>
            <a:off x="4886058" y="1965890"/>
            <a:ext cx="388569" cy="388307"/>
            <a:chOff x="4886058" y="1965890"/>
            <a:chExt cx="388569" cy="388307"/>
          </a:xfrm>
        </p:grpSpPr>
        <p:sp>
          <p:nvSpPr>
            <p:cNvPr id="10172" name="Google Shape;10172;p81"/>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1"/>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86" name="Shape 10186"/>
        <p:cNvGrpSpPr/>
        <p:nvPr/>
      </p:nvGrpSpPr>
      <p:grpSpPr>
        <a:xfrm>
          <a:off x="0" y="0"/>
          <a:ext cx="0" cy="0"/>
          <a:chOff x="0" y="0"/>
          <a:chExt cx="0" cy="0"/>
        </a:xfrm>
      </p:grpSpPr>
      <p:sp>
        <p:nvSpPr>
          <p:cNvPr id="10187" name="Google Shape;10187;p8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88" name="Google Shape;10188;p8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189" name="Google Shape;10189;p82"/>
          <p:cNvGrpSpPr/>
          <p:nvPr/>
        </p:nvGrpSpPr>
        <p:grpSpPr>
          <a:xfrm>
            <a:off x="1765162" y="3346789"/>
            <a:ext cx="292801" cy="359258"/>
            <a:chOff x="1765162" y="3346789"/>
            <a:chExt cx="292801" cy="359258"/>
          </a:xfrm>
        </p:grpSpPr>
        <p:sp>
          <p:nvSpPr>
            <p:cNvPr id="10190" name="Google Shape;10190;p82"/>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2"/>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2"/>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2"/>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2"/>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2"/>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2"/>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2"/>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2"/>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2"/>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2"/>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2"/>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2"/>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2"/>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2"/>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82"/>
          <p:cNvGrpSpPr/>
          <p:nvPr/>
        </p:nvGrpSpPr>
        <p:grpSpPr>
          <a:xfrm>
            <a:off x="3077632" y="2445004"/>
            <a:ext cx="358996" cy="296309"/>
            <a:chOff x="3077632" y="2445004"/>
            <a:chExt cx="358996" cy="296309"/>
          </a:xfrm>
        </p:grpSpPr>
        <p:sp>
          <p:nvSpPr>
            <p:cNvPr id="10206" name="Google Shape;10206;p82"/>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2"/>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2"/>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2"/>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2"/>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2"/>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2"/>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2"/>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2"/>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2"/>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2"/>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2"/>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2"/>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2"/>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2"/>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2"/>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2"/>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2"/>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2"/>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2"/>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2"/>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2"/>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2"/>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2"/>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2"/>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2"/>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82"/>
          <p:cNvGrpSpPr/>
          <p:nvPr/>
        </p:nvGrpSpPr>
        <p:grpSpPr>
          <a:xfrm>
            <a:off x="2635237" y="2431780"/>
            <a:ext cx="359232" cy="323018"/>
            <a:chOff x="2635237" y="2431780"/>
            <a:chExt cx="359232" cy="323018"/>
          </a:xfrm>
        </p:grpSpPr>
        <p:sp>
          <p:nvSpPr>
            <p:cNvPr id="10233" name="Google Shape;10233;p82"/>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2"/>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2"/>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2"/>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2"/>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2"/>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2"/>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2"/>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2"/>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2"/>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2"/>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2"/>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2"/>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2"/>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2"/>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2"/>
          <p:cNvGrpSpPr/>
          <p:nvPr/>
        </p:nvGrpSpPr>
        <p:grpSpPr>
          <a:xfrm>
            <a:off x="4011651" y="3768132"/>
            <a:ext cx="373189" cy="358944"/>
            <a:chOff x="4011651" y="3768132"/>
            <a:chExt cx="373189" cy="358944"/>
          </a:xfrm>
        </p:grpSpPr>
        <p:sp>
          <p:nvSpPr>
            <p:cNvPr id="10249" name="Google Shape;10249;p82"/>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82"/>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2"/>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2"/>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2"/>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2"/>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2"/>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2"/>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2"/>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2"/>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82"/>
          <p:cNvGrpSpPr/>
          <p:nvPr/>
        </p:nvGrpSpPr>
        <p:grpSpPr>
          <a:xfrm>
            <a:off x="2189568" y="1961603"/>
            <a:ext cx="364993" cy="359049"/>
            <a:chOff x="2189568" y="1961603"/>
            <a:chExt cx="364993" cy="359049"/>
          </a:xfrm>
        </p:grpSpPr>
        <p:sp>
          <p:nvSpPr>
            <p:cNvPr id="10260" name="Google Shape;10260;p82"/>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2"/>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2"/>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2"/>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2"/>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2"/>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2"/>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2"/>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2"/>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2"/>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2"/>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2"/>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2"/>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2"/>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2"/>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2"/>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2"/>
          <p:cNvGrpSpPr/>
          <p:nvPr/>
        </p:nvGrpSpPr>
        <p:grpSpPr>
          <a:xfrm>
            <a:off x="2193077" y="2419971"/>
            <a:ext cx="378426" cy="346323"/>
            <a:chOff x="2193077" y="2419971"/>
            <a:chExt cx="378426" cy="346323"/>
          </a:xfrm>
        </p:grpSpPr>
        <p:sp>
          <p:nvSpPr>
            <p:cNvPr id="10277" name="Google Shape;10277;p82"/>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2"/>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2"/>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2"/>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2"/>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2"/>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2"/>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2"/>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2"/>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2"/>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2"/>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2"/>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2"/>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2"/>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2"/>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2"/>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2"/>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2"/>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2"/>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2"/>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2"/>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82"/>
          <p:cNvGrpSpPr/>
          <p:nvPr/>
        </p:nvGrpSpPr>
        <p:grpSpPr>
          <a:xfrm>
            <a:off x="861622" y="2881770"/>
            <a:ext cx="276802" cy="367140"/>
            <a:chOff x="861622" y="2881770"/>
            <a:chExt cx="276802" cy="367140"/>
          </a:xfrm>
        </p:grpSpPr>
        <p:sp>
          <p:nvSpPr>
            <p:cNvPr id="10299" name="Google Shape;10299;p82"/>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2"/>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2"/>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2"/>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2"/>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2"/>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2"/>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2"/>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2"/>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2"/>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2"/>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2"/>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2"/>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2"/>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2"/>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2"/>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2"/>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2"/>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2"/>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2"/>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2"/>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2"/>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1" name="Google Shape;10321;p82"/>
          <p:cNvGrpSpPr/>
          <p:nvPr/>
        </p:nvGrpSpPr>
        <p:grpSpPr>
          <a:xfrm>
            <a:off x="3968184" y="2881691"/>
            <a:ext cx="369444" cy="367140"/>
            <a:chOff x="3968184" y="2881691"/>
            <a:chExt cx="369444" cy="367140"/>
          </a:xfrm>
        </p:grpSpPr>
        <p:sp>
          <p:nvSpPr>
            <p:cNvPr id="10322" name="Google Shape;10322;p82"/>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2"/>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2"/>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2"/>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2"/>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2"/>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2"/>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2"/>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2"/>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2"/>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2"/>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2"/>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2"/>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2"/>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2"/>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2"/>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2"/>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2"/>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2"/>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2"/>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2"/>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2"/>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2"/>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2"/>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82"/>
          <p:cNvGrpSpPr/>
          <p:nvPr/>
        </p:nvGrpSpPr>
        <p:grpSpPr>
          <a:xfrm>
            <a:off x="3513796" y="2882084"/>
            <a:ext cx="371487" cy="366826"/>
            <a:chOff x="3513796" y="2882084"/>
            <a:chExt cx="371487" cy="366826"/>
          </a:xfrm>
        </p:grpSpPr>
        <p:sp>
          <p:nvSpPr>
            <p:cNvPr id="10347" name="Google Shape;10347;p82"/>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2"/>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2"/>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2"/>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2"/>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2"/>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2"/>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2"/>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2"/>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2"/>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2"/>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2"/>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2"/>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2"/>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2"/>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2"/>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2"/>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2"/>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2"/>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2"/>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2"/>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2"/>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2"/>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2"/>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2"/>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2"/>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2"/>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2"/>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2"/>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2"/>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2"/>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2"/>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2"/>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2"/>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2"/>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2"/>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2"/>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2"/>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2"/>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2"/>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2"/>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2"/>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2"/>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2"/>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2"/>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2"/>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2"/>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2"/>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2"/>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2"/>
          <p:cNvGrpSpPr/>
          <p:nvPr/>
        </p:nvGrpSpPr>
        <p:grpSpPr>
          <a:xfrm>
            <a:off x="873615" y="1500275"/>
            <a:ext cx="335011" cy="359232"/>
            <a:chOff x="873615" y="1500275"/>
            <a:chExt cx="335011" cy="359232"/>
          </a:xfrm>
        </p:grpSpPr>
        <p:sp>
          <p:nvSpPr>
            <p:cNvPr id="10397" name="Google Shape;10397;p82"/>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2"/>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2"/>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2"/>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2"/>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2"/>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2"/>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2"/>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2"/>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2"/>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2"/>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2"/>
          <p:cNvGrpSpPr/>
          <p:nvPr/>
        </p:nvGrpSpPr>
        <p:grpSpPr>
          <a:xfrm>
            <a:off x="2202058" y="3346737"/>
            <a:ext cx="337158" cy="359311"/>
            <a:chOff x="2202058" y="3346737"/>
            <a:chExt cx="337158" cy="359311"/>
          </a:xfrm>
        </p:grpSpPr>
        <p:sp>
          <p:nvSpPr>
            <p:cNvPr id="10409" name="Google Shape;10409;p82"/>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2"/>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2"/>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2"/>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2"/>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2"/>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2"/>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2"/>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2"/>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82"/>
          <p:cNvGrpSpPr/>
          <p:nvPr/>
        </p:nvGrpSpPr>
        <p:grpSpPr>
          <a:xfrm>
            <a:off x="2223059" y="3818172"/>
            <a:ext cx="359232" cy="306050"/>
            <a:chOff x="2223059" y="3818172"/>
            <a:chExt cx="359232" cy="306050"/>
          </a:xfrm>
        </p:grpSpPr>
        <p:sp>
          <p:nvSpPr>
            <p:cNvPr id="10419" name="Google Shape;10419;p82"/>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2"/>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2"/>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2"/>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2"/>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2"/>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82"/>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2"/>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2"/>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8" name="Google Shape;10428;p82"/>
          <p:cNvGrpSpPr/>
          <p:nvPr/>
        </p:nvGrpSpPr>
        <p:grpSpPr>
          <a:xfrm>
            <a:off x="1725989" y="1991820"/>
            <a:ext cx="378426" cy="298509"/>
            <a:chOff x="1725989" y="1991820"/>
            <a:chExt cx="378426" cy="298509"/>
          </a:xfrm>
        </p:grpSpPr>
        <p:sp>
          <p:nvSpPr>
            <p:cNvPr id="10429" name="Google Shape;10429;p82"/>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2"/>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2"/>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2"/>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2"/>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2"/>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2"/>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2"/>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2"/>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2"/>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2"/>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2"/>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82"/>
          <p:cNvGrpSpPr/>
          <p:nvPr/>
        </p:nvGrpSpPr>
        <p:grpSpPr>
          <a:xfrm>
            <a:off x="1768409" y="3791751"/>
            <a:ext cx="367978" cy="359075"/>
            <a:chOff x="1768409" y="3791751"/>
            <a:chExt cx="367978" cy="359075"/>
          </a:xfrm>
        </p:grpSpPr>
        <p:sp>
          <p:nvSpPr>
            <p:cNvPr id="10442" name="Google Shape;10442;p82"/>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2"/>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2"/>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2"/>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2"/>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2"/>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2"/>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2"/>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2"/>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2"/>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2"/>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2"/>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2"/>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2"/>
          <p:cNvGrpSpPr/>
          <p:nvPr/>
        </p:nvGrpSpPr>
        <p:grpSpPr>
          <a:xfrm>
            <a:off x="2668963" y="3791306"/>
            <a:ext cx="358735" cy="359311"/>
            <a:chOff x="2668963" y="3791306"/>
            <a:chExt cx="358735" cy="359311"/>
          </a:xfrm>
        </p:grpSpPr>
        <p:sp>
          <p:nvSpPr>
            <p:cNvPr id="10456" name="Google Shape;10456;p82"/>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2"/>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2"/>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2"/>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2"/>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2"/>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2"/>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2"/>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2"/>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82"/>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2"/>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2"/>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2"/>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2"/>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2"/>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2"/>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2"/>
          <p:cNvGrpSpPr/>
          <p:nvPr/>
        </p:nvGrpSpPr>
        <p:grpSpPr>
          <a:xfrm>
            <a:off x="849682" y="1995198"/>
            <a:ext cx="363893" cy="291727"/>
            <a:chOff x="849682" y="1995198"/>
            <a:chExt cx="363893" cy="291727"/>
          </a:xfrm>
        </p:grpSpPr>
        <p:sp>
          <p:nvSpPr>
            <p:cNvPr id="10473" name="Google Shape;10473;p82"/>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2"/>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2"/>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2"/>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82"/>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2"/>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2"/>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2"/>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2"/>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2"/>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2"/>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2"/>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2"/>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2"/>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2"/>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2"/>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2"/>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2"/>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1" name="Google Shape;10491;p82"/>
          <p:cNvGrpSpPr/>
          <p:nvPr/>
        </p:nvGrpSpPr>
        <p:grpSpPr>
          <a:xfrm>
            <a:off x="3065430" y="1990066"/>
            <a:ext cx="378190" cy="302044"/>
            <a:chOff x="3065430" y="1990066"/>
            <a:chExt cx="378190" cy="302044"/>
          </a:xfrm>
        </p:grpSpPr>
        <p:sp>
          <p:nvSpPr>
            <p:cNvPr id="10492" name="Google Shape;10492;p82"/>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2"/>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2"/>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2"/>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82"/>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82"/>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2"/>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2"/>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2"/>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2"/>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2"/>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3" name="Google Shape;10503;p82"/>
          <p:cNvGrpSpPr/>
          <p:nvPr/>
        </p:nvGrpSpPr>
        <p:grpSpPr>
          <a:xfrm>
            <a:off x="3568234" y="3791410"/>
            <a:ext cx="347501" cy="359284"/>
            <a:chOff x="3568234" y="3791410"/>
            <a:chExt cx="347501" cy="359284"/>
          </a:xfrm>
        </p:grpSpPr>
        <p:sp>
          <p:nvSpPr>
            <p:cNvPr id="10504" name="Google Shape;10504;p82"/>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2"/>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2"/>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2"/>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2"/>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2"/>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2"/>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2"/>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2"/>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2"/>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2"/>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5" name="Google Shape;10515;p82"/>
          <p:cNvGrpSpPr/>
          <p:nvPr/>
        </p:nvGrpSpPr>
        <p:grpSpPr>
          <a:xfrm>
            <a:off x="1759925" y="1501087"/>
            <a:ext cx="347004" cy="358420"/>
            <a:chOff x="1759925" y="1501087"/>
            <a:chExt cx="347004" cy="358420"/>
          </a:xfrm>
        </p:grpSpPr>
        <p:sp>
          <p:nvSpPr>
            <p:cNvPr id="10516" name="Google Shape;10516;p82"/>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2"/>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2"/>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82"/>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82"/>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2"/>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2"/>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2"/>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2"/>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2"/>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2"/>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2"/>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2"/>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2"/>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2"/>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2"/>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2"/>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2"/>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2"/>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2"/>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2"/>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2"/>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3" name="Google Shape;10543;p82"/>
          <p:cNvGrpSpPr/>
          <p:nvPr/>
        </p:nvGrpSpPr>
        <p:grpSpPr>
          <a:xfrm>
            <a:off x="3519295" y="2413660"/>
            <a:ext cx="360227" cy="359311"/>
            <a:chOff x="3519295" y="2413660"/>
            <a:chExt cx="360227" cy="359311"/>
          </a:xfrm>
        </p:grpSpPr>
        <p:sp>
          <p:nvSpPr>
            <p:cNvPr id="10544" name="Google Shape;10544;p82"/>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2"/>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2"/>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2"/>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2"/>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2"/>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2"/>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2"/>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2"/>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2"/>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2"/>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2"/>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2"/>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2"/>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2"/>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2"/>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2"/>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2"/>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2"/>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2"/>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2"/>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2"/>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2"/>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2"/>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2"/>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2"/>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2"/>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2"/>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2"/>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2"/>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2"/>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2"/>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82"/>
          <p:cNvGrpSpPr/>
          <p:nvPr/>
        </p:nvGrpSpPr>
        <p:grpSpPr>
          <a:xfrm>
            <a:off x="1330255" y="3845718"/>
            <a:ext cx="358996" cy="250774"/>
            <a:chOff x="1330255" y="3845718"/>
            <a:chExt cx="358996" cy="250774"/>
          </a:xfrm>
        </p:grpSpPr>
        <p:sp>
          <p:nvSpPr>
            <p:cNvPr id="10580" name="Google Shape;10580;p82"/>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2"/>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2"/>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2"/>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2"/>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2"/>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2"/>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82"/>
          <p:cNvGrpSpPr/>
          <p:nvPr/>
        </p:nvGrpSpPr>
        <p:grpSpPr>
          <a:xfrm>
            <a:off x="3115103" y="3791384"/>
            <a:ext cx="373424" cy="359311"/>
            <a:chOff x="3115103" y="3791384"/>
            <a:chExt cx="373424" cy="359311"/>
          </a:xfrm>
        </p:grpSpPr>
        <p:sp>
          <p:nvSpPr>
            <p:cNvPr id="10591" name="Google Shape;10591;p82"/>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2"/>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2"/>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2"/>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2"/>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2"/>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2"/>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2"/>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2"/>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2"/>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2"/>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2"/>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2"/>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5" name="Google Shape;10605;p82"/>
          <p:cNvGrpSpPr/>
          <p:nvPr/>
        </p:nvGrpSpPr>
        <p:grpSpPr>
          <a:xfrm>
            <a:off x="883853" y="3792641"/>
            <a:ext cx="378190" cy="357059"/>
            <a:chOff x="883853" y="3792641"/>
            <a:chExt cx="378190" cy="357059"/>
          </a:xfrm>
        </p:grpSpPr>
        <p:sp>
          <p:nvSpPr>
            <p:cNvPr id="10606" name="Google Shape;10606;p82"/>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2"/>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2"/>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2"/>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2"/>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2"/>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2"/>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2"/>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2"/>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2"/>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2"/>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2"/>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2"/>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2"/>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2"/>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2"/>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2"/>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2"/>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2"/>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2"/>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2"/>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2"/>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2"/>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2" name="Google Shape;10632;p82"/>
          <p:cNvGrpSpPr/>
          <p:nvPr/>
        </p:nvGrpSpPr>
        <p:grpSpPr>
          <a:xfrm>
            <a:off x="3934196" y="2484805"/>
            <a:ext cx="401207" cy="214036"/>
            <a:chOff x="3934196" y="2484805"/>
            <a:chExt cx="401207" cy="214036"/>
          </a:xfrm>
        </p:grpSpPr>
        <p:sp>
          <p:nvSpPr>
            <p:cNvPr id="10633" name="Google Shape;10633;p82"/>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2"/>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2"/>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2"/>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2"/>
          <p:cNvGrpSpPr/>
          <p:nvPr/>
        </p:nvGrpSpPr>
        <p:grpSpPr>
          <a:xfrm>
            <a:off x="3999894" y="1500197"/>
            <a:ext cx="342474" cy="359232"/>
            <a:chOff x="3999894" y="1500197"/>
            <a:chExt cx="342474" cy="359232"/>
          </a:xfrm>
        </p:grpSpPr>
        <p:sp>
          <p:nvSpPr>
            <p:cNvPr id="10639" name="Google Shape;10639;p82"/>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2"/>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2"/>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2"/>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2"/>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2"/>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2"/>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82"/>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82"/>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2"/>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82"/>
          <p:cNvGrpSpPr/>
          <p:nvPr/>
        </p:nvGrpSpPr>
        <p:grpSpPr>
          <a:xfrm>
            <a:off x="2233795" y="2882162"/>
            <a:ext cx="232601" cy="366747"/>
            <a:chOff x="2233795" y="2882162"/>
            <a:chExt cx="232601" cy="366747"/>
          </a:xfrm>
        </p:grpSpPr>
        <p:sp>
          <p:nvSpPr>
            <p:cNvPr id="10650" name="Google Shape;10650;p82"/>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2"/>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2"/>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82"/>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2"/>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2"/>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2"/>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2"/>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2"/>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2"/>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2"/>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2"/>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2"/>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8" name="Google Shape;10668;p82"/>
          <p:cNvGrpSpPr/>
          <p:nvPr/>
        </p:nvGrpSpPr>
        <p:grpSpPr>
          <a:xfrm>
            <a:off x="3523772" y="3404422"/>
            <a:ext cx="362008" cy="244175"/>
            <a:chOff x="3523772" y="3404422"/>
            <a:chExt cx="362008" cy="244175"/>
          </a:xfrm>
        </p:grpSpPr>
        <p:sp>
          <p:nvSpPr>
            <p:cNvPr id="10669" name="Google Shape;10669;p82"/>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2"/>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2"/>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2"/>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2"/>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2"/>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2"/>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2"/>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2"/>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2"/>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2"/>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2"/>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2"/>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2"/>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82"/>
          <p:cNvGrpSpPr/>
          <p:nvPr/>
        </p:nvGrpSpPr>
        <p:grpSpPr>
          <a:xfrm>
            <a:off x="3531026" y="1977314"/>
            <a:ext cx="359232" cy="327836"/>
            <a:chOff x="3531026" y="1977314"/>
            <a:chExt cx="359232" cy="327836"/>
          </a:xfrm>
        </p:grpSpPr>
        <p:sp>
          <p:nvSpPr>
            <p:cNvPr id="10685" name="Google Shape;10685;p82"/>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2"/>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2"/>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2"/>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2"/>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2"/>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2"/>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2"/>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2"/>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2"/>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82"/>
          <p:cNvGrpSpPr/>
          <p:nvPr/>
        </p:nvGrpSpPr>
        <p:grpSpPr>
          <a:xfrm>
            <a:off x="3123351" y="1500275"/>
            <a:ext cx="296781" cy="359232"/>
            <a:chOff x="3123351" y="1500275"/>
            <a:chExt cx="296781" cy="359232"/>
          </a:xfrm>
        </p:grpSpPr>
        <p:sp>
          <p:nvSpPr>
            <p:cNvPr id="10696" name="Google Shape;10696;p82"/>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2"/>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2"/>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82"/>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82"/>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2"/>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2"/>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2"/>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2"/>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2"/>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82"/>
          <p:cNvGrpSpPr/>
          <p:nvPr/>
        </p:nvGrpSpPr>
        <p:grpSpPr>
          <a:xfrm>
            <a:off x="2659458" y="1500275"/>
            <a:ext cx="332261" cy="359232"/>
            <a:chOff x="2659458" y="1500275"/>
            <a:chExt cx="332261" cy="359232"/>
          </a:xfrm>
        </p:grpSpPr>
        <p:sp>
          <p:nvSpPr>
            <p:cNvPr id="10708" name="Google Shape;10708;p82"/>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2"/>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2"/>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2"/>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2"/>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2"/>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2"/>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2"/>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2"/>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2"/>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2"/>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2"/>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2"/>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2"/>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2"/>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2"/>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2"/>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2"/>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82"/>
          <p:cNvGrpSpPr/>
          <p:nvPr/>
        </p:nvGrpSpPr>
        <p:grpSpPr>
          <a:xfrm>
            <a:off x="1750184" y="2413530"/>
            <a:ext cx="359730" cy="359441"/>
            <a:chOff x="1750184" y="2413530"/>
            <a:chExt cx="359730" cy="359441"/>
          </a:xfrm>
        </p:grpSpPr>
        <p:sp>
          <p:nvSpPr>
            <p:cNvPr id="10729" name="Google Shape;10729;p82"/>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2"/>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2"/>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2"/>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2"/>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2"/>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2"/>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2"/>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2"/>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2"/>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2"/>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82"/>
          <p:cNvGrpSpPr/>
          <p:nvPr/>
        </p:nvGrpSpPr>
        <p:grpSpPr>
          <a:xfrm>
            <a:off x="2230050" y="1500223"/>
            <a:ext cx="316524" cy="359284"/>
            <a:chOff x="2230050" y="1500223"/>
            <a:chExt cx="316524" cy="359284"/>
          </a:xfrm>
        </p:grpSpPr>
        <p:sp>
          <p:nvSpPr>
            <p:cNvPr id="10741" name="Google Shape;10741;p82"/>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2"/>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2"/>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2"/>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2"/>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2"/>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2"/>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2"/>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2"/>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2"/>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2"/>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2"/>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2"/>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2"/>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2"/>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2"/>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2"/>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2"/>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2"/>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2"/>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82"/>
          <p:cNvGrpSpPr/>
          <p:nvPr/>
        </p:nvGrpSpPr>
        <p:grpSpPr>
          <a:xfrm>
            <a:off x="2690042" y="4262767"/>
            <a:ext cx="359389" cy="359232"/>
            <a:chOff x="2690042" y="4262767"/>
            <a:chExt cx="359389" cy="359232"/>
          </a:xfrm>
        </p:grpSpPr>
        <p:sp>
          <p:nvSpPr>
            <p:cNvPr id="10762" name="Google Shape;10762;p82"/>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2"/>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2"/>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2"/>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2"/>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2"/>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2"/>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9" name="Google Shape;10769;p82"/>
          <p:cNvGrpSpPr/>
          <p:nvPr/>
        </p:nvGrpSpPr>
        <p:grpSpPr>
          <a:xfrm>
            <a:off x="2689440" y="2882162"/>
            <a:ext cx="222337" cy="366721"/>
            <a:chOff x="2689440" y="2882162"/>
            <a:chExt cx="222337" cy="366721"/>
          </a:xfrm>
        </p:grpSpPr>
        <p:sp>
          <p:nvSpPr>
            <p:cNvPr id="10770" name="Google Shape;10770;p82"/>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2"/>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2"/>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2"/>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2"/>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2"/>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2"/>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2"/>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2"/>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9" name="Google Shape;10779;p82"/>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0" name="Google Shape;10780;p82"/>
          <p:cNvGrpSpPr/>
          <p:nvPr/>
        </p:nvGrpSpPr>
        <p:grpSpPr>
          <a:xfrm>
            <a:off x="2637986" y="1980142"/>
            <a:ext cx="359232" cy="322023"/>
            <a:chOff x="2637986" y="1980142"/>
            <a:chExt cx="359232" cy="322023"/>
          </a:xfrm>
        </p:grpSpPr>
        <p:sp>
          <p:nvSpPr>
            <p:cNvPr id="10781" name="Google Shape;10781;p82"/>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2"/>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2"/>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2"/>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2"/>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2"/>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2"/>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2"/>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2"/>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82"/>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2"/>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2"/>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2"/>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82"/>
          <p:cNvGrpSpPr/>
          <p:nvPr/>
        </p:nvGrpSpPr>
        <p:grpSpPr>
          <a:xfrm>
            <a:off x="1306531" y="3346972"/>
            <a:ext cx="323018" cy="359075"/>
            <a:chOff x="1306531" y="3346972"/>
            <a:chExt cx="323018" cy="359075"/>
          </a:xfrm>
        </p:grpSpPr>
        <p:sp>
          <p:nvSpPr>
            <p:cNvPr id="10795" name="Google Shape;10795;p82"/>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2"/>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2"/>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2"/>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2"/>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2"/>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2"/>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2"/>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2"/>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82"/>
          <p:cNvGrpSpPr/>
          <p:nvPr/>
        </p:nvGrpSpPr>
        <p:grpSpPr>
          <a:xfrm>
            <a:off x="1308024" y="2413975"/>
            <a:ext cx="360253" cy="357111"/>
            <a:chOff x="1308024" y="2413975"/>
            <a:chExt cx="360253" cy="357111"/>
          </a:xfrm>
        </p:grpSpPr>
        <p:sp>
          <p:nvSpPr>
            <p:cNvPr id="10805" name="Google Shape;10805;p82"/>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82"/>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2"/>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2"/>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2"/>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2"/>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2"/>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2"/>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2"/>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2"/>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82"/>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82"/>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2"/>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2"/>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2"/>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2"/>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2"/>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2"/>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2"/>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2"/>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2"/>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2"/>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2"/>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2"/>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2"/>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2"/>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2"/>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2"/>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2"/>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2"/>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82"/>
          <p:cNvGrpSpPr/>
          <p:nvPr/>
        </p:nvGrpSpPr>
        <p:grpSpPr>
          <a:xfrm>
            <a:off x="1298519" y="1970322"/>
            <a:ext cx="378452" cy="341321"/>
            <a:chOff x="1298519" y="1970322"/>
            <a:chExt cx="378452" cy="341321"/>
          </a:xfrm>
        </p:grpSpPr>
        <p:sp>
          <p:nvSpPr>
            <p:cNvPr id="10836" name="Google Shape;10836;p82"/>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82"/>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2"/>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2"/>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2"/>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2"/>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2"/>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2"/>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2"/>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2"/>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2"/>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2"/>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2"/>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2"/>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2"/>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2"/>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2"/>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2"/>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2"/>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2"/>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82"/>
          <p:cNvGrpSpPr/>
          <p:nvPr/>
        </p:nvGrpSpPr>
        <p:grpSpPr>
          <a:xfrm>
            <a:off x="3114815" y="3346868"/>
            <a:ext cx="283217" cy="359180"/>
            <a:chOff x="3114815" y="3346868"/>
            <a:chExt cx="283217" cy="359180"/>
          </a:xfrm>
        </p:grpSpPr>
        <p:sp>
          <p:nvSpPr>
            <p:cNvPr id="10857" name="Google Shape;10857;p82"/>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2"/>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2"/>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2"/>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2"/>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2"/>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2"/>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2"/>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2"/>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2"/>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2"/>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2"/>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2"/>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82"/>
          <p:cNvGrpSpPr/>
          <p:nvPr/>
        </p:nvGrpSpPr>
        <p:grpSpPr>
          <a:xfrm>
            <a:off x="3973186" y="3353231"/>
            <a:ext cx="378661" cy="346558"/>
            <a:chOff x="3973186" y="3353231"/>
            <a:chExt cx="378661" cy="346558"/>
          </a:xfrm>
        </p:grpSpPr>
        <p:sp>
          <p:nvSpPr>
            <p:cNvPr id="10871" name="Google Shape;10871;p82"/>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2"/>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2"/>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2"/>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2"/>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2"/>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2"/>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2"/>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2"/>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2"/>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2"/>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2"/>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2"/>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2"/>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2"/>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2"/>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2"/>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2"/>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82"/>
          <p:cNvGrpSpPr/>
          <p:nvPr/>
        </p:nvGrpSpPr>
        <p:grpSpPr>
          <a:xfrm>
            <a:off x="2152857" y="4263002"/>
            <a:ext cx="373241" cy="359127"/>
            <a:chOff x="2152857" y="4263002"/>
            <a:chExt cx="373241" cy="359127"/>
          </a:xfrm>
        </p:grpSpPr>
        <p:sp>
          <p:nvSpPr>
            <p:cNvPr id="10890" name="Google Shape;10890;p82"/>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2"/>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2"/>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2"/>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2"/>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2"/>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2"/>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2"/>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82"/>
          <p:cNvGrpSpPr/>
          <p:nvPr/>
        </p:nvGrpSpPr>
        <p:grpSpPr>
          <a:xfrm>
            <a:off x="859632" y="3346972"/>
            <a:ext cx="303537" cy="359127"/>
            <a:chOff x="859632" y="3346972"/>
            <a:chExt cx="303537" cy="359127"/>
          </a:xfrm>
        </p:grpSpPr>
        <p:sp>
          <p:nvSpPr>
            <p:cNvPr id="10899" name="Google Shape;10899;p82"/>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2"/>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2"/>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2"/>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82"/>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82"/>
          <p:cNvGrpSpPr/>
          <p:nvPr/>
        </p:nvGrpSpPr>
        <p:grpSpPr>
          <a:xfrm>
            <a:off x="1767911" y="2882241"/>
            <a:ext cx="265306" cy="366799"/>
            <a:chOff x="1767911" y="2882241"/>
            <a:chExt cx="265306" cy="366799"/>
          </a:xfrm>
        </p:grpSpPr>
        <p:sp>
          <p:nvSpPr>
            <p:cNvPr id="10905" name="Google Shape;10905;p82"/>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2"/>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2"/>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2"/>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2"/>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2"/>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2"/>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2"/>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2"/>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2"/>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2"/>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2"/>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2"/>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2"/>
          <p:cNvGrpSpPr/>
          <p:nvPr/>
        </p:nvGrpSpPr>
        <p:grpSpPr>
          <a:xfrm>
            <a:off x="1332009" y="1499935"/>
            <a:ext cx="331895" cy="359311"/>
            <a:chOff x="1332009" y="1499935"/>
            <a:chExt cx="331895" cy="359311"/>
          </a:xfrm>
        </p:grpSpPr>
        <p:sp>
          <p:nvSpPr>
            <p:cNvPr id="10921" name="Google Shape;10921;p82"/>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2"/>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2"/>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2"/>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2"/>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2"/>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2"/>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2"/>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2"/>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2"/>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2"/>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2"/>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2"/>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2"/>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2"/>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2"/>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2"/>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82"/>
          <p:cNvGrpSpPr/>
          <p:nvPr/>
        </p:nvGrpSpPr>
        <p:grpSpPr>
          <a:xfrm>
            <a:off x="2663464" y="3346815"/>
            <a:ext cx="289528" cy="359232"/>
            <a:chOff x="2663464" y="3346815"/>
            <a:chExt cx="289528" cy="359232"/>
          </a:xfrm>
        </p:grpSpPr>
        <p:sp>
          <p:nvSpPr>
            <p:cNvPr id="10939" name="Google Shape;10939;p82"/>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2"/>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2"/>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2"/>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2"/>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2"/>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2"/>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2"/>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2"/>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2"/>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2"/>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82"/>
          <p:cNvGrpSpPr/>
          <p:nvPr/>
        </p:nvGrpSpPr>
        <p:grpSpPr>
          <a:xfrm>
            <a:off x="1315775" y="2881927"/>
            <a:ext cx="269051" cy="366983"/>
            <a:chOff x="1315775" y="2881927"/>
            <a:chExt cx="269051" cy="366983"/>
          </a:xfrm>
        </p:grpSpPr>
        <p:sp>
          <p:nvSpPr>
            <p:cNvPr id="10951" name="Google Shape;10951;p82"/>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2"/>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82"/>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2"/>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2"/>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82"/>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2"/>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2"/>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2"/>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2"/>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2"/>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2"/>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2"/>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82"/>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2"/>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82"/>
          <p:cNvGrpSpPr/>
          <p:nvPr/>
        </p:nvGrpSpPr>
        <p:grpSpPr>
          <a:xfrm>
            <a:off x="3977427" y="1980142"/>
            <a:ext cx="359232" cy="322023"/>
            <a:chOff x="3977427" y="1980142"/>
            <a:chExt cx="359232" cy="322023"/>
          </a:xfrm>
        </p:grpSpPr>
        <p:sp>
          <p:nvSpPr>
            <p:cNvPr id="10967" name="Google Shape;10967;p82"/>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2"/>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2"/>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2"/>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2"/>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2"/>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2"/>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2"/>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2"/>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2"/>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82"/>
          <p:cNvGrpSpPr/>
          <p:nvPr/>
        </p:nvGrpSpPr>
        <p:grpSpPr>
          <a:xfrm>
            <a:off x="865628" y="2413608"/>
            <a:ext cx="361720" cy="359180"/>
            <a:chOff x="865628" y="2413608"/>
            <a:chExt cx="361720" cy="359180"/>
          </a:xfrm>
        </p:grpSpPr>
        <p:sp>
          <p:nvSpPr>
            <p:cNvPr id="10978" name="Google Shape;10978;p82"/>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2"/>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2"/>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2"/>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2"/>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2"/>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2"/>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2"/>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2"/>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2"/>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2"/>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2"/>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2"/>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82"/>
          <p:cNvGrpSpPr/>
          <p:nvPr/>
        </p:nvGrpSpPr>
        <p:grpSpPr>
          <a:xfrm>
            <a:off x="3117093" y="2881927"/>
            <a:ext cx="268815" cy="366983"/>
            <a:chOff x="3117093" y="2881927"/>
            <a:chExt cx="268815" cy="366983"/>
          </a:xfrm>
        </p:grpSpPr>
        <p:sp>
          <p:nvSpPr>
            <p:cNvPr id="10992" name="Google Shape;10992;p82"/>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2"/>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2"/>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2"/>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2"/>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2"/>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2"/>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2"/>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2"/>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2"/>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2"/>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2"/>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82"/>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2"/>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2"/>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82"/>
          <p:cNvGrpSpPr/>
          <p:nvPr/>
        </p:nvGrpSpPr>
        <p:grpSpPr>
          <a:xfrm>
            <a:off x="3534508" y="1508000"/>
            <a:ext cx="368502" cy="343521"/>
            <a:chOff x="3534508" y="1508000"/>
            <a:chExt cx="368502" cy="343521"/>
          </a:xfrm>
        </p:grpSpPr>
        <p:sp>
          <p:nvSpPr>
            <p:cNvPr id="11008" name="Google Shape;11008;p82"/>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82"/>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2"/>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2"/>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2"/>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82"/>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2"/>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2"/>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2"/>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2"/>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2"/>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2"/>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2"/>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2"/>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2"/>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82"/>
          <p:cNvGrpSpPr/>
          <p:nvPr/>
        </p:nvGrpSpPr>
        <p:grpSpPr>
          <a:xfrm>
            <a:off x="7147436" y="1502999"/>
            <a:ext cx="279054" cy="354754"/>
            <a:chOff x="7147436" y="1502999"/>
            <a:chExt cx="279054" cy="354754"/>
          </a:xfrm>
        </p:grpSpPr>
        <p:sp>
          <p:nvSpPr>
            <p:cNvPr id="11024" name="Google Shape;11024;p82"/>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2"/>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82"/>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2"/>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2"/>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2"/>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82"/>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2"/>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2"/>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2"/>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2"/>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2"/>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2"/>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2"/>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2"/>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2"/>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2"/>
          <p:cNvGrpSpPr/>
          <p:nvPr/>
        </p:nvGrpSpPr>
        <p:grpSpPr>
          <a:xfrm>
            <a:off x="7603081" y="1973072"/>
            <a:ext cx="276802" cy="354807"/>
            <a:chOff x="7603081" y="1973072"/>
            <a:chExt cx="276802" cy="354807"/>
          </a:xfrm>
        </p:grpSpPr>
        <p:sp>
          <p:nvSpPr>
            <p:cNvPr id="11041" name="Google Shape;11041;p82"/>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2"/>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2"/>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2"/>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2"/>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2"/>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2"/>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2"/>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2"/>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2"/>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2"/>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2"/>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2"/>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2"/>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82"/>
          <p:cNvGrpSpPr/>
          <p:nvPr/>
        </p:nvGrpSpPr>
        <p:grpSpPr>
          <a:xfrm>
            <a:off x="6696792" y="1502999"/>
            <a:ext cx="276802" cy="354754"/>
            <a:chOff x="6696792" y="1502999"/>
            <a:chExt cx="276802" cy="354754"/>
          </a:xfrm>
        </p:grpSpPr>
        <p:sp>
          <p:nvSpPr>
            <p:cNvPr id="11056" name="Google Shape;11056;p82"/>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2"/>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2"/>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2"/>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2"/>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2"/>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2"/>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2"/>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2"/>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2"/>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2"/>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2"/>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2"/>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2"/>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2"/>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82"/>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2" name="Google Shape;11072;p82"/>
          <p:cNvGrpSpPr/>
          <p:nvPr/>
        </p:nvGrpSpPr>
        <p:grpSpPr>
          <a:xfrm>
            <a:off x="6223393" y="1502999"/>
            <a:ext cx="320295" cy="354754"/>
            <a:chOff x="6223393" y="1502999"/>
            <a:chExt cx="320295" cy="354754"/>
          </a:xfrm>
        </p:grpSpPr>
        <p:sp>
          <p:nvSpPr>
            <p:cNvPr id="11073" name="Google Shape;11073;p82"/>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2"/>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2"/>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2"/>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2"/>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2"/>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2"/>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2"/>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2"/>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2"/>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2"/>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2"/>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2"/>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2"/>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2"/>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2"/>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2"/>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2"/>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2"/>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2"/>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2"/>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2"/>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2"/>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82"/>
          <p:cNvGrpSpPr/>
          <p:nvPr/>
        </p:nvGrpSpPr>
        <p:grpSpPr>
          <a:xfrm>
            <a:off x="5310611" y="1502972"/>
            <a:ext cx="339515" cy="354781"/>
            <a:chOff x="5310611" y="1502972"/>
            <a:chExt cx="339515" cy="354781"/>
          </a:xfrm>
        </p:grpSpPr>
        <p:sp>
          <p:nvSpPr>
            <p:cNvPr id="11097" name="Google Shape;11097;p82"/>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2"/>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2"/>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2"/>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2"/>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2"/>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2"/>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2"/>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2"/>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2"/>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2"/>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2"/>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2"/>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2"/>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2"/>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2"/>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82"/>
          <p:cNvGrpSpPr/>
          <p:nvPr/>
        </p:nvGrpSpPr>
        <p:grpSpPr>
          <a:xfrm>
            <a:off x="6253637" y="3790101"/>
            <a:ext cx="274550" cy="354833"/>
            <a:chOff x="6253637" y="3790101"/>
            <a:chExt cx="274550" cy="354833"/>
          </a:xfrm>
        </p:grpSpPr>
        <p:sp>
          <p:nvSpPr>
            <p:cNvPr id="11114" name="Google Shape;11114;p82"/>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2"/>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2"/>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2"/>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2"/>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2"/>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2"/>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2"/>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2"/>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2"/>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2"/>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2"/>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2"/>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2"/>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2"/>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2"/>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2"/>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82"/>
          <p:cNvGrpSpPr/>
          <p:nvPr/>
        </p:nvGrpSpPr>
        <p:grpSpPr>
          <a:xfrm>
            <a:off x="5802731" y="3790180"/>
            <a:ext cx="274576" cy="354754"/>
            <a:chOff x="5802731" y="3790180"/>
            <a:chExt cx="274576" cy="354754"/>
          </a:xfrm>
        </p:grpSpPr>
        <p:sp>
          <p:nvSpPr>
            <p:cNvPr id="11132" name="Google Shape;11132;p82"/>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2"/>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2"/>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2"/>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2"/>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2"/>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2"/>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2"/>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2"/>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2"/>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2"/>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2"/>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2"/>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2"/>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2"/>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2"/>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2"/>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2"/>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2"/>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2"/>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2"/>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82"/>
          <p:cNvGrpSpPr/>
          <p:nvPr/>
        </p:nvGrpSpPr>
        <p:grpSpPr>
          <a:xfrm>
            <a:off x="5352088" y="3790206"/>
            <a:ext cx="274550" cy="354728"/>
            <a:chOff x="5352088" y="3790206"/>
            <a:chExt cx="274550" cy="354728"/>
          </a:xfrm>
        </p:grpSpPr>
        <p:sp>
          <p:nvSpPr>
            <p:cNvPr id="11154" name="Google Shape;11154;p82"/>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2"/>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2"/>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2"/>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2"/>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2"/>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2"/>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2"/>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2"/>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2"/>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2"/>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2"/>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2"/>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2"/>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2"/>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2"/>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2"/>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2"/>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2"/>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2"/>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2"/>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2"/>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2"/>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2"/>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82"/>
          <p:cNvGrpSpPr/>
          <p:nvPr/>
        </p:nvGrpSpPr>
        <p:grpSpPr>
          <a:xfrm>
            <a:off x="4901706" y="3790075"/>
            <a:ext cx="274550" cy="354859"/>
            <a:chOff x="4901706" y="3790075"/>
            <a:chExt cx="274550" cy="354859"/>
          </a:xfrm>
        </p:grpSpPr>
        <p:sp>
          <p:nvSpPr>
            <p:cNvPr id="11179" name="Google Shape;11179;p82"/>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2"/>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2"/>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2"/>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2"/>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2"/>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2"/>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2"/>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2"/>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2"/>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2"/>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2"/>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2"/>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2"/>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2"/>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2"/>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82"/>
          <p:cNvGrpSpPr/>
          <p:nvPr/>
        </p:nvGrpSpPr>
        <p:grpSpPr>
          <a:xfrm>
            <a:off x="8052704" y="1503208"/>
            <a:ext cx="275073" cy="354545"/>
            <a:chOff x="8052704" y="1503208"/>
            <a:chExt cx="275073" cy="354545"/>
          </a:xfrm>
        </p:grpSpPr>
        <p:sp>
          <p:nvSpPr>
            <p:cNvPr id="11197" name="Google Shape;11197;p82"/>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2"/>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2"/>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2"/>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2"/>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2"/>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82"/>
          <p:cNvGrpSpPr/>
          <p:nvPr/>
        </p:nvGrpSpPr>
        <p:grpSpPr>
          <a:xfrm>
            <a:off x="5794745" y="1502999"/>
            <a:ext cx="274550" cy="354754"/>
            <a:chOff x="5794745" y="1502999"/>
            <a:chExt cx="274550" cy="354754"/>
          </a:xfrm>
        </p:grpSpPr>
        <p:sp>
          <p:nvSpPr>
            <p:cNvPr id="11215" name="Google Shape;11215;p82"/>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2"/>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2"/>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2"/>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2"/>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2"/>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8" name="Google Shape;11238;p82"/>
          <p:cNvGrpSpPr/>
          <p:nvPr/>
        </p:nvGrpSpPr>
        <p:grpSpPr>
          <a:xfrm>
            <a:off x="4896940" y="1502999"/>
            <a:ext cx="263316" cy="354754"/>
            <a:chOff x="4896940" y="1502999"/>
            <a:chExt cx="263316" cy="354754"/>
          </a:xfrm>
        </p:grpSpPr>
        <p:sp>
          <p:nvSpPr>
            <p:cNvPr id="11239" name="Google Shape;11239;p82"/>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2"/>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2"/>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2"/>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2"/>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2"/>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2"/>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2"/>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2"/>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2"/>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2"/>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2"/>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0" name="Google Shape;11260;p82"/>
          <p:cNvGrpSpPr/>
          <p:nvPr/>
        </p:nvGrpSpPr>
        <p:grpSpPr>
          <a:xfrm>
            <a:off x="6255392" y="4268082"/>
            <a:ext cx="274550" cy="354728"/>
            <a:chOff x="6255392" y="4268082"/>
            <a:chExt cx="274550" cy="354728"/>
          </a:xfrm>
        </p:grpSpPr>
        <p:sp>
          <p:nvSpPr>
            <p:cNvPr id="11261" name="Google Shape;11261;p82"/>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2"/>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2"/>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2"/>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2"/>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2"/>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2"/>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2"/>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2"/>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2"/>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2"/>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2"/>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2"/>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2"/>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82"/>
          <p:cNvGrpSpPr/>
          <p:nvPr/>
        </p:nvGrpSpPr>
        <p:grpSpPr>
          <a:xfrm>
            <a:off x="7604076" y="3790075"/>
            <a:ext cx="275807" cy="354859"/>
            <a:chOff x="7604076" y="3790075"/>
            <a:chExt cx="275807" cy="354859"/>
          </a:xfrm>
        </p:grpSpPr>
        <p:sp>
          <p:nvSpPr>
            <p:cNvPr id="11282" name="Google Shape;11282;p82"/>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2"/>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2"/>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2"/>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2"/>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2"/>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2"/>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2"/>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2"/>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2"/>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2"/>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2"/>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2"/>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2"/>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2"/>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2"/>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82"/>
          <p:cNvGrpSpPr/>
          <p:nvPr/>
        </p:nvGrpSpPr>
        <p:grpSpPr>
          <a:xfrm>
            <a:off x="7154427" y="3790206"/>
            <a:ext cx="274550" cy="354493"/>
            <a:chOff x="7154427" y="3790206"/>
            <a:chExt cx="274550" cy="354493"/>
          </a:xfrm>
        </p:grpSpPr>
        <p:sp>
          <p:nvSpPr>
            <p:cNvPr id="11305" name="Google Shape;11305;p82"/>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2"/>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2"/>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2"/>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2"/>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2"/>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2"/>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2"/>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2"/>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2"/>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2"/>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2"/>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2"/>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2"/>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2"/>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2"/>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82"/>
          <p:cNvGrpSpPr/>
          <p:nvPr/>
        </p:nvGrpSpPr>
        <p:grpSpPr>
          <a:xfrm>
            <a:off x="8054458" y="1973150"/>
            <a:ext cx="274576" cy="354728"/>
            <a:chOff x="8054458" y="1973150"/>
            <a:chExt cx="274576" cy="354728"/>
          </a:xfrm>
        </p:grpSpPr>
        <p:sp>
          <p:nvSpPr>
            <p:cNvPr id="11326" name="Google Shape;11326;p82"/>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2"/>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2"/>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2"/>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2"/>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2"/>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2"/>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2"/>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2"/>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2"/>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2"/>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2"/>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82"/>
          <p:cNvGrpSpPr/>
          <p:nvPr/>
        </p:nvGrpSpPr>
        <p:grpSpPr>
          <a:xfrm>
            <a:off x="7153930" y="1973150"/>
            <a:ext cx="274812" cy="354728"/>
            <a:chOff x="7153930" y="1973150"/>
            <a:chExt cx="274812" cy="354728"/>
          </a:xfrm>
        </p:grpSpPr>
        <p:sp>
          <p:nvSpPr>
            <p:cNvPr id="11349" name="Google Shape;11349;p82"/>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2"/>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2"/>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2"/>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2"/>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2"/>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2"/>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2"/>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2"/>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2"/>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2"/>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2"/>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2"/>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2"/>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2"/>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2"/>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2"/>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2"/>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82"/>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82"/>
          <p:cNvGrpSpPr/>
          <p:nvPr/>
        </p:nvGrpSpPr>
        <p:grpSpPr>
          <a:xfrm>
            <a:off x="6703522" y="1973098"/>
            <a:ext cx="274812" cy="354781"/>
            <a:chOff x="6703522" y="1973098"/>
            <a:chExt cx="274812" cy="354781"/>
          </a:xfrm>
        </p:grpSpPr>
        <p:sp>
          <p:nvSpPr>
            <p:cNvPr id="11369" name="Google Shape;11369;p82"/>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2"/>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2"/>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2"/>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2"/>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2"/>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2"/>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2"/>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2"/>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2"/>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2"/>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2"/>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2"/>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82"/>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2"/>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2"/>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2"/>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82"/>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82"/>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2"/>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2"/>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2"/>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2"/>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2"/>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2"/>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4" name="Google Shape;11394;p82"/>
          <p:cNvGrpSpPr/>
          <p:nvPr/>
        </p:nvGrpSpPr>
        <p:grpSpPr>
          <a:xfrm>
            <a:off x="6253375" y="1973150"/>
            <a:ext cx="274812" cy="354728"/>
            <a:chOff x="6253375" y="1973150"/>
            <a:chExt cx="274812" cy="354728"/>
          </a:xfrm>
        </p:grpSpPr>
        <p:sp>
          <p:nvSpPr>
            <p:cNvPr id="11395" name="Google Shape;11395;p82"/>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2"/>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2"/>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2"/>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2"/>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2"/>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2"/>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2"/>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2"/>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2"/>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2"/>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2"/>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2"/>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2"/>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2"/>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2"/>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2"/>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2"/>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2"/>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2"/>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2"/>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2"/>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2"/>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2"/>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2"/>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2"/>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2"/>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2"/>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2"/>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2"/>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2"/>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2"/>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2"/>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2"/>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2"/>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2"/>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2"/>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2"/>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82"/>
          <p:cNvGrpSpPr/>
          <p:nvPr/>
        </p:nvGrpSpPr>
        <p:grpSpPr>
          <a:xfrm>
            <a:off x="5802496" y="1973150"/>
            <a:ext cx="275309" cy="354728"/>
            <a:chOff x="5802496" y="1973150"/>
            <a:chExt cx="275309" cy="354728"/>
          </a:xfrm>
        </p:grpSpPr>
        <p:sp>
          <p:nvSpPr>
            <p:cNvPr id="11434" name="Google Shape;11434;p82"/>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2"/>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2"/>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2"/>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2"/>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2"/>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2"/>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2"/>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2"/>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2"/>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2"/>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2"/>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2"/>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2"/>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2"/>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2"/>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2"/>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2"/>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2"/>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2"/>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2"/>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2"/>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2"/>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2"/>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2"/>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2"/>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82"/>
          <p:cNvGrpSpPr/>
          <p:nvPr/>
        </p:nvGrpSpPr>
        <p:grpSpPr>
          <a:xfrm>
            <a:off x="5353083" y="1973150"/>
            <a:ext cx="274576" cy="354728"/>
            <a:chOff x="5353083" y="1973150"/>
            <a:chExt cx="274576" cy="354728"/>
          </a:xfrm>
        </p:grpSpPr>
        <p:sp>
          <p:nvSpPr>
            <p:cNvPr id="11461" name="Google Shape;11461;p82"/>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2"/>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2"/>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2"/>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2"/>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2"/>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2"/>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2"/>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2"/>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2"/>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2"/>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2"/>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2"/>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2"/>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2"/>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2"/>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2"/>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2"/>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2"/>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2"/>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2"/>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82"/>
          <p:cNvGrpSpPr/>
          <p:nvPr/>
        </p:nvGrpSpPr>
        <p:grpSpPr>
          <a:xfrm>
            <a:off x="4902701" y="1973150"/>
            <a:ext cx="274812" cy="354728"/>
            <a:chOff x="4902701" y="1973150"/>
            <a:chExt cx="274812" cy="354728"/>
          </a:xfrm>
        </p:grpSpPr>
        <p:sp>
          <p:nvSpPr>
            <p:cNvPr id="11483" name="Google Shape;11483;p82"/>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2"/>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2"/>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2"/>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2"/>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2"/>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2"/>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2"/>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2"/>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2"/>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2"/>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2"/>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2"/>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2"/>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2"/>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2"/>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2"/>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2"/>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2"/>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2"/>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2"/>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2"/>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2"/>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2"/>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2"/>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8" name="Google Shape;11508;p82"/>
          <p:cNvGrpSpPr/>
          <p:nvPr/>
        </p:nvGrpSpPr>
        <p:grpSpPr>
          <a:xfrm>
            <a:off x="4902701" y="2879989"/>
            <a:ext cx="272560" cy="354676"/>
            <a:chOff x="4902701" y="2879989"/>
            <a:chExt cx="272560" cy="354676"/>
          </a:xfrm>
        </p:grpSpPr>
        <p:sp>
          <p:nvSpPr>
            <p:cNvPr id="11509" name="Google Shape;11509;p82"/>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2"/>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2"/>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2"/>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2"/>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2"/>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2"/>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2"/>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2"/>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2"/>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2"/>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2"/>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2"/>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2"/>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2"/>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2"/>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2"/>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2"/>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2"/>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2"/>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2"/>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2"/>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2"/>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2"/>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82"/>
          <p:cNvGrpSpPr/>
          <p:nvPr/>
        </p:nvGrpSpPr>
        <p:grpSpPr>
          <a:xfrm>
            <a:off x="5803988" y="4268082"/>
            <a:ext cx="274550" cy="354728"/>
            <a:chOff x="5803988" y="4268082"/>
            <a:chExt cx="274550" cy="354728"/>
          </a:xfrm>
        </p:grpSpPr>
        <p:sp>
          <p:nvSpPr>
            <p:cNvPr id="11534" name="Google Shape;11534;p82"/>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2"/>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2"/>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2"/>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2"/>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2"/>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2"/>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2"/>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2"/>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2"/>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2"/>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2"/>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2"/>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2"/>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2"/>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2"/>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2"/>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2"/>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2"/>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2"/>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2"/>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2"/>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82"/>
          <p:cNvGrpSpPr/>
          <p:nvPr/>
        </p:nvGrpSpPr>
        <p:grpSpPr>
          <a:xfrm>
            <a:off x="5352349" y="4268082"/>
            <a:ext cx="274550" cy="354728"/>
            <a:chOff x="5352349" y="4268082"/>
            <a:chExt cx="274550" cy="354728"/>
          </a:xfrm>
        </p:grpSpPr>
        <p:sp>
          <p:nvSpPr>
            <p:cNvPr id="11557" name="Google Shape;11557;p82"/>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2"/>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2"/>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2"/>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2"/>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2"/>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2"/>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2"/>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2"/>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2"/>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2"/>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2"/>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2"/>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2"/>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2"/>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2"/>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2"/>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2"/>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2"/>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2"/>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2"/>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2"/>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82"/>
          <p:cNvGrpSpPr/>
          <p:nvPr/>
        </p:nvGrpSpPr>
        <p:grpSpPr>
          <a:xfrm>
            <a:off x="7606826" y="2419290"/>
            <a:ext cx="274550" cy="354728"/>
            <a:chOff x="7606826" y="2419290"/>
            <a:chExt cx="274550" cy="354728"/>
          </a:xfrm>
        </p:grpSpPr>
        <p:sp>
          <p:nvSpPr>
            <p:cNvPr id="11580" name="Google Shape;11580;p8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82"/>
          <p:cNvGrpSpPr/>
          <p:nvPr/>
        </p:nvGrpSpPr>
        <p:grpSpPr>
          <a:xfrm>
            <a:off x="7156182" y="2419290"/>
            <a:ext cx="274550" cy="354728"/>
            <a:chOff x="7156182" y="2419290"/>
            <a:chExt cx="274550" cy="354728"/>
          </a:xfrm>
        </p:grpSpPr>
        <p:sp>
          <p:nvSpPr>
            <p:cNvPr id="11596" name="Google Shape;11596;p82"/>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2"/>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2"/>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2"/>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2"/>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2"/>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2"/>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2"/>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2"/>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2"/>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2"/>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2"/>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2"/>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2"/>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2"/>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82"/>
          <p:cNvGrpSpPr/>
          <p:nvPr/>
        </p:nvGrpSpPr>
        <p:grpSpPr>
          <a:xfrm>
            <a:off x="6705276" y="2419290"/>
            <a:ext cx="274812" cy="354728"/>
            <a:chOff x="6705276" y="2419290"/>
            <a:chExt cx="274812" cy="354728"/>
          </a:xfrm>
        </p:grpSpPr>
        <p:sp>
          <p:nvSpPr>
            <p:cNvPr id="11612" name="Google Shape;11612;p82"/>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2"/>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2"/>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2"/>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82"/>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2"/>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2"/>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2"/>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2"/>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82"/>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2"/>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2"/>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2"/>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2"/>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2"/>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2"/>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2"/>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2"/>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2"/>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2"/>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2"/>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2"/>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2"/>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2"/>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2"/>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2"/>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2"/>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2"/>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0" name="Google Shape;11640;p82"/>
          <p:cNvGrpSpPr/>
          <p:nvPr/>
        </p:nvGrpSpPr>
        <p:grpSpPr>
          <a:xfrm>
            <a:off x="4902936" y="2419290"/>
            <a:ext cx="274576" cy="354728"/>
            <a:chOff x="4902936" y="2419290"/>
            <a:chExt cx="274576" cy="354728"/>
          </a:xfrm>
        </p:grpSpPr>
        <p:sp>
          <p:nvSpPr>
            <p:cNvPr id="11641" name="Google Shape;11641;p82"/>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2"/>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2"/>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2"/>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2"/>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2"/>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2"/>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2"/>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2"/>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2"/>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2"/>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2"/>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2"/>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2"/>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2"/>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2"/>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2"/>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2"/>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2"/>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2"/>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82"/>
          <p:cNvGrpSpPr/>
          <p:nvPr/>
        </p:nvGrpSpPr>
        <p:grpSpPr>
          <a:xfrm>
            <a:off x="7608056" y="3345794"/>
            <a:ext cx="270334" cy="354754"/>
            <a:chOff x="7608056" y="3345794"/>
            <a:chExt cx="270334" cy="354754"/>
          </a:xfrm>
        </p:grpSpPr>
        <p:sp>
          <p:nvSpPr>
            <p:cNvPr id="11662" name="Google Shape;11662;p82"/>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2"/>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2"/>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2"/>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2"/>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2"/>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2"/>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2"/>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2"/>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2"/>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2"/>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2"/>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82"/>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2"/>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2"/>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2"/>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82"/>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2"/>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2"/>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82"/>
          <p:cNvGrpSpPr/>
          <p:nvPr/>
        </p:nvGrpSpPr>
        <p:grpSpPr>
          <a:xfrm>
            <a:off x="6712765" y="4268082"/>
            <a:ext cx="263316" cy="354728"/>
            <a:chOff x="6712765" y="4268082"/>
            <a:chExt cx="263316" cy="354728"/>
          </a:xfrm>
        </p:grpSpPr>
        <p:sp>
          <p:nvSpPr>
            <p:cNvPr id="11682" name="Google Shape;11682;p82"/>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2"/>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2"/>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2"/>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82"/>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2"/>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2"/>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2"/>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2"/>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2"/>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2"/>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2"/>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2"/>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2"/>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2"/>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2"/>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82"/>
          <p:cNvGrpSpPr/>
          <p:nvPr/>
        </p:nvGrpSpPr>
        <p:grpSpPr>
          <a:xfrm>
            <a:off x="5359341" y="2419159"/>
            <a:ext cx="262819" cy="354859"/>
            <a:chOff x="5359341" y="2419159"/>
            <a:chExt cx="262819" cy="354859"/>
          </a:xfrm>
        </p:grpSpPr>
        <p:sp>
          <p:nvSpPr>
            <p:cNvPr id="11699" name="Google Shape;11699;p82"/>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2"/>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2"/>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2"/>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2"/>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2"/>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2"/>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2"/>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2"/>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2"/>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2"/>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2"/>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2"/>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2"/>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2"/>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2"/>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2"/>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2"/>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2"/>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2"/>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2"/>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82"/>
          <p:cNvGrpSpPr/>
          <p:nvPr/>
        </p:nvGrpSpPr>
        <p:grpSpPr>
          <a:xfrm>
            <a:off x="6709282" y="3790206"/>
            <a:ext cx="263316" cy="354493"/>
            <a:chOff x="6709282" y="3790206"/>
            <a:chExt cx="263316" cy="354493"/>
          </a:xfrm>
        </p:grpSpPr>
        <p:sp>
          <p:nvSpPr>
            <p:cNvPr id="11721" name="Google Shape;11721;p82"/>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2"/>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2"/>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2"/>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2"/>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2"/>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2"/>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2"/>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82"/>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2"/>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2"/>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2"/>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2"/>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2"/>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2"/>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2"/>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7" name="Google Shape;11737;p82"/>
          <p:cNvGrpSpPr/>
          <p:nvPr/>
        </p:nvGrpSpPr>
        <p:grpSpPr>
          <a:xfrm>
            <a:off x="6260629" y="2419290"/>
            <a:ext cx="263055" cy="354493"/>
            <a:chOff x="6260629" y="2419290"/>
            <a:chExt cx="263055" cy="354493"/>
          </a:xfrm>
        </p:grpSpPr>
        <p:sp>
          <p:nvSpPr>
            <p:cNvPr id="11738" name="Google Shape;11738;p82"/>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2"/>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2"/>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2"/>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2"/>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2"/>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2"/>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2"/>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2"/>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2"/>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2"/>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2"/>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2"/>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2"/>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2"/>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82"/>
          <p:cNvGrpSpPr/>
          <p:nvPr/>
        </p:nvGrpSpPr>
        <p:grpSpPr>
          <a:xfrm>
            <a:off x="6260864" y="2879911"/>
            <a:ext cx="263343" cy="354754"/>
            <a:chOff x="6260864" y="2879911"/>
            <a:chExt cx="263343" cy="354754"/>
          </a:xfrm>
        </p:grpSpPr>
        <p:sp>
          <p:nvSpPr>
            <p:cNvPr id="11754" name="Google Shape;11754;p82"/>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2"/>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2"/>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2"/>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2"/>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2"/>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2"/>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2"/>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2"/>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2"/>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2"/>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2"/>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2"/>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2"/>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2"/>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2"/>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2"/>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2"/>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82"/>
          <p:cNvGrpSpPr/>
          <p:nvPr/>
        </p:nvGrpSpPr>
        <p:grpSpPr>
          <a:xfrm>
            <a:off x="8062968" y="2419290"/>
            <a:ext cx="263316" cy="354728"/>
            <a:chOff x="8062968" y="2419290"/>
            <a:chExt cx="263316" cy="354728"/>
          </a:xfrm>
        </p:grpSpPr>
        <p:sp>
          <p:nvSpPr>
            <p:cNvPr id="11773" name="Google Shape;11773;p8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82"/>
          <p:cNvGrpSpPr/>
          <p:nvPr/>
        </p:nvGrpSpPr>
        <p:grpSpPr>
          <a:xfrm>
            <a:off x="5809723" y="2419290"/>
            <a:ext cx="263316" cy="354728"/>
            <a:chOff x="5809723" y="2419290"/>
            <a:chExt cx="263316" cy="354728"/>
          </a:xfrm>
        </p:grpSpPr>
        <p:sp>
          <p:nvSpPr>
            <p:cNvPr id="11791" name="Google Shape;11791;p82"/>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2"/>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2"/>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2"/>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2"/>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2"/>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2"/>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2"/>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2"/>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2"/>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2"/>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2"/>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2"/>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2"/>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2"/>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2"/>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2"/>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82"/>
          <p:cNvGrpSpPr/>
          <p:nvPr/>
        </p:nvGrpSpPr>
        <p:grpSpPr>
          <a:xfrm>
            <a:off x="7606826" y="1502999"/>
            <a:ext cx="263552" cy="354754"/>
            <a:chOff x="7606826" y="1502999"/>
            <a:chExt cx="263552" cy="354754"/>
          </a:xfrm>
        </p:grpSpPr>
        <p:sp>
          <p:nvSpPr>
            <p:cNvPr id="11809" name="Google Shape;11809;p82"/>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2"/>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2"/>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2"/>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2"/>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2"/>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2"/>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2"/>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2"/>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2"/>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2"/>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2"/>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2"/>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2"/>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2"/>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2"/>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2"/>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2"/>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82"/>
          <p:cNvGrpSpPr/>
          <p:nvPr/>
        </p:nvGrpSpPr>
        <p:grpSpPr>
          <a:xfrm>
            <a:off x="8060455" y="3790075"/>
            <a:ext cx="264076" cy="354623"/>
            <a:chOff x="8060455" y="3790075"/>
            <a:chExt cx="264076" cy="354623"/>
          </a:xfrm>
        </p:grpSpPr>
        <p:sp>
          <p:nvSpPr>
            <p:cNvPr id="11828" name="Google Shape;11828;p82"/>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2"/>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2"/>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2"/>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2"/>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2"/>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2"/>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2"/>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2"/>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2"/>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2"/>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2"/>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2"/>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2"/>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2"/>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2"/>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2"/>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2"/>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2"/>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2"/>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2"/>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2"/>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2"/>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82"/>
          <p:cNvGrpSpPr/>
          <p:nvPr/>
        </p:nvGrpSpPr>
        <p:grpSpPr>
          <a:xfrm>
            <a:off x="7614550" y="2879911"/>
            <a:ext cx="263316" cy="354754"/>
            <a:chOff x="7614550" y="2879911"/>
            <a:chExt cx="263316" cy="354754"/>
          </a:xfrm>
        </p:grpSpPr>
        <p:sp>
          <p:nvSpPr>
            <p:cNvPr id="11852" name="Google Shape;11852;p82"/>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2"/>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2"/>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2"/>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2"/>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2"/>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2"/>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2"/>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2"/>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2"/>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2"/>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2"/>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2"/>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2"/>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2"/>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2"/>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2"/>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2"/>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2"/>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82"/>
          <p:cNvGrpSpPr/>
          <p:nvPr/>
        </p:nvGrpSpPr>
        <p:grpSpPr>
          <a:xfrm>
            <a:off x="4900684" y="4268187"/>
            <a:ext cx="274576" cy="354623"/>
            <a:chOff x="4900684" y="4268187"/>
            <a:chExt cx="274576" cy="354623"/>
          </a:xfrm>
        </p:grpSpPr>
        <p:sp>
          <p:nvSpPr>
            <p:cNvPr id="11872" name="Google Shape;11872;p82"/>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2"/>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2"/>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2"/>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2"/>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2"/>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2"/>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2"/>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2"/>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2"/>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2"/>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82"/>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2"/>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2"/>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2"/>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7" name="Google Shape;11887;p82"/>
          <p:cNvGrpSpPr/>
          <p:nvPr/>
        </p:nvGrpSpPr>
        <p:grpSpPr>
          <a:xfrm>
            <a:off x="7161654" y="3345794"/>
            <a:ext cx="263343" cy="354754"/>
            <a:chOff x="7161654" y="3345794"/>
            <a:chExt cx="263343" cy="354754"/>
          </a:xfrm>
        </p:grpSpPr>
        <p:sp>
          <p:nvSpPr>
            <p:cNvPr id="11888" name="Google Shape;11888;p82"/>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2"/>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2"/>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2"/>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2"/>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2"/>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2"/>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2"/>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2"/>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2"/>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2"/>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2"/>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2"/>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2"/>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2"/>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2"/>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2"/>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2"/>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2"/>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82"/>
          <p:cNvGrpSpPr/>
          <p:nvPr/>
        </p:nvGrpSpPr>
        <p:grpSpPr>
          <a:xfrm>
            <a:off x="6711770" y="3345794"/>
            <a:ext cx="263081" cy="354754"/>
            <a:chOff x="6711770" y="3345794"/>
            <a:chExt cx="263081" cy="354754"/>
          </a:xfrm>
        </p:grpSpPr>
        <p:sp>
          <p:nvSpPr>
            <p:cNvPr id="11908" name="Google Shape;11908;p82"/>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2"/>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2"/>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2"/>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2"/>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2"/>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2"/>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2"/>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2"/>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2"/>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2"/>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2"/>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2"/>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2"/>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2"/>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2"/>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2"/>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82"/>
          <p:cNvGrpSpPr/>
          <p:nvPr/>
        </p:nvGrpSpPr>
        <p:grpSpPr>
          <a:xfrm>
            <a:off x="7163409" y="2880251"/>
            <a:ext cx="263316" cy="354414"/>
            <a:chOff x="7163409" y="2880251"/>
            <a:chExt cx="263316" cy="354414"/>
          </a:xfrm>
        </p:grpSpPr>
        <p:sp>
          <p:nvSpPr>
            <p:cNvPr id="11926" name="Google Shape;11926;p82"/>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2"/>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2"/>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2"/>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2"/>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2"/>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2"/>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2"/>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2"/>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2"/>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2"/>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2"/>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82"/>
          <p:cNvGrpSpPr/>
          <p:nvPr/>
        </p:nvGrpSpPr>
        <p:grpSpPr>
          <a:xfrm>
            <a:off x="6712032" y="2880172"/>
            <a:ext cx="263316" cy="354493"/>
            <a:chOff x="6712032" y="2880172"/>
            <a:chExt cx="263316" cy="354493"/>
          </a:xfrm>
        </p:grpSpPr>
        <p:sp>
          <p:nvSpPr>
            <p:cNvPr id="11939" name="Google Shape;11939;p82"/>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82"/>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2"/>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2"/>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2"/>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2"/>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2"/>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2"/>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2"/>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2"/>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2"/>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2"/>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2"/>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2"/>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2"/>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2"/>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2"/>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2"/>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2"/>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2"/>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2"/>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82"/>
          <p:cNvGrpSpPr/>
          <p:nvPr/>
        </p:nvGrpSpPr>
        <p:grpSpPr>
          <a:xfrm>
            <a:off x="6261624" y="3345794"/>
            <a:ext cx="263316" cy="354754"/>
            <a:chOff x="6261624" y="3345794"/>
            <a:chExt cx="263316" cy="354754"/>
          </a:xfrm>
        </p:grpSpPr>
        <p:sp>
          <p:nvSpPr>
            <p:cNvPr id="11961" name="Google Shape;11961;p82"/>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2"/>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2"/>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2"/>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2"/>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2"/>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2"/>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82"/>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82"/>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2"/>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2"/>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2"/>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82"/>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2"/>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2"/>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2"/>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2"/>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2"/>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82"/>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2"/>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2"/>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2"/>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2"/>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2"/>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2"/>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2"/>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2"/>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2"/>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9" name="Google Shape;11989;p82"/>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0" name="Google Shape;11990;p82"/>
          <p:cNvGrpSpPr/>
          <p:nvPr/>
        </p:nvGrpSpPr>
        <p:grpSpPr>
          <a:xfrm>
            <a:off x="5811739" y="3345794"/>
            <a:ext cx="263316" cy="354754"/>
            <a:chOff x="5811739" y="3345794"/>
            <a:chExt cx="263316" cy="354754"/>
          </a:xfrm>
        </p:grpSpPr>
        <p:sp>
          <p:nvSpPr>
            <p:cNvPr id="11991" name="Google Shape;11991;p82"/>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2"/>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2"/>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2"/>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2"/>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2"/>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2"/>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2"/>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2"/>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2"/>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2"/>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2"/>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2"/>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2"/>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2"/>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2"/>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2"/>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2"/>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2"/>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2"/>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2"/>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82"/>
          <p:cNvGrpSpPr/>
          <p:nvPr/>
        </p:nvGrpSpPr>
        <p:grpSpPr>
          <a:xfrm>
            <a:off x="5363818" y="3345794"/>
            <a:ext cx="259074" cy="354493"/>
            <a:chOff x="5363818" y="3345794"/>
            <a:chExt cx="259074" cy="354493"/>
          </a:xfrm>
        </p:grpSpPr>
        <p:sp>
          <p:nvSpPr>
            <p:cNvPr id="12013" name="Google Shape;12013;p82"/>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2"/>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2"/>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2"/>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2"/>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2"/>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2"/>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2"/>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2"/>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2"/>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2"/>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2"/>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2"/>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2"/>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82"/>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2"/>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2"/>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2"/>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2"/>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2"/>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82"/>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2"/>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2"/>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2"/>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2"/>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82"/>
          <p:cNvGrpSpPr/>
          <p:nvPr/>
        </p:nvGrpSpPr>
        <p:grpSpPr>
          <a:xfrm>
            <a:off x="4912939" y="3345663"/>
            <a:ext cx="261326" cy="354885"/>
            <a:chOff x="4912939" y="3345663"/>
            <a:chExt cx="261326" cy="354885"/>
          </a:xfrm>
        </p:grpSpPr>
        <p:sp>
          <p:nvSpPr>
            <p:cNvPr id="12039" name="Google Shape;12039;p82"/>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2"/>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2"/>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2"/>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2"/>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2"/>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82"/>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82"/>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2"/>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2"/>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2"/>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2"/>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2"/>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2"/>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2"/>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2"/>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2"/>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2"/>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2"/>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2"/>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2"/>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82"/>
          <p:cNvGrpSpPr/>
          <p:nvPr/>
        </p:nvGrpSpPr>
        <p:grpSpPr>
          <a:xfrm>
            <a:off x="5809723" y="2879911"/>
            <a:ext cx="263081" cy="355016"/>
            <a:chOff x="5809723" y="2879911"/>
            <a:chExt cx="263081" cy="355016"/>
          </a:xfrm>
        </p:grpSpPr>
        <p:sp>
          <p:nvSpPr>
            <p:cNvPr id="12061" name="Google Shape;12061;p82"/>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2"/>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2"/>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2"/>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2"/>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2"/>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2"/>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2"/>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2"/>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2"/>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82"/>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2"/>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2"/>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2"/>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2"/>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2"/>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2"/>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2"/>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2"/>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2"/>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82"/>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82"/>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82"/>
          <p:cNvGrpSpPr/>
          <p:nvPr/>
        </p:nvGrpSpPr>
        <p:grpSpPr>
          <a:xfrm>
            <a:off x="7616069" y="4268056"/>
            <a:ext cx="263316" cy="354754"/>
            <a:chOff x="7616069" y="4268056"/>
            <a:chExt cx="263316" cy="354754"/>
          </a:xfrm>
        </p:grpSpPr>
        <p:sp>
          <p:nvSpPr>
            <p:cNvPr id="12084" name="Google Shape;12084;p82"/>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2"/>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2"/>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2"/>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2"/>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2"/>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2"/>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2"/>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2"/>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2"/>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2"/>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2"/>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2"/>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82"/>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2"/>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2"/>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2"/>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2"/>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82"/>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2"/>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2"/>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82"/>
          <p:cNvGrpSpPr/>
          <p:nvPr/>
        </p:nvGrpSpPr>
        <p:grpSpPr>
          <a:xfrm>
            <a:off x="7164404" y="4268318"/>
            <a:ext cx="263316" cy="354493"/>
            <a:chOff x="7164404" y="4268318"/>
            <a:chExt cx="263316" cy="354493"/>
          </a:xfrm>
        </p:grpSpPr>
        <p:sp>
          <p:nvSpPr>
            <p:cNvPr id="12106" name="Google Shape;12106;p82"/>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2"/>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2"/>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2"/>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2"/>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82"/>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2"/>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2"/>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2"/>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2"/>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82"/>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2"/>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2"/>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82"/>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82"/>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2"/>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82"/>
          <p:cNvGrpSpPr/>
          <p:nvPr/>
        </p:nvGrpSpPr>
        <p:grpSpPr>
          <a:xfrm>
            <a:off x="5358346" y="2879911"/>
            <a:ext cx="263316" cy="354754"/>
            <a:chOff x="5358346" y="2879911"/>
            <a:chExt cx="263316" cy="354754"/>
          </a:xfrm>
        </p:grpSpPr>
        <p:sp>
          <p:nvSpPr>
            <p:cNvPr id="12123" name="Google Shape;12123;p82"/>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82"/>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2"/>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2"/>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2"/>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2"/>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2"/>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2"/>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2"/>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2"/>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2"/>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2"/>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2"/>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2"/>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2"/>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2"/>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2"/>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2"/>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2"/>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2"/>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2"/>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82"/>
          <p:cNvGrpSpPr/>
          <p:nvPr/>
        </p:nvGrpSpPr>
        <p:grpSpPr>
          <a:xfrm>
            <a:off x="8061450" y="3345742"/>
            <a:ext cx="263316" cy="354807"/>
            <a:chOff x="8061450" y="3345742"/>
            <a:chExt cx="263316" cy="354807"/>
          </a:xfrm>
        </p:grpSpPr>
        <p:sp>
          <p:nvSpPr>
            <p:cNvPr id="12145" name="Google Shape;12145;p82"/>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2"/>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2"/>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2"/>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82"/>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82"/>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2"/>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2"/>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2"/>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2"/>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2"/>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2"/>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2"/>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2"/>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82"/>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2"/>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82"/>
          <p:cNvGrpSpPr/>
          <p:nvPr/>
        </p:nvGrpSpPr>
        <p:grpSpPr>
          <a:xfrm>
            <a:off x="8065953" y="2879911"/>
            <a:ext cx="263081" cy="354754"/>
            <a:chOff x="8065953" y="2879911"/>
            <a:chExt cx="263081" cy="354754"/>
          </a:xfrm>
        </p:grpSpPr>
        <p:sp>
          <p:nvSpPr>
            <p:cNvPr id="12162" name="Google Shape;12162;p82"/>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2"/>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2"/>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2"/>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2"/>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2"/>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2"/>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2"/>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2"/>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2"/>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2"/>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2"/>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2"/>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82"/>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2"/>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2"/>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82"/>
          <p:cNvGrpSpPr/>
          <p:nvPr/>
        </p:nvGrpSpPr>
        <p:grpSpPr>
          <a:xfrm>
            <a:off x="8064199" y="4268318"/>
            <a:ext cx="270308" cy="354493"/>
            <a:chOff x="8064199" y="4268318"/>
            <a:chExt cx="270308" cy="354493"/>
          </a:xfrm>
        </p:grpSpPr>
        <p:sp>
          <p:nvSpPr>
            <p:cNvPr id="12179" name="Google Shape;12179;p82"/>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2"/>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82"/>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82"/>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2"/>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2"/>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2"/>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2"/>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2"/>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2"/>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2"/>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2"/>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2"/>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2"/>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2"/>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2"/>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00" name="Shape 12200"/>
        <p:cNvGrpSpPr/>
        <p:nvPr/>
      </p:nvGrpSpPr>
      <p:grpSpPr>
        <a:xfrm>
          <a:off x="0" y="0"/>
          <a:ext cx="0" cy="0"/>
          <a:chOff x="0" y="0"/>
          <a:chExt cx="0" cy="0"/>
        </a:xfrm>
      </p:grpSpPr>
      <p:sp>
        <p:nvSpPr>
          <p:cNvPr id="12201" name="Google Shape;12201;p8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202" name="Google Shape;12202;p8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203" name="Google Shape;12203;p83"/>
          <p:cNvGrpSpPr/>
          <p:nvPr/>
        </p:nvGrpSpPr>
        <p:grpSpPr>
          <a:xfrm>
            <a:off x="3511608" y="3348218"/>
            <a:ext cx="381482" cy="366926"/>
            <a:chOff x="3511608" y="3348218"/>
            <a:chExt cx="381482" cy="366926"/>
          </a:xfrm>
        </p:grpSpPr>
        <p:sp>
          <p:nvSpPr>
            <p:cNvPr id="12204" name="Google Shape;12204;p83"/>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3"/>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3"/>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3"/>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3"/>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3"/>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3"/>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3"/>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3"/>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3"/>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3"/>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3"/>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3"/>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3"/>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83"/>
          <p:cNvGrpSpPr/>
          <p:nvPr/>
        </p:nvGrpSpPr>
        <p:grpSpPr>
          <a:xfrm>
            <a:off x="1849816" y="3807339"/>
            <a:ext cx="163616" cy="366665"/>
            <a:chOff x="1849816" y="3807339"/>
            <a:chExt cx="163616" cy="366665"/>
          </a:xfrm>
        </p:grpSpPr>
        <p:sp>
          <p:nvSpPr>
            <p:cNvPr id="12219" name="Google Shape;12219;p83"/>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3"/>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3"/>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3"/>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83"/>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3"/>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3"/>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3"/>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3"/>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3"/>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3"/>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3"/>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3"/>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3"/>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3" name="Google Shape;12233;p83"/>
          <p:cNvGrpSpPr/>
          <p:nvPr/>
        </p:nvGrpSpPr>
        <p:grpSpPr>
          <a:xfrm>
            <a:off x="2274757" y="3807313"/>
            <a:ext cx="202292" cy="366430"/>
            <a:chOff x="2274757" y="3807313"/>
            <a:chExt cx="202292" cy="366430"/>
          </a:xfrm>
        </p:grpSpPr>
        <p:sp>
          <p:nvSpPr>
            <p:cNvPr id="12234" name="Google Shape;12234;p83"/>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3"/>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83"/>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3"/>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3"/>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3"/>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3"/>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3"/>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3"/>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3"/>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83"/>
          <p:cNvGrpSpPr/>
          <p:nvPr/>
        </p:nvGrpSpPr>
        <p:grpSpPr>
          <a:xfrm>
            <a:off x="3972716" y="3348218"/>
            <a:ext cx="366404" cy="366665"/>
            <a:chOff x="3972716" y="3348218"/>
            <a:chExt cx="366404" cy="366665"/>
          </a:xfrm>
        </p:grpSpPr>
        <p:sp>
          <p:nvSpPr>
            <p:cNvPr id="12245" name="Google Shape;12245;p83"/>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3"/>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3"/>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3"/>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83"/>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3"/>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3"/>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3"/>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3"/>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3"/>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3"/>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3"/>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7" name="Google Shape;12257;p83"/>
          <p:cNvGrpSpPr/>
          <p:nvPr/>
        </p:nvGrpSpPr>
        <p:grpSpPr>
          <a:xfrm>
            <a:off x="866528" y="3348348"/>
            <a:ext cx="317405" cy="366534"/>
            <a:chOff x="866528" y="3348348"/>
            <a:chExt cx="317405" cy="366534"/>
          </a:xfrm>
        </p:grpSpPr>
        <p:sp>
          <p:nvSpPr>
            <p:cNvPr id="12258" name="Google Shape;12258;p83"/>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3"/>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3"/>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3"/>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3"/>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3"/>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83"/>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3"/>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6" name="Google Shape;12266;p83"/>
          <p:cNvGrpSpPr/>
          <p:nvPr/>
        </p:nvGrpSpPr>
        <p:grpSpPr>
          <a:xfrm>
            <a:off x="1316818" y="3348296"/>
            <a:ext cx="310872" cy="366848"/>
            <a:chOff x="1316818" y="3348296"/>
            <a:chExt cx="310872" cy="366848"/>
          </a:xfrm>
        </p:grpSpPr>
        <p:sp>
          <p:nvSpPr>
            <p:cNvPr id="12267" name="Google Shape;12267;p83"/>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3"/>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83"/>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3"/>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3"/>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3"/>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3"/>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3"/>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3"/>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3"/>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3"/>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3"/>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3"/>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3"/>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3"/>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3"/>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3"/>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83"/>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3"/>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3"/>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3"/>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83"/>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3"/>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3"/>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1" name="Google Shape;12291;p83"/>
          <p:cNvGrpSpPr/>
          <p:nvPr/>
        </p:nvGrpSpPr>
        <p:grpSpPr>
          <a:xfrm>
            <a:off x="3105248" y="3348244"/>
            <a:ext cx="305620" cy="366430"/>
            <a:chOff x="3105248" y="3348244"/>
            <a:chExt cx="305620" cy="366430"/>
          </a:xfrm>
        </p:grpSpPr>
        <p:sp>
          <p:nvSpPr>
            <p:cNvPr id="12292" name="Google Shape;12292;p83"/>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3"/>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3"/>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3"/>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3"/>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3"/>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3"/>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83"/>
          <p:cNvGrpSpPr/>
          <p:nvPr/>
        </p:nvGrpSpPr>
        <p:grpSpPr>
          <a:xfrm>
            <a:off x="2661988" y="3348218"/>
            <a:ext cx="304078" cy="366665"/>
            <a:chOff x="2661988" y="3348218"/>
            <a:chExt cx="304078" cy="366665"/>
          </a:xfrm>
        </p:grpSpPr>
        <p:sp>
          <p:nvSpPr>
            <p:cNvPr id="12300" name="Google Shape;12300;p83"/>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3"/>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3"/>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3"/>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3"/>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83"/>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3"/>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83"/>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83"/>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3"/>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3"/>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3"/>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83"/>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83"/>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3"/>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3"/>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83"/>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83"/>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3"/>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9" name="Google Shape;12319;p83"/>
          <p:cNvGrpSpPr/>
          <p:nvPr/>
        </p:nvGrpSpPr>
        <p:grpSpPr>
          <a:xfrm>
            <a:off x="2212927" y="3348897"/>
            <a:ext cx="307606" cy="366482"/>
            <a:chOff x="2212927" y="3348897"/>
            <a:chExt cx="307606" cy="366482"/>
          </a:xfrm>
        </p:grpSpPr>
        <p:sp>
          <p:nvSpPr>
            <p:cNvPr id="12320" name="Google Shape;12320;p83"/>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83"/>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3"/>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3"/>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3"/>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83"/>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3"/>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3"/>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3"/>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83"/>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83"/>
          <p:cNvGrpSpPr/>
          <p:nvPr/>
        </p:nvGrpSpPr>
        <p:grpSpPr>
          <a:xfrm>
            <a:off x="1764389" y="3348218"/>
            <a:ext cx="310114" cy="366665"/>
            <a:chOff x="1764389" y="3348218"/>
            <a:chExt cx="310114" cy="366665"/>
          </a:xfrm>
        </p:grpSpPr>
        <p:sp>
          <p:nvSpPr>
            <p:cNvPr id="12331" name="Google Shape;12331;p83"/>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3"/>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3"/>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83"/>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3"/>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3"/>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3"/>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3"/>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3"/>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3"/>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3"/>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3"/>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83"/>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3"/>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3"/>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83"/>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3"/>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3"/>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3"/>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3"/>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83"/>
          <p:cNvGrpSpPr/>
          <p:nvPr/>
        </p:nvGrpSpPr>
        <p:grpSpPr>
          <a:xfrm>
            <a:off x="2777572" y="3807287"/>
            <a:ext cx="81716" cy="366717"/>
            <a:chOff x="2777572" y="3807287"/>
            <a:chExt cx="81716" cy="366717"/>
          </a:xfrm>
        </p:grpSpPr>
        <p:sp>
          <p:nvSpPr>
            <p:cNvPr id="12352" name="Google Shape;12352;p83"/>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3"/>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3"/>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3"/>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3"/>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3"/>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3"/>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3"/>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3"/>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3"/>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3"/>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3"/>
          <p:cNvGrpSpPr/>
          <p:nvPr/>
        </p:nvGrpSpPr>
        <p:grpSpPr>
          <a:xfrm>
            <a:off x="3934014" y="4329780"/>
            <a:ext cx="366665" cy="256334"/>
            <a:chOff x="3934014" y="4329780"/>
            <a:chExt cx="366665" cy="256334"/>
          </a:xfrm>
        </p:grpSpPr>
        <p:sp>
          <p:nvSpPr>
            <p:cNvPr id="12364" name="Google Shape;12364;p83"/>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3"/>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3"/>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83"/>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83"/>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3"/>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3"/>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3"/>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3"/>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3"/>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3"/>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83"/>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83"/>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7" name="Google Shape;12377;p83"/>
          <p:cNvGrpSpPr/>
          <p:nvPr/>
        </p:nvGrpSpPr>
        <p:grpSpPr>
          <a:xfrm>
            <a:off x="947670" y="3807339"/>
            <a:ext cx="194295" cy="366404"/>
            <a:chOff x="947670" y="3807339"/>
            <a:chExt cx="194295" cy="366404"/>
          </a:xfrm>
        </p:grpSpPr>
        <p:sp>
          <p:nvSpPr>
            <p:cNvPr id="12378" name="Google Shape;12378;p83"/>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83"/>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83"/>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3"/>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3"/>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3"/>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3"/>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3"/>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3"/>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3"/>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83"/>
          <p:cNvGrpSpPr/>
          <p:nvPr/>
        </p:nvGrpSpPr>
        <p:grpSpPr>
          <a:xfrm>
            <a:off x="3420379" y="4286557"/>
            <a:ext cx="368939" cy="342283"/>
            <a:chOff x="3420379" y="4286557"/>
            <a:chExt cx="368939" cy="342283"/>
          </a:xfrm>
        </p:grpSpPr>
        <p:sp>
          <p:nvSpPr>
            <p:cNvPr id="12389" name="Google Shape;12389;p83"/>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3"/>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3"/>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3"/>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3"/>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3"/>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3"/>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3"/>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3"/>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3"/>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3"/>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3"/>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3"/>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3"/>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3"/>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3"/>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5" name="Google Shape;12405;p83"/>
          <p:cNvGrpSpPr/>
          <p:nvPr/>
        </p:nvGrpSpPr>
        <p:grpSpPr>
          <a:xfrm>
            <a:off x="3965190" y="3842252"/>
            <a:ext cx="369801" cy="296813"/>
            <a:chOff x="3965190" y="3842252"/>
            <a:chExt cx="369801" cy="296813"/>
          </a:xfrm>
        </p:grpSpPr>
        <p:sp>
          <p:nvSpPr>
            <p:cNvPr id="12406" name="Google Shape;12406;p83"/>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3"/>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3"/>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83"/>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83"/>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3"/>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3"/>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3"/>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3"/>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3"/>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3"/>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3"/>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3"/>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3"/>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3"/>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3"/>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83"/>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83"/>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3"/>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8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83"/>
          <p:cNvGrpSpPr/>
          <p:nvPr/>
        </p:nvGrpSpPr>
        <p:grpSpPr>
          <a:xfrm>
            <a:off x="3506590" y="3833812"/>
            <a:ext cx="396796" cy="313407"/>
            <a:chOff x="3506590" y="3833812"/>
            <a:chExt cx="396796" cy="313407"/>
          </a:xfrm>
        </p:grpSpPr>
        <p:sp>
          <p:nvSpPr>
            <p:cNvPr id="12428" name="Google Shape;12428;p83"/>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3"/>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83"/>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83"/>
          <p:cNvGrpSpPr/>
          <p:nvPr/>
        </p:nvGrpSpPr>
        <p:grpSpPr>
          <a:xfrm>
            <a:off x="2769288" y="1965364"/>
            <a:ext cx="104556" cy="366665"/>
            <a:chOff x="2769288" y="1965364"/>
            <a:chExt cx="104556" cy="366665"/>
          </a:xfrm>
        </p:grpSpPr>
        <p:sp>
          <p:nvSpPr>
            <p:cNvPr id="12432" name="Google Shape;12432;p83"/>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3"/>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3"/>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3"/>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83"/>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83"/>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3"/>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3"/>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83"/>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3"/>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3"/>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3"/>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4" name="Google Shape;12444;p83"/>
          <p:cNvGrpSpPr/>
          <p:nvPr/>
        </p:nvGrpSpPr>
        <p:grpSpPr>
          <a:xfrm>
            <a:off x="3966679" y="2010861"/>
            <a:ext cx="367162" cy="275698"/>
            <a:chOff x="3966679" y="2010861"/>
            <a:chExt cx="367162" cy="275698"/>
          </a:xfrm>
        </p:grpSpPr>
        <p:sp>
          <p:nvSpPr>
            <p:cNvPr id="12445" name="Google Shape;12445;p83"/>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3"/>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3"/>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83"/>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9" name="Google Shape;12449;p83"/>
          <p:cNvGrpSpPr/>
          <p:nvPr/>
        </p:nvGrpSpPr>
        <p:grpSpPr>
          <a:xfrm>
            <a:off x="1752577" y="2025495"/>
            <a:ext cx="366404" cy="246220"/>
            <a:chOff x="1752577" y="2025495"/>
            <a:chExt cx="366404" cy="246220"/>
          </a:xfrm>
        </p:grpSpPr>
        <p:sp>
          <p:nvSpPr>
            <p:cNvPr id="12450" name="Google Shape;12450;p83"/>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3"/>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3"/>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3"/>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3"/>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3"/>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3"/>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83"/>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3"/>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3"/>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3"/>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3"/>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3"/>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3"/>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3"/>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3"/>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83"/>
          <p:cNvGrpSpPr/>
          <p:nvPr/>
        </p:nvGrpSpPr>
        <p:grpSpPr>
          <a:xfrm>
            <a:off x="1309553" y="2069580"/>
            <a:ext cx="366404" cy="158363"/>
            <a:chOff x="1309553" y="2069580"/>
            <a:chExt cx="366404" cy="158363"/>
          </a:xfrm>
        </p:grpSpPr>
        <p:sp>
          <p:nvSpPr>
            <p:cNvPr id="12467" name="Google Shape;12467;p83"/>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3"/>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3"/>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3"/>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3"/>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3"/>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83"/>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3"/>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3"/>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3"/>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3"/>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83"/>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83"/>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3"/>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3"/>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3"/>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3"/>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3"/>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3"/>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3"/>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3"/>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3"/>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3"/>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3"/>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83"/>
          <p:cNvGrpSpPr/>
          <p:nvPr/>
        </p:nvGrpSpPr>
        <p:grpSpPr>
          <a:xfrm>
            <a:off x="866528" y="2088762"/>
            <a:ext cx="366639" cy="119635"/>
            <a:chOff x="866528" y="2088762"/>
            <a:chExt cx="366639" cy="119635"/>
          </a:xfrm>
        </p:grpSpPr>
        <p:sp>
          <p:nvSpPr>
            <p:cNvPr id="12494" name="Google Shape;12494;p83"/>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83"/>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3"/>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3"/>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3"/>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83"/>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3"/>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3"/>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3"/>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3"/>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3"/>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3"/>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83"/>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3"/>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83"/>
          <p:cNvGrpSpPr/>
          <p:nvPr/>
        </p:nvGrpSpPr>
        <p:grpSpPr>
          <a:xfrm>
            <a:off x="2329269" y="1965312"/>
            <a:ext cx="98807" cy="366273"/>
            <a:chOff x="2329269" y="1965312"/>
            <a:chExt cx="98807" cy="366273"/>
          </a:xfrm>
        </p:grpSpPr>
        <p:sp>
          <p:nvSpPr>
            <p:cNvPr id="12509" name="Google Shape;12509;p83"/>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83"/>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3"/>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83"/>
          <p:cNvGrpSpPr/>
          <p:nvPr/>
        </p:nvGrpSpPr>
        <p:grpSpPr>
          <a:xfrm>
            <a:off x="3208053" y="1964972"/>
            <a:ext cx="112344" cy="366926"/>
            <a:chOff x="3208053" y="1964972"/>
            <a:chExt cx="112344" cy="366926"/>
          </a:xfrm>
        </p:grpSpPr>
        <p:sp>
          <p:nvSpPr>
            <p:cNvPr id="12513" name="Google Shape;12513;p83"/>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83"/>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83"/>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3"/>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3"/>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3"/>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3"/>
          <p:cNvGrpSpPr/>
          <p:nvPr/>
        </p:nvGrpSpPr>
        <p:grpSpPr>
          <a:xfrm>
            <a:off x="3225379" y="3807339"/>
            <a:ext cx="72413" cy="366404"/>
            <a:chOff x="3225379" y="3807339"/>
            <a:chExt cx="72413" cy="366404"/>
          </a:xfrm>
        </p:grpSpPr>
        <p:sp>
          <p:nvSpPr>
            <p:cNvPr id="12520" name="Google Shape;12520;p83"/>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3"/>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3"/>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3"/>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3"/>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3"/>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83"/>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3"/>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83"/>
          <p:cNvGrpSpPr/>
          <p:nvPr/>
        </p:nvGrpSpPr>
        <p:grpSpPr>
          <a:xfrm>
            <a:off x="3523916" y="2011096"/>
            <a:ext cx="366665" cy="275201"/>
            <a:chOff x="3523916" y="2011096"/>
            <a:chExt cx="366665" cy="275201"/>
          </a:xfrm>
        </p:grpSpPr>
        <p:sp>
          <p:nvSpPr>
            <p:cNvPr id="12529" name="Google Shape;12529;p83"/>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83"/>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3"/>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83"/>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83"/>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3"/>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83"/>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83"/>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3"/>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3"/>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3"/>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3"/>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83"/>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83"/>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3"/>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3"/>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3"/>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3"/>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3"/>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3"/>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3"/>
          <p:cNvGrpSpPr/>
          <p:nvPr/>
        </p:nvGrpSpPr>
        <p:grpSpPr>
          <a:xfrm>
            <a:off x="1742777" y="1499997"/>
            <a:ext cx="393791" cy="366744"/>
            <a:chOff x="1742777" y="1499997"/>
            <a:chExt cx="393791" cy="366744"/>
          </a:xfrm>
        </p:grpSpPr>
        <p:sp>
          <p:nvSpPr>
            <p:cNvPr id="12550" name="Google Shape;12550;p83"/>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3"/>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3"/>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83"/>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3"/>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3"/>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83"/>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83"/>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83"/>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3"/>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83"/>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83"/>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83"/>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83"/>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4" name="Google Shape;12564;p83"/>
          <p:cNvGrpSpPr/>
          <p:nvPr/>
        </p:nvGrpSpPr>
        <p:grpSpPr>
          <a:xfrm>
            <a:off x="4014449" y="1499997"/>
            <a:ext cx="319914" cy="366639"/>
            <a:chOff x="4014449" y="1499997"/>
            <a:chExt cx="319914" cy="366639"/>
          </a:xfrm>
        </p:grpSpPr>
        <p:sp>
          <p:nvSpPr>
            <p:cNvPr id="12565" name="Google Shape;12565;p83"/>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3"/>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3"/>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83"/>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83"/>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83"/>
          <p:cNvGrpSpPr/>
          <p:nvPr/>
        </p:nvGrpSpPr>
        <p:grpSpPr>
          <a:xfrm>
            <a:off x="866267" y="1591460"/>
            <a:ext cx="367397" cy="183711"/>
            <a:chOff x="866267" y="1591460"/>
            <a:chExt cx="367397" cy="183711"/>
          </a:xfrm>
        </p:grpSpPr>
        <p:sp>
          <p:nvSpPr>
            <p:cNvPr id="12571" name="Google Shape;12571;p83"/>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83"/>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83"/>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83"/>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83"/>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83"/>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83"/>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83"/>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83"/>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83"/>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83"/>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83"/>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83"/>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83"/>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83"/>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83"/>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83"/>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83"/>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9" name="Google Shape;12589;p83"/>
          <p:cNvGrpSpPr/>
          <p:nvPr/>
        </p:nvGrpSpPr>
        <p:grpSpPr>
          <a:xfrm>
            <a:off x="3117843" y="1499892"/>
            <a:ext cx="327440" cy="366744"/>
            <a:chOff x="3117843" y="1499892"/>
            <a:chExt cx="327440" cy="366744"/>
          </a:xfrm>
        </p:grpSpPr>
        <p:sp>
          <p:nvSpPr>
            <p:cNvPr id="12590" name="Google Shape;12590;p83"/>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83"/>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83"/>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83"/>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83"/>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83"/>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83"/>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83"/>
          <p:cNvGrpSpPr/>
          <p:nvPr/>
        </p:nvGrpSpPr>
        <p:grpSpPr>
          <a:xfrm>
            <a:off x="2667005" y="1499997"/>
            <a:ext cx="336770" cy="366639"/>
            <a:chOff x="2667005" y="1499997"/>
            <a:chExt cx="336770" cy="366639"/>
          </a:xfrm>
        </p:grpSpPr>
        <p:sp>
          <p:nvSpPr>
            <p:cNvPr id="12598" name="Google Shape;12598;p83"/>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83"/>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83"/>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83"/>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83"/>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83"/>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83"/>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83"/>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83"/>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83"/>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83"/>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83"/>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3"/>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3"/>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3"/>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3"/>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3"/>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3"/>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3"/>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7" name="Google Shape;12617;p83"/>
          <p:cNvGrpSpPr/>
          <p:nvPr/>
        </p:nvGrpSpPr>
        <p:grpSpPr>
          <a:xfrm>
            <a:off x="3564866" y="1499997"/>
            <a:ext cx="326473" cy="366639"/>
            <a:chOff x="3564866" y="1499997"/>
            <a:chExt cx="326473" cy="366639"/>
          </a:xfrm>
        </p:grpSpPr>
        <p:sp>
          <p:nvSpPr>
            <p:cNvPr id="12618" name="Google Shape;12618;p83"/>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83"/>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83"/>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83"/>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83"/>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83"/>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83"/>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83"/>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3"/>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83"/>
          <p:cNvGrpSpPr/>
          <p:nvPr/>
        </p:nvGrpSpPr>
        <p:grpSpPr>
          <a:xfrm>
            <a:off x="1314074" y="1499997"/>
            <a:ext cx="364392" cy="366639"/>
            <a:chOff x="1314074" y="1499997"/>
            <a:chExt cx="364392" cy="366639"/>
          </a:xfrm>
        </p:grpSpPr>
        <p:sp>
          <p:nvSpPr>
            <p:cNvPr id="12628" name="Google Shape;12628;p83"/>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3"/>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3"/>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3"/>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3"/>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3"/>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3"/>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3"/>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3"/>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83"/>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83"/>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83"/>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83"/>
          <p:cNvGrpSpPr/>
          <p:nvPr/>
        </p:nvGrpSpPr>
        <p:grpSpPr>
          <a:xfrm>
            <a:off x="2220479" y="1499997"/>
            <a:ext cx="337005" cy="366639"/>
            <a:chOff x="2220479" y="1499997"/>
            <a:chExt cx="337005" cy="366639"/>
          </a:xfrm>
        </p:grpSpPr>
        <p:sp>
          <p:nvSpPr>
            <p:cNvPr id="12641" name="Google Shape;12641;p83"/>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83"/>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83"/>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83"/>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83"/>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3"/>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3"/>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3"/>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3"/>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3"/>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3"/>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2" name="Google Shape;12652;p83"/>
          <p:cNvGrpSpPr/>
          <p:nvPr/>
        </p:nvGrpSpPr>
        <p:grpSpPr>
          <a:xfrm>
            <a:off x="4105155" y="2425976"/>
            <a:ext cx="87230" cy="366430"/>
            <a:chOff x="4105155" y="2425976"/>
            <a:chExt cx="87230" cy="366430"/>
          </a:xfrm>
        </p:grpSpPr>
        <p:sp>
          <p:nvSpPr>
            <p:cNvPr id="12653" name="Google Shape;12653;p83"/>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83"/>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83"/>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3"/>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3"/>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3"/>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9" name="Google Shape;12659;p83"/>
          <p:cNvGrpSpPr/>
          <p:nvPr/>
        </p:nvGrpSpPr>
        <p:grpSpPr>
          <a:xfrm>
            <a:off x="1808109" y="2426002"/>
            <a:ext cx="267884" cy="366639"/>
            <a:chOff x="1808109" y="2426002"/>
            <a:chExt cx="267884" cy="366639"/>
          </a:xfrm>
        </p:grpSpPr>
        <p:sp>
          <p:nvSpPr>
            <p:cNvPr id="12660" name="Google Shape;12660;p83"/>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3"/>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3"/>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83"/>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83"/>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83"/>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3"/>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3"/>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3"/>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3"/>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3"/>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83"/>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3"/>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3"/>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83"/>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83"/>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83"/>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3"/>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3"/>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3"/>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3"/>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1" name="Google Shape;12681;p83"/>
          <p:cNvGrpSpPr/>
          <p:nvPr/>
        </p:nvGrpSpPr>
        <p:grpSpPr>
          <a:xfrm>
            <a:off x="3603568" y="2426002"/>
            <a:ext cx="207597" cy="366639"/>
            <a:chOff x="3603568" y="2426002"/>
            <a:chExt cx="207597" cy="366639"/>
          </a:xfrm>
        </p:grpSpPr>
        <p:sp>
          <p:nvSpPr>
            <p:cNvPr id="12682" name="Google Shape;12682;p83"/>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83"/>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3"/>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3"/>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3"/>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3"/>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83"/>
          <p:cNvGrpSpPr/>
          <p:nvPr/>
        </p:nvGrpSpPr>
        <p:grpSpPr>
          <a:xfrm>
            <a:off x="2246115" y="2426002"/>
            <a:ext cx="274417" cy="366404"/>
            <a:chOff x="2246115" y="2426002"/>
            <a:chExt cx="274417" cy="366404"/>
          </a:xfrm>
        </p:grpSpPr>
        <p:sp>
          <p:nvSpPr>
            <p:cNvPr id="12689" name="Google Shape;12689;p83"/>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83"/>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83"/>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83"/>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83"/>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83"/>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83"/>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83"/>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83"/>
          <p:cNvGrpSpPr/>
          <p:nvPr/>
        </p:nvGrpSpPr>
        <p:grpSpPr>
          <a:xfrm>
            <a:off x="2696666" y="2426002"/>
            <a:ext cx="256099" cy="366639"/>
            <a:chOff x="2696666" y="2426002"/>
            <a:chExt cx="256099" cy="366639"/>
          </a:xfrm>
        </p:grpSpPr>
        <p:sp>
          <p:nvSpPr>
            <p:cNvPr id="12698" name="Google Shape;12698;p83"/>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3"/>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83"/>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83"/>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83"/>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83"/>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4" name="Google Shape;12704;p83"/>
          <p:cNvGrpSpPr/>
          <p:nvPr/>
        </p:nvGrpSpPr>
        <p:grpSpPr>
          <a:xfrm>
            <a:off x="3149072" y="2426002"/>
            <a:ext cx="225863" cy="366430"/>
            <a:chOff x="3149072" y="2426002"/>
            <a:chExt cx="225863" cy="366430"/>
          </a:xfrm>
        </p:grpSpPr>
        <p:sp>
          <p:nvSpPr>
            <p:cNvPr id="12705" name="Google Shape;12705;p83"/>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83"/>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3"/>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3"/>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3"/>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3"/>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3"/>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3"/>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83"/>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83"/>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83"/>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83"/>
          <p:cNvGrpSpPr/>
          <p:nvPr/>
        </p:nvGrpSpPr>
        <p:grpSpPr>
          <a:xfrm>
            <a:off x="1361556" y="2425923"/>
            <a:ext cx="283224" cy="366482"/>
            <a:chOff x="1361556" y="2425923"/>
            <a:chExt cx="283224" cy="366482"/>
          </a:xfrm>
        </p:grpSpPr>
        <p:sp>
          <p:nvSpPr>
            <p:cNvPr id="12717" name="Google Shape;12717;p83"/>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83"/>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83"/>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83"/>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3"/>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83"/>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3"/>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83"/>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83"/>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83"/>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83"/>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83"/>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83"/>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83"/>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3"/>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83"/>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3"/>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83"/>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3"/>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83"/>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83"/>
          <p:cNvGrpSpPr/>
          <p:nvPr/>
        </p:nvGrpSpPr>
        <p:grpSpPr>
          <a:xfrm>
            <a:off x="3973735" y="2891056"/>
            <a:ext cx="361883" cy="366979"/>
            <a:chOff x="3973735" y="2891056"/>
            <a:chExt cx="361883" cy="366979"/>
          </a:xfrm>
        </p:grpSpPr>
        <p:sp>
          <p:nvSpPr>
            <p:cNvPr id="12738" name="Google Shape;12738;p83"/>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3"/>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83"/>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83"/>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3"/>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83"/>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83"/>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3"/>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83"/>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83"/>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3"/>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83"/>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3"/>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83"/>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83"/>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8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83"/>
          <p:cNvGrpSpPr/>
          <p:nvPr/>
        </p:nvGrpSpPr>
        <p:grpSpPr>
          <a:xfrm>
            <a:off x="3527941" y="2916744"/>
            <a:ext cx="366665" cy="315654"/>
            <a:chOff x="3527941" y="2916744"/>
            <a:chExt cx="366665" cy="315654"/>
          </a:xfrm>
        </p:grpSpPr>
        <p:sp>
          <p:nvSpPr>
            <p:cNvPr id="12756" name="Google Shape;12756;p83"/>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83"/>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83"/>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83"/>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83"/>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83"/>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83"/>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83"/>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3"/>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3"/>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3"/>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83"/>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83"/>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3"/>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3"/>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3"/>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3"/>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83"/>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83"/>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3"/>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3"/>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3"/>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3"/>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3"/>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3"/>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3"/>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3"/>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3"/>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3"/>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3"/>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83"/>
          <p:cNvGrpSpPr/>
          <p:nvPr/>
        </p:nvGrpSpPr>
        <p:grpSpPr>
          <a:xfrm>
            <a:off x="2640873" y="2891631"/>
            <a:ext cx="366404" cy="366404"/>
            <a:chOff x="2640873" y="2891631"/>
            <a:chExt cx="366404" cy="366404"/>
          </a:xfrm>
        </p:grpSpPr>
        <p:sp>
          <p:nvSpPr>
            <p:cNvPr id="12787" name="Google Shape;12787;p83"/>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3"/>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3"/>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3"/>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83"/>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3"/>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3"/>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3"/>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3"/>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3"/>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3"/>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3"/>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3"/>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3"/>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1" name="Google Shape;12801;p83"/>
          <p:cNvGrpSpPr/>
          <p:nvPr/>
        </p:nvGrpSpPr>
        <p:grpSpPr>
          <a:xfrm>
            <a:off x="2197091" y="2938120"/>
            <a:ext cx="366665" cy="273189"/>
            <a:chOff x="2197091" y="2938120"/>
            <a:chExt cx="366665" cy="273189"/>
          </a:xfrm>
        </p:grpSpPr>
        <p:sp>
          <p:nvSpPr>
            <p:cNvPr id="12802" name="Google Shape;12802;p83"/>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3"/>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3"/>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83"/>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3"/>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3"/>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3"/>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3"/>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3"/>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3"/>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3"/>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3"/>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3"/>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3"/>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3"/>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3"/>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3"/>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3"/>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3"/>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3"/>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3"/>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3"/>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6" name="Google Shape;12826;p83"/>
          <p:cNvGrpSpPr/>
          <p:nvPr/>
        </p:nvGrpSpPr>
        <p:grpSpPr>
          <a:xfrm>
            <a:off x="1753570" y="2892127"/>
            <a:ext cx="366665" cy="365202"/>
            <a:chOff x="1753570" y="2892127"/>
            <a:chExt cx="366665" cy="365202"/>
          </a:xfrm>
        </p:grpSpPr>
        <p:sp>
          <p:nvSpPr>
            <p:cNvPr id="12827" name="Google Shape;12827;p83"/>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3"/>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83"/>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3"/>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3"/>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3"/>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3"/>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3"/>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3"/>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3"/>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3"/>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3"/>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3"/>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3"/>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3"/>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3"/>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3"/>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3"/>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5" name="Google Shape;12845;p83"/>
          <p:cNvGrpSpPr/>
          <p:nvPr/>
        </p:nvGrpSpPr>
        <p:grpSpPr>
          <a:xfrm>
            <a:off x="1303751" y="3807339"/>
            <a:ext cx="367684" cy="366561"/>
            <a:chOff x="1303751" y="3807339"/>
            <a:chExt cx="367684" cy="366561"/>
          </a:xfrm>
        </p:grpSpPr>
        <p:sp>
          <p:nvSpPr>
            <p:cNvPr id="12846" name="Google Shape;12846;p83"/>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3"/>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3"/>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3"/>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3"/>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3"/>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3"/>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3"/>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3"/>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3"/>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3"/>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3"/>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3"/>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3"/>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3"/>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3"/>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3"/>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3"/>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3"/>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3"/>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3"/>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3"/>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3"/>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3"/>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3"/>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3"/>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3"/>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83"/>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83"/>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3"/>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3"/>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3"/>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3"/>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3"/>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3"/>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3"/>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3"/>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3"/>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3"/>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3"/>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3"/>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7" name="Google Shape;12887;p83"/>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8" name="Google Shape;12888;p83"/>
          <p:cNvGrpSpPr/>
          <p:nvPr/>
        </p:nvGrpSpPr>
        <p:grpSpPr>
          <a:xfrm>
            <a:off x="1310049" y="2891421"/>
            <a:ext cx="384749" cy="366613"/>
            <a:chOff x="1310049" y="2891421"/>
            <a:chExt cx="384749" cy="366613"/>
          </a:xfrm>
        </p:grpSpPr>
        <p:sp>
          <p:nvSpPr>
            <p:cNvPr id="12889" name="Google Shape;12889;p83"/>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3"/>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3"/>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3"/>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3"/>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3"/>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3"/>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3"/>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3"/>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3"/>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3"/>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3"/>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3"/>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3"/>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83"/>
          <p:cNvGrpSpPr/>
          <p:nvPr/>
        </p:nvGrpSpPr>
        <p:grpSpPr>
          <a:xfrm>
            <a:off x="849673" y="2891343"/>
            <a:ext cx="383468" cy="366665"/>
            <a:chOff x="849673" y="2891343"/>
            <a:chExt cx="383468" cy="366665"/>
          </a:xfrm>
        </p:grpSpPr>
        <p:sp>
          <p:nvSpPr>
            <p:cNvPr id="12904" name="Google Shape;12904;p83"/>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3"/>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3"/>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3"/>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3"/>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3"/>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3"/>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3"/>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3"/>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3"/>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3"/>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3"/>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6" name="Google Shape;12916;p83"/>
          <p:cNvGrpSpPr/>
          <p:nvPr/>
        </p:nvGrpSpPr>
        <p:grpSpPr>
          <a:xfrm>
            <a:off x="920257" y="2426002"/>
            <a:ext cx="278024" cy="366508"/>
            <a:chOff x="920257" y="2426002"/>
            <a:chExt cx="278024" cy="366508"/>
          </a:xfrm>
        </p:grpSpPr>
        <p:sp>
          <p:nvSpPr>
            <p:cNvPr id="12917" name="Google Shape;12917;p83"/>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3"/>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3"/>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3"/>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3"/>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3"/>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3"/>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3"/>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3"/>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3"/>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3"/>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3"/>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83"/>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83"/>
          <p:cNvGrpSpPr/>
          <p:nvPr/>
        </p:nvGrpSpPr>
        <p:grpSpPr>
          <a:xfrm>
            <a:off x="866528" y="4274484"/>
            <a:ext cx="349810" cy="366665"/>
            <a:chOff x="866528" y="4274484"/>
            <a:chExt cx="349810" cy="366665"/>
          </a:xfrm>
        </p:grpSpPr>
        <p:sp>
          <p:nvSpPr>
            <p:cNvPr id="12931" name="Google Shape;12931;p83"/>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3"/>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3"/>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3"/>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3"/>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3"/>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3"/>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3"/>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3"/>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3"/>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3"/>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83"/>
          <p:cNvGrpSpPr/>
          <p:nvPr/>
        </p:nvGrpSpPr>
        <p:grpSpPr>
          <a:xfrm>
            <a:off x="1388708" y="4274484"/>
            <a:ext cx="330210" cy="366665"/>
            <a:chOff x="1388708" y="4274484"/>
            <a:chExt cx="330210" cy="366665"/>
          </a:xfrm>
        </p:grpSpPr>
        <p:sp>
          <p:nvSpPr>
            <p:cNvPr id="12943" name="Google Shape;12943;p83"/>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3"/>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3"/>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3"/>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3"/>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3"/>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3"/>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3"/>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3"/>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3"/>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3"/>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3"/>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83"/>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3"/>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3"/>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3"/>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3"/>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3"/>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3"/>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3"/>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3" name="Google Shape;12963;p83"/>
          <p:cNvGrpSpPr/>
          <p:nvPr/>
        </p:nvGrpSpPr>
        <p:grpSpPr>
          <a:xfrm>
            <a:off x="1874694" y="4293326"/>
            <a:ext cx="375446" cy="328982"/>
            <a:chOff x="1874694" y="4293326"/>
            <a:chExt cx="375446" cy="328982"/>
          </a:xfrm>
        </p:grpSpPr>
        <p:sp>
          <p:nvSpPr>
            <p:cNvPr id="12964" name="Google Shape;12964;p83"/>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3"/>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3"/>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3"/>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3"/>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3"/>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3"/>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3"/>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3"/>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3"/>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3"/>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3"/>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3"/>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3"/>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3"/>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3"/>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3"/>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3"/>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3"/>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83"/>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83"/>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3"/>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83"/>
          <p:cNvGrpSpPr/>
          <p:nvPr/>
        </p:nvGrpSpPr>
        <p:grpSpPr>
          <a:xfrm>
            <a:off x="2396116" y="4293090"/>
            <a:ext cx="366665" cy="329714"/>
            <a:chOff x="2396116" y="4293090"/>
            <a:chExt cx="366665" cy="329714"/>
          </a:xfrm>
        </p:grpSpPr>
        <p:sp>
          <p:nvSpPr>
            <p:cNvPr id="12987" name="Google Shape;12987;p83"/>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3"/>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3"/>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3"/>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3"/>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3"/>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3"/>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3"/>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3"/>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3"/>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83"/>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3"/>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3"/>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83"/>
          <p:cNvGrpSpPr/>
          <p:nvPr/>
        </p:nvGrpSpPr>
        <p:grpSpPr>
          <a:xfrm>
            <a:off x="2908757" y="4289824"/>
            <a:ext cx="367162" cy="336116"/>
            <a:chOff x="2908757" y="4289824"/>
            <a:chExt cx="367162" cy="336116"/>
          </a:xfrm>
        </p:grpSpPr>
        <p:sp>
          <p:nvSpPr>
            <p:cNvPr id="13001" name="Google Shape;13001;p83"/>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3"/>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3"/>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3"/>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3"/>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3"/>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3"/>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3"/>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83"/>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3"/>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3"/>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3"/>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3"/>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3"/>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3"/>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3"/>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3"/>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3"/>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3"/>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3"/>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3"/>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3"/>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3"/>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3"/>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3"/>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3"/>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3"/>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83"/>
          <p:cNvGrpSpPr/>
          <p:nvPr/>
        </p:nvGrpSpPr>
        <p:grpSpPr>
          <a:xfrm>
            <a:off x="3082408" y="2919540"/>
            <a:ext cx="368651" cy="310350"/>
            <a:chOff x="3082408" y="2919540"/>
            <a:chExt cx="368651" cy="310350"/>
          </a:xfrm>
        </p:grpSpPr>
        <p:sp>
          <p:nvSpPr>
            <p:cNvPr id="13029" name="Google Shape;13029;p83"/>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3"/>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3"/>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83"/>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3"/>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3"/>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3"/>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3"/>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3"/>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3"/>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3"/>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3"/>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83"/>
          <p:cNvGrpSpPr/>
          <p:nvPr/>
        </p:nvGrpSpPr>
        <p:grpSpPr>
          <a:xfrm>
            <a:off x="7069130" y="2424800"/>
            <a:ext cx="366169" cy="360498"/>
            <a:chOff x="7069130" y="2424800"/>
            <a:chExt cx="366169" cy="360498"/>
          </a:xfrm>
        </p:grpSpPr>
        <p:sp>
          <p:nvSpPr>
            <p:cNvPr id="13042" name="Google Shape;13042;p83"/>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3"/>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3"/>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3"/>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3"/>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3"/>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3"/>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3"/>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3"/>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3"/>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3"/>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3"/>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3"/>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3"/>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3"/>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3"/>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3"/>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3"/>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3"/>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3"/>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83"/>
          <p:cNvGrpSpPr/>
          <p:nvPr/>
        </p:nvGrpSpPr>
        <p:grpSpPr>
          <a:xfrm>
            <a:off x="4885655" y="2424721"/>
            <a:ext cx="281473" cy="360629"/>
            <a:chOff x="4885655" y="2424721"/>
            <a:chExt cx="281473" cy="360629"/>
          </a:xfrm>
        </p:grpSpPr>
        <p:sp>
          <p:nvSpPr>
            <p:cNvPr id="13063" name="Google Shape;13063;p83"/>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3"/>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3"/>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3"/>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83"/>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83"/>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3"/>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3"/>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3"/>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3"/>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3"/>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83"/>
          <p:cNvGrpSpPr/>
          <p:nvPr/>
        </p:nvGrpSpPr>
        <p:grpSpPr>
          <a:xfrm>
            <a:off x="6625609" y="2446777"/>
            <a:ext cx="364130" cy="316726"/>
            <a:chOff x="6625609" y="2446777"/>
            <a:chExt cx="364130" cy="316726"/>
          </a:xfrm>
        </p:grpSpPr>
        <p:sp>
          <p:nvSpPr>
            <p:cNvPr id="13075" name="Google Shape;13075;p83"/>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3"/>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3"/>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3"/>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3"/>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83"/>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83"/>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3"/>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3"/>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3"/>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3"/>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3"/>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83"/>
          <p:cNvGrpSpPr/>
          <p:nvPr/>
        </p:nvGrpSpPr>
        <p:grpSpPr>
          <a:xfrm>
            <a:off x="5757644" y="2012350"/>
            <a:ext cx="360628" cy="298825"/>
            <a:chOff x="5757644" y="2012350"/>
            <a:chExt cx="360628" cy="298825"/>
          </a:xfrm>
        </p:grpSpPr>
        <p:sp>
          <p:nvSpPr>
            <p:cNvPr id="13088" name="Google Shape;13088;p83"/>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3"/>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3"/>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3"/>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3"/>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3"/>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3"/>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3"/>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3"/>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3"/>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3"/>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3"/>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3"/>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3"/>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3"/>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3"/>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3"/>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3"/>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3"/>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3"/>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3"/>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3"/>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0" name="Google Shape;13110;p83"/>
          <p:cNvGrpSpPr/>
          <p:nvPr/>
        </p:nvGrpSpPr>
        <p:grpSpPr>
          <a:xfrm>
            <a:off x="5317625" y="1983474"/>
            <a:ext cx="360628" cy="356839"/>
            <a:chOff x="5317625" y="1983474"/>
            <a:chExt cx="360628" cy="356839"/>
          </a:xfrm>
        </p:grpSpPr>
        <p:sp>
          <p:nvSpPr>
            <p:cNvPr id="13111" name="Google Shape;13111;p83"/>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3"/>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3"/>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3"/>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3"/>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3"/>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3"/>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3"/>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3"/>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3"/>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3"/>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3"/>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3"/>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3"/>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3"/>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3"/>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3"/>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83"/>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3"/>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0" name="Google Shape;13130;p83"/>
          <p:cNvGrpSpPr/>
          <p:nvPr/>
        </p:nvGrpSpPr>
        <p:grpSpPr>
          <a:xfrm>
            <a:off x="6181827" y="2463685"/>
            <a:ext cx="360629" cy="282989"/>
            <a:chOff x="6181827" y="2463685"/>
            <a:chExt cx="360629" cy="282989"/>
          </a:xfrm>
        </p:grpSpPr>
        <p:sp>
          <p:nvSpPr>
            <p:cNvPr id="13131" name="Google Shape;13131;p83"/>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3"/>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3"/>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3"/>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3"/>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3"/>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3"/>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3"/>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3"/>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3"/>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3"/>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83"/>
          <p:cNvGrpSpPr/>
          <p:nvPr/>
        </p:nvGrpSpPr>
        <p:grpSpPr>
          <a:xfrm>
            <a:off x="5346292" y="3340691"/>
            <a:ext cx="291247" cy="360628"/>
            <a:chOff x="5346292" y="3340691"/>
            <a:chExt cx="291247" cy="360628"/>
          </a:xfrm>
        </p:grpSpPr>
        <p:sp>
          <p:nvSpPr>
            <p:cNvPr id="13143" name="Google Shape;13143;p83"/>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3"/>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3"/>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3"/>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3"/>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3"/>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3"/>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3"/>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83"/>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3"/>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3"/>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3"/>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3"/>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3"/>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3"/>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3"/>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83"/>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83"/>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3"/>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3"/>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3"/>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3"/>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3"/>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3"/>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3"/>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8" name="Google Shape;13168;p83"/>
          <p:cNvGrpSpPr/>
          <p:nvPr/>
        </p:nvGrpSpPr>
        <p:grpSpPr>
          <a:xfrm>
            <a:off x="7969264" y="1981697"/>
            <a:ext cx="337763" cy="360393"/>
            <a:chOff x="7969264" y="1981697"/>
            <a:chExt cx="337763" cy="360393"/>
          </a:xfrm>
        </p:grpSpPr>
        <p:sp>
          <p:nvSpPr>
            <p:cNvPr id="13169" name="Google Shape;13169;p83"/>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3"/>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3"/>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3"/>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3"/>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3"/>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3"/>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3"/>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3"/>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3"/>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3"/>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3"/>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3"/>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3"/>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3"/>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3"/>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3"/>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3"/>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3"/>
          <p:cNvGrpSpPr/>
          <p:nvPr/>
        </p:nvGrpSpPr>
        <p:grpSpPr>
          <a:xfrm>
            <a:off x="5736032" y="2430000"/>
            <a:ext cx="360890" cy="350332"/>
            <a:chOff x="5736032" y="2430000"/>
            <a:chExt cx="360890" cy="350332"/>
          </a:xfrm>
        </p:grpSpPr>
        <p:sp>
          <p:nvSpPr>
            <p:cNvPr id="13188" name="Google Shape;13188;p83"/>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3"/>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3"/>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3"/>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3"/>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3"/>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3"/>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3"/>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3"/>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3"/>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3"/>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3"/>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3"/>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3"/>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3"/>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3"/>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3"/>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5" name="Google Shape;13205;p83"/>
          <p:cNvGrpSpPr/>
          <p:nvPr/>
        </p:nvGrpSpPr>
        <p:grpSpPr>
          <a:xfrm>
            <a:off x="4877867" y="1995991"/>
            <a:ext cx="360628" cy="331778"/>
            <a:chOff x="4877867" y="1995991"/>
            <a:chExt cx="360628" cy="331778"/>
          </a:xfrm>
        </p:grpSpPr>
        <p:sp>
          <p:nvSpPr>
            <p:cNvPr id="13206" name="Google Shape;13206;p83"/>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3"/>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3"/>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3"/>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3"/>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3"/>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3"/>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3"/>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3"/>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3"/>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3"/>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83"/>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3"/>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3"/>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83"/>
          <p:cNvGrpSpPr/>
          <p:nvPr/>
        </p:nvGrpSpPr>
        <p:grpSpPr>
          <a:xfrm>
            <a:off x="7050889" y="2913503"/>
            <a:ext cx="363529" cy="339513"/>
            <a:chOff x="7050889" y="2913503"/>
            <a:chExt cx="363529" cy="339513"/>
          </a:xfrm>
        </p:grpSpPr>
        <p:sp>
          <p:nvSpPr>
            <p:cNvPr id="13221" name="Google Shape;13221;p83"/>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3"/>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3"/>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3"/>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83"/>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3"/>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3"/>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3"/>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3"/>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3"/>
          <p:cNvGrpSpPr/>
          <p:nvPr/>
        </p:nvGrpSpPr>
        <p:grpSpPr>
          <a:xfrm>
            <a:off x="7510900" y="1981462"/>
            <a:ext cx="372937" cy="360629"/>
            <a:chOff x="7510900" y="1981462"/>
            <a:chExt cx="372937" cy="360629"/>
          </a:xfrm>
        </p:grpSpPr>
        <p:sp>
          <p:nvSpPr>
            <p:cNvPr id="13231" name="Google Shape;13231;p83"/>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3"/>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3"/>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3"/>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3"/>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3"/>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3"/>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3"/>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3"/>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3"/>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3"/>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3"/>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3"/>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3"/>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3"/>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3"/>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83"/>
          <p:cNvGrpSpPr/>
          <p:nvPr/>
        </p:nvGrpSpPr>
        <p:grpSpPr>
          <a:xfrm>
            <a:off x="6599476" y="2918260"/>
            <a:ext cx="360629" cy="329975"/>
            <a:chOff x="6599476" y="2918260"/>
            <a:chExt cx="360629" cy="329975"/>
          </a:xfrm>
        </p:grpSpPr>
        <p:sp>
          <p:nvSpPr>
            <p:cNvPr id="13248" name="Google Shape;13248;p83"/>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3"/>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3"/>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3"/>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3"/>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3"/>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3"/>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3"/>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83"/>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3"/>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3"/>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3"/>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3"/>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3"/>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3"/>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3"/>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3"/>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3"/>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3"/>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3"/>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3"/>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3"/>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3"/>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3"/>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3"/>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83"/>
          <p:cNvGrpSpPr/>
          <p:nvPr/>
        </p:nvGrpSpPr>
        <p:grpSpPr>
          <a:xfrm>
            <a:off x="5290499" y="2481533"/>
            <a:ext cx="360628" cy="247292"/>
            <a:chOff x="5290499" y="2481533"/>
            <a:chExt cx="360628" cy="247292"/>
          </a:xfrm>
        </p:grpSpPr>
        <p:sp>
          <p:nvSpPr>
            <p:cNvPr id="13274" name="Google Shape;13274;p83"/>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3"/>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3"/>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3"/>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3"/>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3"/>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3"/>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3"/>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3"/>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3"/>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3"/>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3"/>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3"/>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3"/>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3"/>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3"/>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3"/>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3"/>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3"/>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3"/>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3"/>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3"/>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3"/>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3"/>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3"/>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3"/>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3"/>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83"/>
          <p:cNvGrpSpPr/>
          <p:nvPr/>
        </p:nvGrpSpPr>
        <p:grpSpPr>
          <a:xfrm>
            <a:off x="6201923" y="1981514"/>
            <a:ext cx="351325" cy="360576"/>
            <a:chOff x="6201923" y="1981514"/>
            <a:chExt cx="351325" cy="360576"/>
          </a:xfrm>
        </p:grpSpPr>
        <p:sp>
          <p:nvSpPr>
            <p:cNvPr id="13302" name="Google Shape;13302;p83"/>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3"/>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3"/>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3"/>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3"/>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3"/>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3"/>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83"/>
          <p:cNvGrpSpPr/>
          <p:nvPr/>
        </p:nvGrpSpPr>
        <p:grpSpPr>
          <a:xfrm>
            <a:off x="4894461" y="3340691"/>
            <a:ext cx="312884" cy="360785"/>
            <a:chOff x="4894461" y="3340691"/>
            <a:chExt cx="312884" cy="360785"/>
          </a:xfrm>
        </p:grpSpPr>
        <p:sp>
          <p:nvSpPr>
            <p:cNvPr id="13310" name="Google Shape;13310;p83"/>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3"/>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3"/>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3"/>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3"/>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3"/>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3"/>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3"/>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3"/>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3"/>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3"/>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3"/>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3"/>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3"/>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83"/>
          <p:cNvGrpSpPr/>
          <p:nvPr/>
        </p:nvGrpSpPr>
        <p:grpSpPr>
          <a:xfrm>
            <a:off x="5339237" y="1501251"/>
            <a:ext cx="245541" cy="360628"/>
            <a:chOff x="5339237" y="1501251"/>
            <a:chExt cx="245541" cy="360628"/>
          </a:xfrm>
        </p:grpSpPr>
        <p:sp>
          <p:nvSpPr>
            <p:cNvPr id="13327" name="Google Shape;13327;p83"/>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3"/>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3"/>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3"/>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3"/>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3"/>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3"/>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3"/>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3"/>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3"/>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3"/>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3"/>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3"/>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3"/>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3"/>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3"/>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3"/>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3"/>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3"/>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3"/>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3"/>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3"/>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3"/>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3"/>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3"/>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3"/>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3"/>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3"/>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3"/>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3"/>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3"/>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3"/>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3"/>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3"/>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3"/>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3"/>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3"/>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83"/>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3"/>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3"/>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83"/>
          <p:cNvGrpSpPr/>
          <p:nvPr/>
        </p:nvGrpSpPr>
        <p:grpSpPr>
          <a:xfrm>
            <a:off x="7959464" y="2474216"/>
            <a:ext cx="370428" cy="261926"/>
            <a:chOff x="7959464" y="2474216"/>
            <a:chExt cx="370428" cy="261926"/>
          </a:xfrm>
        </p:grpSpPr>
        <p:sp>
          <p:nvSpPr>
            <p:cNvPr id="13370" name="Google Shape;13370;p83"/>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3"/>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3"/>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3"/>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3"/>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3"/>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3"/>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3"/>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3"/>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3"/>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3"/>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3"/>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83"/>
          <p:cNvGrpSpPr/>
          <p:nvPr/>
        </p:nvGrpSpPr>
        <p:grpSpPr>
          <a:xfrm>
            <a:off x="7518687" y="2457909"/>
            <a:ext cx="360629" cy="294461"/>
            <a:chOff x="7518687" y="2457909"/>
            <a:chExt cx="360629" cy="294461"/>
          </a:xfrm>
        </p:grpSpPr>
        <p:sp>
          <p:nvSpPr>
            <p:cNvPr id="13383" name="Google Shape;13383;p83"/>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3"/>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3"/>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3"/>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3"/>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3"/>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3"/>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3"/>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3"/>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3"/>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3"/>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3"/>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3"/>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3"/>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3"/>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3"/>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3"/>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3"/>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3"/>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83"/>
          <p:cNvGrpSpPr/>
          <p:nvPr/>
        </p:nvGrpSpPr>
        <p:grpSpPr>
          <a:xfrm>
            <a:off x="7086220" y="1981566"/>
            <a:ext cx="343799" cy="360524"/>
            <a:chOff x="7086220" y="1981566"/>
            <a:chExt cx="343799" cy="360524"/>
          </a:xfrm>
        </p:grpSpPr>
        <p:sp>
          <p:nvSpPr>
            <p:cNvPr id="13403" name="Google Shape;13403;p83"/>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3"/>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3"/>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3"/>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3"/>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3"/>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3"/>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3"/>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3"/>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3"/>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3"/>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3"/>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3"/>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3"/>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3"/>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3"/>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9" name="Google Shape;13419;p83"/>
          <p:cNvGrpSpPr/>
          <p:nvPr/>
        </p:nvGrpSpPr>
        <p:grpSpPr>
          <a:xfrm>
            <a:off x="6141112" y="2927563"/>
            <a:ext cx="368416" cy="311369"/>
            <a:chOff x="6141112" y="2927563"/>
            <a:chExt cx="368416" cy="311369"/>
          </a:xfrm>
        </p:grpSpPr>
        <p:sp>
          <p:nvSpPr>
            <p:cNvPr id="13420" name="Google Shape;13420;p83"/>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3"/>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3"/>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3"/>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3"/>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3"/>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3"/>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7" name="Google Shape;13427;p83"/>
          <p:cNvGrpSpPr/>
          <p:nvPr/>
        </p:nvGrpSpPr>
        <p:grpSpPr>
          <a:xfrm>
            <a:off x="7520699" y="2902946"/>
            <a:ext cx="335489" cy="360629"/>
            <a:chOff x="7520699" y="2902946"/>
            <a:chExt cx="335489" cy="360629"/>
          </a:xfrm>
        </p:grpSpPr>
        <p:sp>
          <p:nvSpPr>
            <p:cNvPr id="13428" name="Google Shape;13428;p83"/>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3"/>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3"/>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3"/>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3"/>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3"/>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3"/>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3"/>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3"/>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3"/>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3"/>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3"/>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3"/>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3"/>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3"/>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3" name="Google Shape;13443;p83"/>
          <p:cNvGrpSpPr/>
          <p:nvPr/>
        </p:nvGrpSpPr>
        <p:grpSpPr>
          <a:xfrm>
            <a:off x="7988340" y="2902946"/>
            <a:ext cx="308886" cy="360628"/>
            <a:chOff x="7988340" y="2902946"/>
            <a:chExt cx="308886" cy="360628"/>
          </a:xfrm>
        </p:grpSpPr>
        <p:sp>
          <p:nvSpPr>
            <p:cNvPr id="13444" name="Google Shape;13444;p83"/>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3"/>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3"/>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3"/>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3"/>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3"/>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3"/>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3"/>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3"/>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3"/>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3"/>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3"/>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3"/>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3"/>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3"/>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3"/>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3"/>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3"/>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3"/>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3"/>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3"/>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3"/>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3"/>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83"/>
          <p:cNvGrpSpPr/>
          <p:nvPr/>
        </p:nvGrpSpPr>
        <p:grpSpPr>
          <a:xfrm>
            <a:off x="5690039" y="2902998"/>
            <a:ext cx="362902" cy="360498"/>
            <a:chOff x="5690039" y="2902998"/>
            <a:chExt cx="362902" cy="360498"/>
          </a:xfrm>
        </p:grpSpPr>
        <p:sp>
          <p:nvSpPr>
            <p:cNvPr id="13468" name="Google Shape;13468;p83"/>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3"/>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3"/>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3"/>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3"/>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3"/>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3"/>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83"/>
          <p:cNvGrpSpPr/>
          <p:nvPr/>
        </p:nvGrpSpPr>
        <p:grpSpPr>
          <a:xfrm>
            <a:off x="4871935" y="1500990"/>
            <a:ext cx="258503" cy="360890"/>
            <a:chOff x="4871935" y="1500990"/>
            <a:chExt cx="258503" cy="360890"/>
          </a:xfrm>
        </p:grpSpPr>
        <p:sp>
          <p:nvSpPr>
            <p:cNvPr id="13476" name="Google Shape;13476;p83"/>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3"/>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3"/>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3"/>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3"/>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3"/>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3"/>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3"/>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3"/>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3"/>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90" name="Google Shape;13490;p83"/>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91" name="Google Shape;13491;p83"/>
          <p:cNvGrpSpPr/>
          <p:nvPr/>
        </p:nvGrpSpPr>
        <p:grpSpPr>
          <a:xfrm>
            <a:off x="6265764" y="1501251"/>
            <a:ext cx="234983" cy="360628"/>
            <a:chOff x="6265764" y="1501251"/>
            <a:chExt cx="234983" cy="360628"/>
          </a:xfrm>
        </p:grpSpPr>
        <p:sp>
          <p:nvSpPr>
            <p:cNvPr id="13492" name="Google Shape;13492;p83"/>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3"/>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3"/>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3"/>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3"/>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3"/>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3"/>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3"/>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3"/>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3"/>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4" name="Google Shape;13504;p83"/>
          <p:cNvGrpSpPr/>
          <p:nvPr/>
        </p:nvGrpSpPr>
        <p:grpSpPr>
          <a:xfrm>
            <a:off x="6193639" y="3401998"/>
            <a:ext cx="360628" cy="238250"/>
            <a:chOff x="6193639" y="3401998"/>
            <a:chExt cx="360628" cy="238250"/>
          </a:xfrm>
        </p:grpSpPr>
        <p:sp>
          <p:nvSpPr>
            <p:cNvPr id="13505" name="Google Shape;13505;p83"/>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3"/>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3"/>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3"/>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3"/>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3"/>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3"/>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3"/>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3"/>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3"/>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3"/>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6" name="Google Shape;13516;p83"/>
          <p:cNvGrpSpPr/>
          <p:nvPr/>
        </p:nvGrpSpPr>
        <p:grpSpPr>
          <a:xfrm>
            <a:off x="5801625" y="1501251"/>
            <a:ext cx="246037" cy="360629"/>
            <a:chOff x="5801625" y="1501251"/>
            <a:chExt cx="246037" cy="360629"/>
          </a:xfrm>
        </p:grpSpPr>
        <p:sp>
          <p:nvSpPr>
            <p:cNvPr id="13517" name="Google Shape;13517;p83"/>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3"/>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3"/>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3"/>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3"/>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3"/>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3"/>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3"/>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3"/>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3"/>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3"/>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3"/>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3"/>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3"/>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3"/>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3"/>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3"/>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83"/>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3"/>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83"/>
          <p:cNvGrpSpPr/>
          <p:nvPr/>
        </p:nvGrpSpPr>
        <p:grpSpPr>
          <a:xfrm>
            <a:off x="6641680" y="1981462"/>
            <a:ext cx="352083" cy="360864"/>
            <a:chOff x="6641680" y="1981462"/>
            <a:chExt cx="352083" cy="360864"/>
          </a:xfrm>
        </p:grpSpPr>
        <p:sp>
          <p:nvSpPr>
            <p:cNvPr id="13537" name="Google Shape;13537;p83"/>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3"/>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3"/>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3"/>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3"/>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3"/>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3"/>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3"/>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3"/>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3"/>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3"/>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3"/>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3"/>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3"/>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3"/>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3"/>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3"/>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3"/>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3"/>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3"/>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3"/>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3"/>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3"/>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3"/>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3"/>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3"/>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3"/>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3"/>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5" name="Google Shape;13565;p83"/>
          <p:cNvGrpSpPr/>
          <p:nvPr/>
        </p:nvGrpSpPr>
        <p:grpSpPr>
          <a:xfrm>
            <a:off x="7205332" y="1501251"/>
            <a:ext cx="198032" cy="360629"/>
            <a:chOff x="7205332" y="1501251"/>
            <a:chExt cx="198032" cy="360629"/>
          </a:xfrm>
        </p:grpSpPr>
        <p:sp>
          <p:nvSpPr>
            <p:cNvPr id="13566" name="Google Shape;13566;p83"/>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3"/>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3"/>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3"/>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3"/>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3"/>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3"/>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3"/>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3"/>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3"/>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3"/>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3"/>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3"/>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3"/>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3"/>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3"/>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3"/>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3"/>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3"/>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83"/>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83"/>
          <p:cNvGrpSpPr/>
          <p:nvPr/>
        </p:nvGrpSpPr>
        <p:grpSpPr>
          <a:xfrm>
            <a:off x="7688313" y="1501251"/>
            <a:ext cx="153058" cy="360628"/>
            <a:chOff x="7688313" y="1501251"/>
            <a:chExt cx="153058" cy="360628"/>
          </a:xfrm>
        </p:grpSpPr>
        <p:sp>
          <p:nvSpPr>
            <p:cNvPr id="13587" name="Google Shape;13587;p83"/>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3"/>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3"/>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3"/>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3"/>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3"/>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3"/>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3"/>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3"/>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3"/>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3"/>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3"/>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3"/>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3"/>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3"/>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3"/>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3" name="Google Shape;13603;p83"/>
          <p:cNvGrpSpPr/>
          <p:nvPr/>
        </p:nvGrpSpPr>
        <p:grpSpPr>
          <a:xfrm>
            <a:off x="8150179" y="1501251"/>
            <a:ext cx="150811" cy="360628"/>
            <a:chOff x="8150179" y="1501251"/>
            <a:chExt cx="150811" cy="360628"/>
          </a:xfrm>
        </p:grpSpPr>
        <p:sp>
          <p:nvSpPr>
            <p:cNvPr id="13604" name="Google Shape;13604;p83"/>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3"/>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3"/>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3"/>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3"/>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3"/>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3"/>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3"/>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3"/>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3" name="Google Shape;13613;p83"/>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4" name="Google Shape;13614;p83"/>
          <p:cNvGrpSpPr/>
          <p:nvPr/>
        </p:nvGrpSpPr>
        <p:grpSpPr>
          <a:xfrm>
            <a:off x="4877867" y="2902946"/>
            <a:ext cx="170149" cy="360629"/>
            <a:chOff x="4877867" y="2902946"/>
            <a:chExt cx="170149" cy="360629"/>
          </a:xfrm>
        </p:grpSpPr>
        <p:sp>
          <p:nvSpPr>
            <p:cNvPr id="13615" name="Google Shape;13615;p83"/>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3"/>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3"/>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3"/>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3"/>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3"/>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3"/>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3"/>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3"/>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3"/>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3"/>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3"/>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3"/>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8" name="Google Shape;13628;p83"/>
          <p:cNvGrpSpPr/>
          <p:nvPr/>
        </p:nvGrpSpPr>
        <p:grpSpPr>
          <a:xfrm>
            <a:off x="6741689" y="1500676"/>
            <a:ext cx="207962" cy="361203"/>
            <a:chOff x="6741689" y="1500676"/>
            <a:chExt cx="207962" cy="361203"/>
          </a:xfrm>
        </p:grpSpPr>
        <p:sp>
          <p:nvSpPr>
            <p:cNvPr id="13629" name="Google Shape;13629;p83"/>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3"/>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3"/>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3"/>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3"/>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3"/>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3"/>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3"/>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3"/>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3"/>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3"/>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3"/>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3"/>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3"/>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3"/>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3"/>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3"/>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3"/>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3"/>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8" name="Google Shape;13648;p83"/>
          <p:cNvGrpSpPr/>
          <p:nvPr/>
        </p:nvGrpSpPr>
        <p:grpSpPr>
          <a:xfrm>
            <a:off x="5752627" y="3430404"/>
            <a:ext cx="360628" cy="181464"/>
            <a:chOff x="5752627" y="3430404"/>
            <a:chExt cx="360628" cy="181464"/>
          </a:xfrm>
        </p:grpSpPr>
        <p:sp>
          <p:nvSpPr>
            <p:cNvPr id="13649" name="Google Shape;13649;p83"/>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3"/>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3"/>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3"/>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3"/>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3"/>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3"/>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3"/>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3"/>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3"/>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3"/>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3"/>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3"/>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3"/>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3"/>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3"/>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3"/>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3"/>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3"/>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3"/>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3"/>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3"/>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3"/>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3"/>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3"/>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3"/>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3"/>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3"/>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83"/>
          <p:cNvGrpSpPr/>
          <p:nvPr/>
        </p:nvGrpSpPr>
        <p:grpSpPr>
          <a:xfrm>
            <a:off x="5235700" y="2902998"/>
            <a:ext cx="361909" cy="360759"/>
            <a:chOff x="5235700" y="2902998"/>
            <a:chExt cx="361909" cy="360759"/>
          </a:xfrm>
        </p:grpSpPr>
        <p:sp>
          <p:nvSpPr>
            <p:cNvPr id="13678" name="Google Shape;13678;p83"/>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3"/>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3"/>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3"/>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3"/>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3"/>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3"/>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83"/>
          <p:cNvGrpSpPr/>
          <p:nvPr/>
        </p:nvGrpSpPr>
        <p:grpSpPr>
          <a:xfrm>
            <a:off x="6634912" y="3394969"/>
            <a:ext cx="360367" cy="252309"/>
            <a:chOff x="6634912" y="3394969"/>
            <a:chExt cx="360367" cy="252309"/>
          </a:xfrm>
        </p:grpSpPr>
        <p:sp>
          <p:nvSpPr>
            <p:cNvPr id="13686" name="Google Shape;13686;p83"/>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3"/>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3"/>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3"/>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3"/>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3"/>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3"/>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3"/>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3"/>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3"/>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3"/>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3"/>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3"/>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9" name="Google Shape;13699;p83"/>
          <p:cNvGrpSpPr/>
          <p:nvPr/>
        </p:nvGrpSpPr>
        <p:grpSpPr>
          <a:xfrm>
            <a:off x="7059330" y="3340796"/>
            <a:ext cx="377170" cy="360655"/>
            <a:chOff x="7059330" y="3340796"/>
            <a:chExt cx="377170" cy="360655"/>
          </a:xfrm>
        </p:grpSpPr>
        <p:sp>
          <p:nvSpPr>
            <p:cNvPr id="13700" name="Google Shape;13700;p83"/>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3"/>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83"/>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3"/>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3"/>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3"/>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3"/>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3"/>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3"/>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3"/>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3"/>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3"/>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83"/>
          <p:cNvGrpSpPr/>
          <p:nvPr/>
        </p:nvGrpSpPr>
        <p:grpSpPr>
          <a:xfrm>
            <a:off x="7957948" y="3375631"/>
            <a:ext cx="360629" cy="291012"/>
            <a:chOff x="7957948" y="3375631"/>
            <a:chExt cx="360629" cy="291012"/>
          </a:xfrm>
        </p:grpSpPr>
        <p:sp>
          <p:nvSpPr>
            <p:cNvPr id="13713" name="Google Shape;13713;p83"/>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3"/>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3"/>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3"/>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3"/>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3"/>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3"/>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3"/>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3"/>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3"/>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3"/>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3"/>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3"/>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3"/>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3"/>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3"/>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3"/>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3"/>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1" name="Google Shape;13731;p83"/>
          <p:cNvGrpSpPr/>
          <p:nvPr/>
        </p:nvGrpSpPr>
        <p:grpSpPr>
          <a:xfrm>
            <a:off x="6198656" y="3867888"/>
            <a:ext cx="347562" cy="227954"/>
            <a:chOff x="6198656" y="3867888"/>
            <a:chExt cx="347562" cy="227954"/>
          </a:xfrm>
        </p:grpSpPr>
        <p:sp>
          <p:nvSpPr>
            <p:cNvPr id="13732" name="Google Shape;13732;p83"/>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3"/>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3"/>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3"/>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3"/>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3"/>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3"/>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3"/>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3"/>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3"/>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3"/>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3" name="Google Shape;13743;p83"/>
          <p:cNvGrpSpPr/>
          <p:nvPr/>
        </p:nvGrpSpPr>
        <p:grpSpPr>
          <a:xfrm>
            <a:off x="5706895" y="3819151"/>
            <a:ext cx="349392" cy="325454"/>
            <a:chOff x="5706895" y="3819151"/>
            <a:chExt cx="349392" cy="325454"/>
          </a:xfrm>
        </p:grpSpPr>
        <p:sp>
          <p:nvSpPr>
            <p:cNvPr id="13744" name="Google Shape;13744;p83"/>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3"/>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3"/>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3"/>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3"/>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3"/>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3"/>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3"/>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3"/>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3"/>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3"/>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3"/>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3"/>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3"/>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83"/>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9" name="Google Shape;13759;p83"/>
          <p:cNvGrpSpPr/>
          <p:nvPr/>
        </p:nvGrpSpPr>
        <p:grpSpPr>
          <a:xfrm>
            <a:off x="7648618" y="3340744"/>
            <a:ext cx="97265" cy="360393"/>
            <a:chOff x="7648618" y="3340744"/>
            <a:chExt cx="97265" cy="360393"/>
          </a:xfrm>
        </p:grpSpPr>
        <p:sp>
          <p:nvSpPr>
            <p:cNvPr id="13760" name="Google Shape;13760;p83"/>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3"/>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3"/>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83"/>
          <p:cNvGrpSpPr/>
          <p:nvPr/>
        </p:nvGrpSpPr>
        <p:grpSpPr>
          <a:xfrm>
            <a:off x="7164356" y="3790667"/>
            <a:ext cx="385507" cy="382501"/>
            <a:chOff x="7164356" y="3790667"/>
            <a:chExt cx="385507" cy="382501"/>
          </a:xfrm>
        </p:grpSpPr>
        <p:sp>
          <p:nvSpPr>
            <p:cNvPr id="13764" name="Google Shape;13764;p83"/>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3"/>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3"/>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3"/>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3"/>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3"/>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3"/>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3"/>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3"/>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3"/>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3"/>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3"/>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3"/>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3"/>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3"/>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3"/>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3"/>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3"/>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3"/>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3"/>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3"/>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3"/>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3"/>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3"/>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8" name="Google Shape;13788;p83"/>
          <p:cNvGrpSpPr/>
          <p:nvPr/>
        </p:nvGrpSpPr>
        <p:grpSpPr>
          <a:xfrm>
            <a:off x="6670400" y="3826468"/>
            <a:ext cx="387911" cy="310846"/>
            <a:chOff x="6670400" y="3826468"/>
            <a:chExt cx="387911" cy="310846"/>
          </a:xfrm>
        </p:grpSpPr>
        <p:sp>
          <p:nvSpPr>
            <p:cNvPr id="13789" name="Google Shape;13789;p83"/>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3"/>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3"/>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3"/>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3"/>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3"/>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3"/>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3"/>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3"/>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3"/>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3"/>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3"/>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3"/>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3"/>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3"/>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3"/>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3"/>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3"/>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7" name="Google Shape;13807;p83"/>
          <p:cNvGrpSpPr/>
          <p:nvPr/>
        </p:nvGrpSpPr>
        <p:grpSpPr>
          <a:xfrm>
            <a:off x="7662181" y="3803446"/>
            <a:ext cx="302823" cy="360498"/>
            <a:chOff x="7662181" y="3803446"/>
            <a:chExt cx="302823" cy="360498"/>
          </a:xfrm>
        </p:grpSpPr>
        <p:sp>
          <p:nvSpPr>
            <p:cNvPr id="13808" name="Google Shape;13808;p83"/>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3"/>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3"/>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3"/>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3"/>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3"/>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3"/>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3"/>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3"/>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3"/>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83"/>
          <p:cNvGrpSpPr/>
          <p:nvPr/>
        </p:nvGrpSpPr>
        <p:grpSpPr>
          <a:xfrm>
            <a:off x="5206562" y="3803994"/>
            <a:ext cx="363895" cy="355663"/>
            <a:chOff x="5206562" y="3803994"/>
            <a:chExt cx="363895" cy="355663"/>
          </a:xfrm>
        </p:grpSpPr>
        <p:sp>
          <p:nvSpPr>
            <p:cNvPr id="13819" name="Google Shape;13819;p83"/>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3"/>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3"/>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3"/>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3"/>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3"/>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3"/>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3"/>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3"/>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3"/>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3"/>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3"/>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3"/>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3"/>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836" name="Shape 13836"/>
        <p:cNvGrpSpPr/>
        <p:nvPr/>
      </p:nvGrpSpPr>
      <p:grpSpPr>
        <a:xfrm>
          <a:off x="0" y="0"/>
          <a:ext cx="0" cy="0"/>
          <a:chOff x="0" y="0"/>
          <a:chExt cx="0" cy="0"/>
        </a:xfrm>
      </p:grpSpPr>
      <p:sp>
        <p:nvSpPr>
          <p:cNvPr id="13837" name="Google Shape;13837;p8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838" name="Google Shape;13838;p84"/>
          <p:cNvGrpSpPr/>
          <p:nvPr/>
        </p:nvGrpSpPr>
        <p:grpSpPr>
          <a:xfrm>
            <a:off x="4682526" y="1512217"/>
            <a:ext cx="369948" cy="370132"/>
            <a:chOff x="4682526" y="1512217"/>
            <a:chExt cx="369948" cy="370132"/>
          </a:xfrm>
        </p:grpSpPr>
        <p:sp>
          <p:nvSpPr>
            <p:cNvPr id="13839" name="Google Shape;13839;p84"/>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4"/>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4"/>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4"/>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4"/>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4"/>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4"/>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4"/>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4"/>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4"/>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4"/>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4"/>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4"/>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4"/>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4"/>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84"/>
          <p:cNvGrpSpPr/>
          <p:nvPr/>
        </p:nvGrpSpPr>
        <p:grpSpPr>
          <a:xfrm>
            <a:off x="3592433" y="1980212"/>
            <a:ext cx="381542" cy="370079"/>
            <a:chOff x="3592433" y="1980212"/>
            <a:chExt cx="381542" cy="370079"/>
          </a:xfrm>
        </p:grpSpPr>
        <p:sp>
          <p:nvSpPr>
            <p:cNvPr id="13855" name="Google Shape;13855;p84"/>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4"/>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4"/>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4"/>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4"/>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4"/>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4"/>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4"/>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4"/>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4"/>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4"/>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4"/>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84"/>
          <p:cNvGrpSpPr/>
          <p:nvPr/>
        </p:nvGrpSpPr>
        <p:grpSpPr>
          <a:xfrm>
            <a:off x="1398582" y="2973490"/>
            <a:ext cx="371391" cy="235126"/>
            <a:chOff x="1398582" y="2973490"/>
            <a:chExt cx="371391" cy="235126"/>
          </a:xfrm>
        </p:grpSpPr>
        <p:sp>
          <p:nvSpPr>
            <p:cNvPr id="13868" name="Google Shape;13868;p84"/>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4"/>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4"/>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4"/>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4"/>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4"/>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4"/>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4"/>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4"/>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4"/>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4"/>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4"/>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4"/>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4"/>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4"/>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3" name="Google Shape;13883;p84"/>
          <p:cNvGrpSpPr/>
          <p:nvPr/>
        </p:nvGrpSpPr>
        <p:grpSpPr>
          <a:xfrm>
            <a:off x="850795" y="1512217"/>
            <a:ext cx="370132" cy="370132"/>
            <a:chOff x="850795" y="1512217"/>
            <a:chExt cx="370132" cy="370132"/>
          </a:xfrm>
        </p:grpSpPr>
        <p:sp>
          <p:nvSpPr>
            <p:cNvPr id="13884" name="Google Shape;13884;p84"/>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84"/>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4"/>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4"/>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4"/>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4"/>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4"/>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4"/>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4"/>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4"/>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4"/>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4"/>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4"/>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4"/>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4"/>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4"/>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4"/>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4"/>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84"/>
          <p:cNvGrpSpPr/>
          <p:nvPr/>
        </p:nvGrpSpPr>
        <p:grpSpPr>
          <a:xfrm>
            <a:off x="8038497" y="2906079"/>
            <a:ext cx="236568" cy="370105"/>
            <a:chOff x="8038497" y="2906079"/>
            <a:chExt cx="236568" cy="370105"/>
          </a:xfrm>
        </p:grpSpPr>
        <p:sp>
          <p:nvSpPr>
            <p:cNvPr id="13903" name="Google Shape;13903;p84"/>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4"/>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4"/>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4"/>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4"/>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4"/>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4"/>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84"/>
          <p:cNvGrpSpPr/>
          <p:nvPr/>
        </p:nvGrpSpPr>
        <p:grpSpPr>
          <a:xfrm>
            <a:off x="6324130" y="1566303"/>
            <a:ext cx="370630" cy="261802"/>
            <a:chOff x="6324130" y="1566303"/>
            <a:chExt cx="370630" cy="261802"/>
          </a:xfrm>
        </p:grpSpPr>
        <p:sp>
          <p:nvSpPr>
            <p:cNvPr id="13911" name="Google Shape;13911;p84"/>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4"/>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4"/>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4"/>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4"/>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4"/>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4"/>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4"/>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4"/>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4"/>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4"/>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4"/>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4"/>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4"/>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4"/>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4"/>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4"/>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84"/>
          <p:cNvGrpSpPr/>
          <p:nvPr/>
        </p:nvGrpSpPr>
        <p:grpSpPr>
          <a:xfrm>
            <a:off x="5232280" y="2026587"/>
            <a:ext cx="370840" cy="353213"/>
            <a:chOff x="5232280" y="2026587"/>
            <a:chExt cx="370840" cy="353213"/>
          </a:xfrm>
        </p:grpSpPr>
        <p:sp>
          <p:nvSpPr>
            <p:cNvPr id="13929" name="Google Shape;13929;p84"/>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4"/>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4"/>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4"/>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4"/>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4"/>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4"/>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4"/>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4"/>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4"/>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9" name="Google Shape;13939;p84"/>
          <p:cNvGrpSpPr/>
          <p:nvPr/>
        </p:nvGrpSpPr>
        <p:grpSpPr>
          <a:xfrm>
            <a:off x="7968961" y="2435329"/>
            <a:ext cx="379548" cy="365331"/>
            <a:chOff x="7968961" y="2435329"/>
            <a:chExt cx="379548" cy="365331"/>
          </a:xfrm>
        </p:grpSpPr>
        <p:sp>
          <p:nvSpPr>
            <p:cNvPr id="13940" name="Google Shape;13940;p84"/>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4"/>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4"/>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4"/>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4"/>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4"/>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84"/>
          <p:cNvGrpSpPr/>
          <p:nvPr/>
        </p:nvGrpSpPr>
        <p:grpSpPr>
          <a:xfrm>
            <a:off x="4136679" y="2115323"/>
            <a:ext cx="373305" cy="223217"/>
            <a:chOff x="4136679" y="2115323"/>
            <a:chExt cx="373305" cy="223217"/>
          </a:xfrm>
        </p:grpSpPr>
        <p:sp>
          <p:nvSpPr>
            <p:cNvPr id="13947" name="Google Shape;13947;p84"/>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4"/>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4"/>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4"/>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4"/>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4"/>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4"/>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4"/>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4"/>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4"/>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84"/>
          <p:cNvGrpSpPr/>
          <p:nvPr/>
        </p:nvGrpSpPr>
        <p:grpSpPr>
          <a:xfrm>
            <a:off x="7423823" y="2464077"/>
            <a:ext cx="372046" cy="307730"/>
            <a:chOff x="7423823" y="2464077"/>
            <a:chExt cx="372046" cy="307730"/>
          </a:xfrm>
        </p:grpSpPr>
        <p:sp>
          <p:nvSpPr>
            <p:cNvPr id="13958" name="Google Shape;13958;p84"/>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4"/>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4"/>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4"/>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4"/>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4"/>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4"/>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4"/>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4"/>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4"/>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4"/>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4"/>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4"/>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84"/>
          <p:cNvGrpSpPr/>
          <p:nvPr/>
        </p:nvGrpSpPr>
        <p:grpSpPr>
          <a:xfrm>
            <a:off x="3882511" y="3365156"/>
            <a:ext cx="295061" cy="370263"/>
            <a:chOff x="3882511" y="3365156"/>
            <a:chExt cx="295061" cy="370263"/>
          </a:xfrm>
        </p:grpSpPr>
        <p:sp>
          <p:nvSpPr>
            <p:cNvPr id="13972" name="Google Shape;13972;p84"/>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4"/>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4"/>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4"/>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4"/>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84"/>
          <p:cNvGrpSpPr/>
          <p:nvPr/>
        </p:nvGrpSpPr>
        <p:grpSpPr>
          <a:xfrm>
            <a:off x="5229788" y="1512217"/>
            <a:ext cx="370132" cy="370132"/>
            <a:chOff x="5229788" y="1512217"/>
            <a:chExt cx="370132" cy="370132"/>
          </a:xfrm>
        </p:grpSpPr>
        <p:sp>
          <p:nvSpPr>
            <p:cNvPr id="13978" name="Google Shape;13978;p84"/>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4"/>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4"/>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4"/>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4"/>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4"/>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4"/>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4"/>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4"/>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4"/>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4"/>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4"/>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4"/>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4"/>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4"/>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4"/>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4"/>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5" name="Google Shape;13995;p84"/>
          <p:cNvGrpSpPr/>
          <p:nvPr/>
        </p:nvGrpSpPr>
        <p:grpSpPr>
          <a:xfrm>
            <a:off x="6041869" y="3365392"/>
            <a:ext cx="373882" cy="370053"/>
            <a:chOff x="6041869" y="3365392"/>
            <a:chExt cx="373882" cy="370053"/>
          </a:xfrm>
        </p:grpSpPr>
        <p:sp>
          <p:nvSpPr>
            <p:cNvPr id="13996" name="Google Shape;13996;p84"/>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4"/>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4"/>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4"/>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4"/>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4"/>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4"/>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4"/>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4"/>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4"/>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6" name="Google Shape;14006;p84"/>
          <p:cNvGrpSpPr/>
          <p:nvPr/>
        </p:nvGrpSpPr>
        <p:grpSpPr>
          <a:xfrm>
            <a:off x="4684309" y="2087493"/>
            <a:ext cx="374748" cy="279140"/>
            <a:chOff x="4684309" y="2087493"/>
            <a:chExt cx="374748" cy="279140"/>
          </a:xfrm>
        </p:grpSpPr>
        <p:sp>
          <p:nvSpPr>
            <p:cNvPr id="14007" name="Google Shape;14007;p84"/>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4"/>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4"/>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4"/>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4"/>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4"/>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4"/>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4"/>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4"/>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4"/>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4"/>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4"/>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84"/>
          <p:cNvGrpSpPr/>
          <p:nvPr/>
        </p:nvGrpSpPr>
        <p:grpSpPr>
          <a:xfrm>
            <a:off x="7521110" y="2906131"/>
            <a:ext cx="175400" cy="370053"/>
            <a:chOff x="7521110" y="2906131"/>
            <a:chExt cx="175400" cy="370053"/>
          </a:xfrm>
        </p:grpSpPr>
        <p:sp>
          <p:nvSpPr>
            <p:cNvPr id="14020" name="Google Shape;14020;p84"/>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4"/>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4"/>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4"/>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4"/>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4"/>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4"/>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4"/>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4"/>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84"/>
          <p:cNvGrpSpPr/>
          <p:nvPr/>
        </p:nvGrpSpPr>
        <p:grpSpPr>
          <a:xfrm>
            <a:off x="3586925" y="1523286"/>
            <a:ext cx="371023" cy="347915"/>
            <a:chOff x="3586925" y="1523286"/>
            <a:chExt cx="371023" cy="347915"/>
          </a:xfrm>
        </p:grpSpPr>
        <p:sp>
          <p:nvSpPr>
            <p:cNvPr id="14030" name="Google Shape;14030;p84"/>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4"/>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4"/>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4"/>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4"/>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4"/>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4"/>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4"/>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4"/>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4"/>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4"/>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4"/>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4"/>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4"/>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4"/>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4"/>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4"/>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4"/>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4"/>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84"/>
          <p:cNvGrpSpPr/>
          <p:nvPr/>
        </p:nvGrpSpPr>
        <p:grpSpPr>
          <a:xfrm>
            <a:off x="6876009" y="2475461"/>
            <a:ext cx="370158" cy="285120"/>
            <a:chOff x="6876009" y="2475461"/>
            <a:chExt cx="370158" cy="285120"/>
          </a:xfrm>
        </p:grpSpPr>
        <p:sp>
          <p:nvSpPr>
            <p:cNvPr id="14050" name="Google Shape;14050;p84"/>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4"/>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4"/>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4"/>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4"/>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4"/>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4"/>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4"/>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4"/>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84"/>
          <p:cNvGrpSpPr/>
          <p:nvPr/>
        </p:nvGrpSpPr>
        <p:grpSpPr>
          <a:xfrm>
            <a:off x="6328222" y="2445847"/>
            <a:ext cx="370158" cy="344269"/>
            <a:chOff x="6328222" y="2445847"/>
            <a:chExt cx="370158" cy="344269"/>
          </a:xfrm>
        </p:grpSpPr>
        <p:sp>
          <p:nvSpPr>
            <p:cNvPr id="14060" name="Google Shape;14060;p84"/>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4"/>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4"/>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4"/>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4"/>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4"/>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4"/>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4"/>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84"/>
          <p:cNvGrpSpPr/>
          <p:nvPr/>
        </p:nvGrpSpPr>
        <p:grpSpPr>
          <a:xfrm>
            <a:off x="5249540" y="2432942"/>
            <a:ext cx="351639" cy="370184"/>
            <a:chOff x="5249540" y="2432942"/>
            <a:chExt cx="351639" cy="370184"/>
          </a:xfrm>
        </p:grpSpPr>
        <p:sp>
          <p:nvSpPr>
            <p:cNvPr id="14069" name="Google Shape;14069;p84"/>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4"/>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4"/>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4"/>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4"/>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4"/>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4"/>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6" name="Google Shape;14076;p84"/>
          <p:cNvGrpSpPr/>
          <p:nvPr/>
        </p:nvGrpSpPr>
        <p:grpSpPr>
          <a:xfrm>
            <a:off x="4137047" y="2482176"/>
            <a:ext cx="371102" cy="271585"/>
            <a:chOff x="4137047" y="2482176"/>
            <a:chExt cx="371102" cy="271585"/>
          </a:xfrm>
        </p:grpSpPr>
        <p:sp>
          <p:nvSpPr>
            <p:cNvPr id="14077" name="Google Shape;14077;p84"/>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4"/>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4"/>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4"/>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4"/>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4"/>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4"/>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4"/>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4"/>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4"/>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4"/>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84"/>
          <p:cNvGrpSpPr/>
          <p:nvPr/>
        </p:nvGrpSpPr>
        <p:grpSpPr>
          <a:xfrm>
            <a:off x="4686434" y="2432916"/>
            <a:ext cx="367377" cy="370079"/>
            <a:chOff x="4686434" y="2432916"/>
            <a:chExt cx="367377" cy="370079"/>
          </a:xfrm>
        </p:grpSpPr>
        <p:sp>
          <p:nvSpPr>
            <p:cNvPr id="14089" name="Google Shape;14089;p84"/>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4"/>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4"/>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4"/>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4"/>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4"/>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4"/>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4"/>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4"/>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4"/>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4"/>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0" name="Google Shape;14100;p84"/>
          <p:cNvGrpSpPr/>
          <p:nvPr/>
        </p:nvGrpSpPr>
        <p:grpSpPr>
          <a:xfrm>
            <a:off x="6328222" y="2056306"/>
            <a:ext cx="372099" cy="293986"/>
            <a:chOff x="6328222" y="2056306"/>
            <a:chExt cx="372099" cy="293986"/>
          </a:xfrm>
        </p:grpSpPr>
        <p:sp>
          <p:nvSpPr>
            <p:cNvPr id="14101" name="Google Shape;14101;p84"/>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4"/>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4"/>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4"/>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4"/>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4"/>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4"/>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4"/>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4"/>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84"/>
          <p:cNvGrpSpPr/>
          <p:nvPr/>
        </p:nvGrpSpPr>
        <p:grpSpPr>
          <a:xfrm>
            <a:off x="5789327" y="2432968"/>
            <a:ext cx="352531" cy="370132"/>
            <a:chOff x="5789327" y="2432968"/>
            <a:chExt cx="352531" cy="370132"/>
          </a:xfrm>
        </p:grpSpPr>
        <p:sp>
          <p:nvSpPr>
            <p:cNvPr id="14111" name="Google Shape;14111;p84"/>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4"/>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4"/>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4"/>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4"/>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4"/>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4"/>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4"/>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4"/>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4"/>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1" name="Google Shape;14121;p84"/>
          <p:cNvGrpSpPr/>
          <p:nvPr/>
        </p:nvGrpSpPr>
        <p:grpSpPr>
          <a:xfrm>
            <a:off x="874612" y="1980134"/>
            <a:ext cx="322314" cy="370158"/>
            <a:chOff x="874612" y="1980134"/>
            <a:chExt cx="322314" cy="370158"/>
          </a:xfrm>
        </p:grpSpPr>
        <p:sp>
          <p:nvSpPr>
            <p:cNvPr id="14122" name="Google Shape;14122;p84"/>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4"/>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4"/>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4"/>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4"/>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4"/>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4"/>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4"/>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4"/>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4"/>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4"/>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4"/>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4"/>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4"/>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4"/>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4"/>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4"/>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84"/>
          <p:cNvGrpSpPr/>
          <p:nvPr/>
        </p:nvGrpSpPr>
        <p:grpSpPr>
          <a:xfrm>
            <a:off x="3039662" y="2514780"/>
            <a:ext cx="374223" cy="329764"/>
            <a:chOff x="3039662" y="2514780"/>
            <a:chExt cx="374223" cy="329764"/>
          </a:xfrm>
        </p:grpSpPr>
        <p:sp>
          <p:nvSpPr>
            <p:cNvPr id="14140" name="Google Shape;14140;p84"/>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4"/>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4"/>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4"/>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4"/>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4"/>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4"/>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4"/>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4"/>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4"/>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4"/>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4"/>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4"/>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4"/>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4"/>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4"/>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4"/>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4"/>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84"/>
          <p:cNvGrpSpPr/>
          <p:nvPr/>
        </p:nvGrpSpPr>
        <p:grpSpPr>
          <a:xfrm>
            <a:off x="1946369" y="2563122"/>
            <a:ext cx="374066" cy="233395"/>
            <a:chOff x="1946369" y="2563122"/>
            <a:chExt cx="374066" cy="233395"/>
          </a:xfrm>
        </p:grpSpPr>
        <p:sp>
          <p:nvSpPr>
            <p:cNvPr id="14159" name="Google Shape;14159;p84"/>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4"/>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4"/>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4"/>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4"/>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4"/>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84"/>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4"/>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84"/>
          <p:cNvGrpSpPr/>
          <p:nvPr/>
        </p:nvGrpSpPr>
        <p:grpSpPr>
          <a:xfrm>
            <a:off x="4135263" y="2906184"/>
            <a:ext cx="374040" cy="370184"/>
            <a:chOff x="4135263" y="2906184"/>
            <a:chExt cx="374040" cy="370184"/>
          </a:xfrm>
        </p:grpSpPr>
        <p:sp>
          <p:nvSpPr>
            <p:cNvPr id="14168" name="Google Shape;14168;p84"/>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4"/>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4"/>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1" name="Google Shape;14171;p84"/>
          <p:cNvGrpSpPr/>
          <p:nvPr/>
        </p:nvGrpSpPr>
        <p:grpSpPr>
          <a:xfrm>
            <a:off x="4683601" y="2906184"/>
            <a:ext cx="372676" cy="370184"/>
            <a:chOff x="4683601" y="2906184"/>
            <a:chExt cx="372676" cy="370184"/>
          </a:xfrm>
        </p:grpSpPr>
        <p:sp>
          <p:nvSpPr>
            <p:cNvPr id="14172" name="Google Shape;14172;p84"/>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4"/>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4"/>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4"/>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4"/>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4"/>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84"/>
          <p:cNvGrpSpPr/>
          <p:nvPr/>
        </p:nvGrpSpPr>
        <p:grpSpPr>
          <a:xfrm>
            <a:off x="870808" y="2906053"/>
            <a:ext cx="329134" cy="370132"/>
            <a:chOff x="870808" y="2906053"/>
            <a:chExt cx="329134" cy="370132"/>
          </a:xfrm>
        </p:grpSpPr>
        <p:sp>
          <p:nvSpPr>
            <p:cNvPr id="14179" name="Google Shape;14179;p84"/>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4"/>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4"/>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4"/>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4"/>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84"/>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4"/>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4"/>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4"/>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4"/>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4"/>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4"/>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4"/>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4"/>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4"/>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4"/>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4"/>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4"/>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4"/>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84"/>
          <p:cNvGrpSpPr/>
          <p:nvPr/>
        </p:nvGrpSpPr>
        <p:grpSpPr>
          <a:xfrm>
            <a:off x="1943878" y="2909069"/>
            <a:ext cx="374774" cy="364282"/>
            <a:chOff x="1943878" y="2909069"/>
            <a:chExt cx="374774" cy="364282"/>
          </a:xfrm>
        </p:grpSpPr>
        <p:sp>
          <p:nvSpPr>
            <p:cNvPr id="14199" name="Google Shape;14199;p84"/>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4"/>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4"/>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4"/>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4"/>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84"/>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4"/>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4"/>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4"/>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4"/>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4"/>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4"/>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4"/>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4"/>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4"/>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4"/>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4"/>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4"/>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4"/>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4"/>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4"/>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0" name="Google Shape;14220;p84"/>
          <p:cNvGrpSpPr/>
          <p:nvPr/>
        </p:nvGrpSpPr>
        <p:grpSpPr>
          <a:xfrm>
            <a:off x="1128072" y="3365261"/>
            <a:ext cx="328872" cy="370158"/>
            <a:chOff x="1128072" y="3365261"/>
            <a:chExt cx="328872" cy="370158"/>
          </a:xfrm>
        </p:grpSpPr>
        <p:sp>
          <p:nvSpPr>
            <p:cNvPr id="14221" name="Google Shape;14221;p84"/>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4"/>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4"/>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4"/>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4"/>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4"/>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4"/>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4"/>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4"/>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4"/>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4"/>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4"/>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4"/>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4"/>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4"/>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4"/>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4"/>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4"/>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4"/>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4"/>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4"/>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4"/>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4"/>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4"/>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4"/>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4"/>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4"/>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4"/>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4"/>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4"/>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4"/>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4"/>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4"/>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4"/>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4"/>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4"/>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4"/>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4"/>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4"/>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4"/>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4"/>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4"/>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4"/>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4"/>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84"/>
          <p:cNvGrpSpPr/>
          <p:nvPr/>
        </p:nvGrpSpPr>
        <p:grpSpPr>
          <a:xfrm>
            <a:off x="5776868" y="1515181"/>
            <a:ext cx="370866" cy="364151"/>
            <a:chOff x="5776868" y="1515181"/>
            <a:chExt cx="370866" cy="364151"/>
          </a:xfrm>
        </p:grpSpPr>
        <p:sp>
          <p:nvSpPr>
            <p:cNvPr id="14266" name="Google Shape;14266;p84"/>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84"/>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4"/>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4"/>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4"/>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4"/>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4"/>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4"/>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4"/>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4"/>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4"/>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4"/>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4"/>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4"/>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4"/>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4"/>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4"/>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84"/>
          <p:cNvGrpSpPr/>
          <p:nvPr/>
        </p:nvGrpSpPr>
        <p:grpSpPr>
          <a:xfrm>
            <a:off x="3577849" y="2432942"/>
            <a:ext cx="393660" cy="370079"/>
            <a:chOff x="3577849" y="2432942"/>
            <a:chExt cx="393660" cy="370079"/>
          </a:xfrm>
        </p:grpSpPr>
        <p:sp>
          <p:nvSpPr>
            <p:cNvPr id="14284" name="Google Shape;14284;p84"/>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4"/>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4"/>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4"/>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4"/>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4"/>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4"/>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84"/>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84"/>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4"/>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84"/>
          <p:cNvGrpSpPr/>
          <p:nvPr/>
        </p:nvGrpSpPr>
        <p:grpSpPr>
          <a:xfrm>
            <a:off x="2493999" y="2927037"/>
            <a:ext cx="370132" cy="328164"/>
            <a:chOff x="2493999" y="2927037"/>
            <a:chExt cx="370132" cy="328164"/>
          </a:xfrm>
        </p:grpSpPr>
        <p:sp>
          <p:nvSpPr>
            <p:cNvPr id="14295" name="Google Shape;14295;p84"/>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4"/>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4"/>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4"/>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4"/>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4"/>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4"/>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4"/>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4"/>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4"/>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4"/>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4"/>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84"/>
          <p:cNvGrpSpPr/>
          <p:nvPr/>
        </p:nvGrpSpPr>
        <p:grpSpPr>
          <a:xfrm>
            <a:off x="3589417" y="2950696"/>
            <a:ext cx="370315" cy="281028"/>
            <a:chOff x="3589417" y="2950696"/>
            <a:chExt cx="370315" cy="281028"/>
          </a:xfrm>
        </p:grpSpPr>
        <p:sp>
          <p:nvSpPr>
            <p:cNvPr id="14308" name="Google Shape;14308;p84"/>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4"/>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4"/>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4"/>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4"/>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4"/>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4"/>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4"/>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4"/>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4"/>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4"/>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4"/>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4"/>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4"/>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4"/>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4"/>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4"/>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4"/>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4"/>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4"/>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8" name="Google Shape;14328;p84"/>
          <p:cNvGrpSpPr/>
          <p:nvPr/>
        </p:nvGrpSpPr>
        <p:grpSpPr>
          <a:xfrm>
            <a:off x="3032711" y="2911718"/>
            <a:ext cx="396125" cy="359062"/>
            <a:chOff x="3032711" y="2911718"/>
            <a:chExt cx="396125" cy="359062"/>
          </a:xfrm>
        </p:grpSpPr>
        <p:sp>
          <p:nvSpPr>
            <p:cNvPr id="14329" name="Google Shape;14329;p84"/>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4"/>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4"/>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4"/>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4"/>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4"/>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4"/>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4"/>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4"/>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4"/>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4"/>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4"/>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1" name="Google Shape;14341;p84"/>
          <p:cNvGrpSpPr/>
          <p:nvPr/>
        </p:nvGrpSpPr>
        <p:grpSpPr>
          <a:xfrm>
            <a:off x="7417764" y="1513397"/>
            <a:ext cx="373174" cy="367692"/>
            <a:chOff x="7417764" y="1513397"/>
            <a:chExt cx="373174" cy="367692"/>
          </a:xfrm>
        </p:grpSpPr>
        <p:sp>
          <p:nvSpPr>
            <p:cNvPr id="14342" name="Google Shape;14342;p84"/>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4"/>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4"/>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4"/>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4"/>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4"/>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4"/>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4"/>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4"/>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4"/>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4"/>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4"/>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4"/>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4"/>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4"/>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4"/>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4"/>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4"/>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4"/>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84"/>
          <p:cNvGrpSpPr/>
          <p:nvPr/>
        </p:nvGrpSpPr>
        <p:grpSpPr>
          <a:xfrm>
            <a:off x="6871944" y="1514368"/>
            <a:ext cx="370132" cy="365672"/>
            <a:chOff x="6871944" y="1514368"/>
            <a:chExt cx="370132" cy="365672"/>
          </a:xfrm>
        </p:grpSpPr>
        <p:sp>
          <p:nvSpPr>
            <p:cNvPr id="14362" name="Google Shape;14362;p84"/>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4"/>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4"/>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4"/>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4"/>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4"/>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4"/>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4"/>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4"/>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4"/>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4"/>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4"/>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4"/>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4"/>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4"/>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4"/>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4"/>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4"/>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0" name="Google Shape;14380;p84"/>
          <p:cNvGrpSpPr/>
          <p:nvPr/>
        </p:nvGrpSpPr>
        <p:grpSpPr>
          <a:xfrm>
            <a:off x="6561931" y="3365261"/>
            <a:ext cx="400375" cy="370184"/>
            <a:chOff x="6561931" y="3365261"/>
            <a:chExt cx="400375" cy="370184"/>
          </a:xfrm>
        </p:grpSpPr>
        <p:sp>
          <p:nvSpPr>
            <p:cNvPr id="14381" name="Google Shape;14381;p84"/>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4"/>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4"/>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4"/>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4"/>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4"/>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4"/>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4"/>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4"/>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4"/>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4"/>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4"/>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84"/>
          <p:cNvGrpSpPr/>
          <p:nvPr/>
        </p:nvGrpSpPr>
        <p:grpSpPr>
          <a:xfrm>
            <a:off x="1942120" y="1985852"/>
            <a:ext cx="378315" cy="358695"/>
            <a:chOff x="1942120" y="1985852"/>
            <a:chExt cx="378315" cy="358695"/>
          </a:xfrm>
        </p:grpSpPr>
        <p:sp>
          <p:nvSpPr>
            <p:cNvPr id="14394" name="Google Shape;14394;p84"/>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4"/>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4"/>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4"/>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4"/>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4"/>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4"/>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4"/>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4"/>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4"/>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84"/>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4"/>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4"/>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4"/>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4"/>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4"/>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4"/>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4"/>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4"/>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4"/>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84"/>
          <p:cNvGrpSpPr/>
          <p:nvPr/>
        </p:nvGrpSpPr>
        <p:grpSpPr>
          <a:xfrm>
            <a:off x="1401415" y="2429218"/>
            <a:ext cx="364282" cy="374197"/>
            <a:chOff x="1401415" y="2429218"/>
            <a:chExt cx="364282" cy="374197"/>
          </a:xfrm>
        </p:grpSpPr>
        <p:sp>
          <p:nvSpPr>
            <p:cNvPr id="14415" name="Google Shape;14415;p84"/>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4"/>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4"/>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4"/>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4"/>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4"/>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4"/>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4"/>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4"/>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4"/>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4"/>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4"/>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4"/>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4"/>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4"/>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84"/>
          <p:cNvGrpSpPr/>
          <p:nvPr/>
        </p:nvGrpSpPr>
        <p:grpSpPr>
          <a:xfrm>
            <a:off x="7110427" y="3365261"/>
            <a:ext cx="400401" cy="370184"/>
            <a:chOff x="7110427" y="3365261"/>
            <a:chExt cx="400401" cy="370184"/>
          </a:xfrm>
        </p:grpSpPr>
        <p:sp>
          <p:nvSpPr>
            <p:cNvPr id="14431" name="Google Shape;14431;p84"/>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4"/>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4"/>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4"/>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4"/>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4"/>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4"/>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8" name="Google Shape;14438;p84"/>
          <p:cNvGrpSpPr/>
          <p:nvPr/>
        </p:nvGrpSpPr>
        <p:grpSpPr>
          <a:xfrm>
            <a:off x="7658949" y="3363137"/>
            <a:ext cx="400375" cy="370132"/>
            <a:chOff x="7658949" y="3363137"/>
            <a:chExt cx="400375" cy="370132"/>
          </a:xfrm>
        </p:grpSpPr>
        <p:sp>
          <p:nvSpPr>
            <p:cNvPr id="14439" name="Google Shape;14439;p84"/>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4"/>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4"/>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4"/>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4"/>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84"/>
          <p:cNvGrpSpPr/>
          <p:nvPr/>
        </p:nvGrpSpPr>
        <p:grpSpPr>
          <a:xfrm>
            <a:off x="3304481" y="3379389"/>
            <a:ext cx="356623" cy="370105"/>
            <a:chOff x="3307156" y="3365314"/>
            <a:chExt cx="356623" cy="370105"/>
          </a:xfrm>
        </p:grpSpPr>
        <p:sp>
          <p:nvSpPr>
            <p:cNvPr id="14445" name="Google Shape;14445;p84"/>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4"/>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4"/>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4"/>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4"/>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4"/>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4"/>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4"/>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4"/>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4"/>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4"/>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4"/>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4"/>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4"/>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4"/>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84"/>
          <p:cNvGrpSpPr/>
          <p:nvPr/>
        </p:nvGrpSpPr>
        <p:grpSpPr>
          <a:xfrm>
            <a:off x="7422407" y="1980107"/>
            <a:ext cx="372807" cy="370079"/>
            <a:chOff x="7422407" y="1980107"/>
            <a:chExt cx="372807" cy="370079"/>
          </a:xfrm>
        </p:grpSpPr>
        <p:sp>
          <p:nvSpPr>
            <p:cNvPr id="14461" name="Google Shape;14461;p84"/>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4"/>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4"/>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4"/>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4"/>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4"/>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4"/>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4"/>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4"/>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4"/>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4"/>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4"/>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4"/>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84"/>
          <p:cNvGrpSpPr/>
          <p:nvPr/>
        </p:nvGrpSpPr>
        <p:grpSpPr>
          <a:xfrm>
            <a:off x="6916141" y="2906184"/>
            <a:ext cx="289737" cy="370394"/>
            <a:chOff x="6916141" y="2906184"/>
            <a:chExt cx="289737" cy="370394"/>
          </a:xfrm>
        </p:grpSpPr>
        <p:sp>
          <p:nvSpPr>
            <p:cNvPr id="14475" name="Google Shape;14475;p84"/>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4"/>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4"/>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4"/>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4"/>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4"/>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4"/>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4"/>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4"/>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4"/>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4"/>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4"/>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4"/>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4"/>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4"/>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4"/>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4"/>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4"/>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4"/>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4"/>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4"/>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84"/>
          <p:cNvGrpSpPr/>
          <p:nvPr/>
        </p:nvGrpSpPr>
        <p:grpSpPr>
          <a:xfrm>
            <a:off x="7970194" y="2013577"/>
            <a:ext cx="372676" cy="331731"/>
            <a:chOff x="7970194" y="2013577"/>
            <a:chExt cx="372676" cy="331731"/>
          </a:xfrm>
        </p:grpSpPr>
        <p:sp>
          <p:nvSpPr>
            <p:cNvPr id="14497" name="Google Shape;14497;p84"/>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4"/>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4"/>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4"/>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4"/>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4"/>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4"/>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4"/>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4"/>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4"/>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84"/>
          <p:cNvGrpSpPr/>
          <p:nvPr/>
        </p:nvGrpSpPr>
        <p:grpSpPr>
          <a:xfrm>
            <a:off x="1416733" y="1512190"/>
            <a:ext cx="332964" cy="370158"/>
            <a:chOff x="1416733" y="1512190"/>
            <a:chExt cx="332964" cy="370158"/>
          </a:xfrm>
        </p:grpSpPr>
        <p:sp>
          <p:nvSpPr>
            <p:cNvPr id="14508" name="Google Shape;14508;p84"/>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4"/>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4"/>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4"/>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4"/>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4"/>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4"/>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4"/>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4"/>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4"/>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4"/>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4"/>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4"/>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4"/>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4"/>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4"/>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4"/>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4"/>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4"/>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84"/>
          <p:cNvGrpSpPr/>
          <p:nvPr/>
        </p:nvGrpSpPr>
        <p:grpSpPr>
          <a:xfrm>
            <a:off x="5246366" y="2906105"/>
            <a:ext cx="342852" cy="370079"/>
            <a:chOff x="5246366" y="2906105"/>
            <a:chExt cx="342852" cy="370079"/>
          </a:xfrm>
        </p:grpSpPr>
        <p:sp>
          <p:nvSpPr>
            <p:cNvPr id="14528" name="Google Shape;14528;p84"/>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4"/>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84"/>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84"/>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4"/>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4"/>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84"/>
          <p:cNvGrpSpPr/>
          <p:nvPr/>
        </p:nvGrpSpPr>
        <p:grpSpPr>
          <a:xfrm>
            <a:off x="849667" y="2434883"/>
            <a:ext cx="371259" cy="366249"/>
            <a:chOff x="849667" y="2434883"/>
            <a:chExt cx="371259" cy="366249"/>
          </a:xfrm>
        </p:grpSpPr>
        <p:sp>
          <p:nvSpPr>
            <p:cNvPr id="14535" name="Google Shape;14535;p84"/>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4"/>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4"/>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4"/>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4"/>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4"/>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4"/>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4"/>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4"/>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4"/>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4"/>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4"/>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4"/>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8" name="Google Shape;14548;p84"/>
          <p:cNvGrpSpPr/>
          <p:nvPr/>
        </p:nvGrpSpPr>
        <p:grpSpPr>
          <a:xfrm>
            <a:off x="4417026" y="3365366"/>
            <a:ext cx="332728" cy="370053"/>
            <a:chOff x="4417026" y="3365366"/>
            <a:chExt cx="332728" cy="370053"/>
          </a:xfrm>
        </p:grpSpPr>
        <p:sp>
          <p:nvSpPr>
            <p:cNvPr id="14549" name="Google Shape;14549;p84"/>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4"/>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4"/>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4"/>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4"/>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4"/>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4"/>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4"/>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4"/>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4"/>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4"/>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4"/>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4"/>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4"/>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4"/>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4"/>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4"/>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4"/>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7" name="Google Shape;14567;p84"/>
          <p:cNvGrpSpPr/>
          <p:nvPr/>
        </p:nvGrpSpPr>
        <p:grpSpPr>
          <a:xfrm>
            <a:off x="2497068" y="1980186"/>
            <a:ext cx="363994" cy="370105"/>
            <a:chOff x="2497068" y="1980186"/>
            <a:chExt cx="363994" cy="370105"/>
          </a:xfrm>
        </p:grpSpPr>
        <p:sp>
          <p:nvSpPr>
            <p:cNvPr id="14568" name="Google Shape;14568;p84"/>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4"/>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4"/>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4"/>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4"/>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4"/>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4"/>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4"/>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4"/>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4"/>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4"/>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4"/>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4"/>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4"/>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4"/>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4"/>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4"/>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4"/>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4"/>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4"/>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4"/>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84"/>
          <p:cNvGrpSpPr/>
          <p:nvPr/>
        </p:nvGrpSpPr>
        <p:grpSpPr>
          <a:xfrm>
            <a:off x="5820278" y="2906158"/>
            <a:ext cx="294904" cy="370027"/>
            <a:chOff x="5820278" y="2906158"/>
            <a:chExt cx="294904" cy="370027"/>
          </a:xfrm>
        </p:grpSpPr>
        <p:sp>
          <p:nvSpPr>
            <p:cNvPr id="14590" name="Google Shape;14590;p84"/>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4"/>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4"/>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4"/>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4"/>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4"/>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4"/>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84"/>
          <p:cNvGrpSpPr/>
          <p:nvPr/>
        </p:nvGrpSpPr>
        <p:grpSpPr>
          <a:xfrm>
            <a:off x="4946819" y="3383229"/>
            <a:ext cx="370132" cy="334223"/>
            <a:chOff x="4946819" y="3383229"/>
            <a:chExt cx="370132" cy="334223"/>
          </a:xfrm>
        </p:grpSpPr>
        <p:sp>
          <p:nvSpPr>
            <p:cNvPr id="14598" name="Google Shape;14598;p84"/>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4"/>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4"/>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4"/>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4"/>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4"/>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4"/>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4"/>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4"/>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84"/>
          <p:cNvGrpSpPr/>
          <p:nvPr/>
        </p:nvGrpSpPr>
        <p:grpSpPr>
          <a:xfrm>
            <a:off x="3038403" y="1539234"/>
            <a:ext cx="375482" cy="316072"/>
            <a:chOff x="3038403" y="1539234"/>
            <a:chExt cx="375482" cy="316072"/>
          </a:xfrm>
        </p:grpSpPr>
        <p:sp>
          <p:nvSpPr>
            <p:cNvPr id="14608" name="Google Shape;14608;p8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9" name="Google Shape;14609;p84"/>
            <p:cNvGrpSpPr/>
            <p:nvPr/>
          </p:nvGrpSpPr>
          <p:grpSpPr>
            <a:xfrm>
              <a:off x="3038403" y="1539234"/>
              <a:ext cx="375482" cy="316072"/>
              <a:chOff x="3038403" y="1539234"/>
              <a:chExt cx="375482" cy="316072"/>
            </a:xfrm>
          </p:grpSpPr>
          <p:sp>
            <p:nvSpPr>
              <p:cNvPr id="14610" name="Google Shape;14610;p84"/>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4"/>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4"/>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4"/>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4"/>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4"/>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4"/>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4"/>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4"/>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19" name="Google Shape;14619;p84"/>
          <p:cNvGrpSpPr/>
          <p:nvPr/>
        </p:nvGrpSpPr>
        <p:grpSpPr>
          <a:xfrm>
            <a:off x="6332865" y="2906131"/>
            <a:ext cx="360846" cy="370184"/>
            <a:chOff x="6332865" y="2906131"/>
            <a:chExt cx="360846" cy="370184"/>
          </a:xfrm>
        </p:grpSpPr>
        <p:sp>
          <p:nvSpPr>
            <p:cNvPr id="14620" name="Google Shape;14620;p84"/>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4"/>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4"/>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4"/>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4"/>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4"/>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4"/>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4"/>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4"/>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4"/>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4"/>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84"/>
          <p:cNvGrpSpPr/>
          <p:nvPr/>
        </p:nvGrpSpPr>
        <p:grpSpPr>
          <a:xfrm>
            <a:off x="4135079" y="1518066"/>
            <a:ext cx="370132" cy="358223"/>
            <a:chOff x="4135079" y="1518066"/>
            <a:chExt cx="370132" cy="358223"/>
          </a:xfrm>
        </p:grpSpPr>
        <p:sp>
          <p:nvSpPr>
            <p:cNvPr id="14632" name="Google Shape;14632;p84"/>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4"/>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4"/>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4"/>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4"/>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4"/>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4"/>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4"/>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4"/>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4"/>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4"/>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4"/>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4"/>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4"/>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4"/>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4"/>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4"/>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4"/>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4"/>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84"/>
          <p:cNvGrpSpPr/>
          <p:nvPr/>
        </p:nvGrpSpPr>
        <p:grpSpPr>
          <a:xfrm>
            <a:off x="6878869" y="1980134"/>
            <a:ext cx="361240" cy="370158"/>
            <a:chOff x="6878869" y="1980134"/>
            <a:chExt cx="361240" cy="370158"/>
          </a:xfrm>
        </p:grpSpPr>
        <p:sp>
          <p:nvSpPr>
            <p:cNvPr id="14652" name="Google Shape;14652;p84"/>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4"/>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4"/>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4"/>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4"/>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4"/>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4"/>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4"/>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4"/>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4"/>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4"/>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4"/>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4"/>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84"/>
          <p:cNvGrpSpPr/>
          <p:nvPr/>
        </p:nvGrpSpPr>
        <p:grpSpPr>
          <a:xfrm>
            <a:off x="2493999" y="2550033"/>
            <a:ext cx="370132" cy="259467"/>
            <a:chOff x="2493999" y="2550033"/>
            <a:chExt cx="370132" cy="259467"/>
          </a:xfrm>
        </p:grpSpPr>
        <p:sp>
          <p:nvSpPr>
            <p:cNvPr id="14666" name="Google Shape;14666;p84"/>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4"/>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4"/>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4"/>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4"/>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4"/>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4"/>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4"/>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4"/>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4"/>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4"/>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4"/>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4"/>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4"/>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4"/>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4"/>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4"/>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4"/>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4"/>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84"/>
          <p:cNvGrpSpPr/>
          <p:nvPr/>
        </p:nvGrpSpPr>
        <p:grpSpPr>
          <a:xfrm>
            <a:off x="1699703" y="3365261"/>
            <a:ext cx="281054" cy="370158"/>
            <a:chOff x="1699703" y="3365261"/>
            <a:chExt cx="281054" cy="370158"/>
          </a:xfrm>
        </p:grpSpPr>
        <p:sp>
          <p:nvSpPr>
            <p:cNvPr id="14686" name="Google Shape;14686;p84"/>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4"/>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4"/>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4"/>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4"/>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4"/>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4"/>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4"/>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4"/>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4"/>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4"/>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4"/>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4"/>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84"/>
          <p:cNvGrpSpPr/>
          <p:nvPr/>
        </p:nvGrpSpPr>
        <p:grpSpPr>
          <a:xfrm>
            <a:off x="7966810" y="1519430"/>
            <a:ext cx="369974" cy="355626"/>
            <a:chOff x="7966810" y="1519430"/>
            <a:chExt cx="369974" cy="355626"/>
          </a:xfrm>
        </p:grpSpPr>
        <p:sp>
          <p:nvSpPr>
            <p:cNvPr id="14700" name="Google Shape;14700;p84"/>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4"/>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4"/>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4"/>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4"/>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4"/>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4"/>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4"/>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4"/>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4"/>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4"/>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4"/>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4"/>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4"/>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4"/>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4"/>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6" name="Google Shape;14716;p84"/>
          <p:cNvGrpSpPr/>
          <p:nvPr/>
        </p:nvGrpSpPr>
        <p:grpSpPr>
          <a:xfrm>
            <a:off x="2792628" y="3365340"/>
            <a:ext cx="290445" cy="370079"/>
            <a:chOff x="2792628" y="3365340"/>
            <a:chExt cx="290445" cy="370079"/>
          </a:xfrm>
        </p:grpSpPr>
        <p:sp>
          <p:nvSpPr>
            <p:cNvPr id="14717" name="Google Shape;14717;p84"/>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4"/>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4"/>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4"/>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4"/>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4"/>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4"/>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4"/>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4"/>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4"/>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4"/>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4"/>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4"/>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4"/>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1" name="Google Shape;14731;p84"/>
          <p:cNvGrpSpPr/>
          <p:nvPr/>
        </p:nvGrpSpPr>
        <p:grpSpPr>
          <a:xfrm>
            <a:off x="1389585" y="1988317"/>
            <a:ext cx="388125" cy="353790"/>
            <a:chOff x="1389585" y="1988317"/>
            <a:chExt cx="388125" cy="353790"/>
          </a:xfrm>
        </p:grpSpPr>
        <p:sp>
          <p:nvSpPr>
            <p:cNvPr id="14732" name="Google Shape;14732;p84"/>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4"/>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4"/>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4"/>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4"/>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4"/>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4"/>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4"/>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4"/>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4"/>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4"/>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4"/>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4"/>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4"/>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4"/>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4"/>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4"/>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4"/>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4"/>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4"/>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4"/>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4"/>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84"/>
          <p:cNvGrpSpPr/>
          <p:nvPr/>
        </p:nvGrpSpPr>
        <p:grpSpPr>
          <a:xfrm>
            <a:off x="2492924" y="1512190"/>
            <a:ext cx="370158" cy="370158"/>
            <a:chOff x="2492924" y="1512190"/>
            <a:chExt cx="370158" cy="370158"/>
          </a:xfrm>
        </p:grpSpPr>
        <p:sp>
          <p:nvSpPr>
            <p:cNvPr id="14755" name="Google Shape;14755;p84"/>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4"/>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4"/>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4"/>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4"/>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4"/>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4"/>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4"/>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4"/>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4"/>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4"/>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4"/>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4"/>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4"/>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4"/>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4"/>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4"/>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4"/>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4"/>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4"/>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4"/>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4"/>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84"/>
          <p:cNvGrpSpPr/>
          <p:nvPr/>
        </p:nvGrpSpPr>
        <p:grpSpPr>
          <a:xfrm>
            <a:off x="1933569" y="1512243"/>
            <a:ext cx="393975" cy="370105"/>
            <a:chOff x="1933569" y="1512243"/>
            <a:chExt cx="393975" cy="370105"/>
          </a:xfrm>
        </p:grpSpPr>
        <p:sp>
          <p:nvSpPr>
            <p:cNvPr id="14778" name="Google Shape;14778;p84"/>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4"/>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4"/>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4"/>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4"/>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4"/>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4"/>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4"/>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4"/>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4"/>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4"/>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4"/>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4"/>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4"/>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4"/>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4"/>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4"/>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4"/>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4"/>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4"/>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4"/>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4"/>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4"/>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4"/>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4"/>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4"/>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4"/>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4"/>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6" name="Google Shape;14806;p84"/>
          <p:cNvGrpSpPr/>
          <p:nvPr/>
        </p:nvGrpSpPr>
        <p:grpSpPr>
          <a:xfrm>
            <a:off x="2236106" y="3365392"/>
            <a:ext cx="306471" cy="370000"/>
            <a:chOff x="2236106" y="3365392"/>
            <a:chExt cx="306471" cy="370000"/>
          </a:xfrm>
        </p:grpSpPr>
        <p:sp>
          <p:nvSpPr>
            <p:cNvPr id="14807" name="Google Shape;14807;p84"/>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4"/>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84"/>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4"/>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4"/>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4"/>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84"/>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84"/>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4"/>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4"/>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4"/>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4"/>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4"/>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4"/>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1" name="Google Shape;14821;p84"/>
          <p:cNvGrpSpPr/>
          <p:nvPr/>
        </p:nvGrpSpPr>
        <p:grpSpPr>
          <a:xfrm>
            <a:off x="5492823" y="3385563"/>
            <a:ext cx="375325" cy="329606"/>
            <a:chOff x="5492823" y="3385563"/>
            <a:chExt cx="375325" cy="329606"/>
          </a:xfrm>
        </p:grpSpPr>
        <p:sp>
          <p:nvSpPr>
            <p:cNvPr id="14822" name="Google Shape;14822;p84"/>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4"/>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4"/>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4"/>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4"/>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4"/>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4"/>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4"/>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4"/>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4"/>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4"/>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4"/>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4"/>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4"/>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4"/>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4"/>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4"/>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4"/>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4"/>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4"/>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2" name="Google Shape;14842;p84"/>
          <p:cNvGrpSpPr/>
          <p:nvPr/>
        </p:nvGrpSpPr>
        <p:grpSpPr>
          <a:xfrm>
            <a:off x="3041787" y="2001118"/>
            <a:ext cx="370158" cy="328164"/>
            <a:chOff x="3041787" y="2001118"/>
            <a:chExt cx="370158" cy="328164"/>
          </a:xfrm>
        </p:grpSpPr>
        <p:sp>
          <p:nvSpPr>
            <p:cNvPr id="14843" name="Google Shape;14843;p84"/>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4"/>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4"/>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4"/>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4"/>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4"/>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4"/>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4"/>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4"/>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4"/>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4"/>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4"/>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4"/>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4"/>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4"/>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4"/>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4"/>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4"/>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84"/>
          <p:cNvGrpSpPr/>
          <p:nvPr/>
        </p:nvGrpSpPr>
        <p:grpSpPr>
          <a:xfrm>
            <a:off x="5779884" y="2039125"/>
            <a:ext cx="372309" cy="328216"/>
            <a:chOff x="5779884" y="2039125"/>
            <a:chExt cx="372309" cy="328216"/>
          </a:xfrm>
        </p:grpSpPr>
        <p:sp>
          <p:nvSpPr>
            <p:cNvPr id="14862" name="Google Shape;14862;p8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4"/>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4"/>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4"/>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4"/>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4"/>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4"/>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4"/>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4"/>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4"/>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78" name="Shape 14878"/>
        <p:cNvGrpSpPr/>
        <p:nvPr/>
      </p:nvGrpSpPr>
      <p:grpSpPr>
        <a:xfrm>
          <a:off x="0" y="0"/>
          <a:ext cx="0" cy="0"/>
          <a:chOff x="0" y="0"/>
          <a:chExt cx="0" cy="0"/>
        </a:xfrm>
      </p:grpSpPr>
      <p:sp>
        <p:nvSpPr>
          <p:cNvPr id="14879" name="Google Shape;14879;p8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4880" name="Google Shape;14880;p85"/>
          <p:cNvGrpSpPr/>
          <p:nvPr/>
        </p:nvGrpSpPr>
        <p:grpSpPr>
          <a:xfrm>
            <a:off x="878066" y="1981993"/>
            <a:ext cx="354610" cy="372358"/>
            <a:chOff x="878066" y="1981993"/>
            <a:chExt cx="354610" cy="372358"/>
          </a:xfrm>
        </p:grpSpPr>
        <p:sp>
          <p:nvSpPr>
            <p:cNvPr id="14881" name="Google Shape;14881;p85"/>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5"/>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5"/>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5"/>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5"/>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5"/>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5"/>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5"/>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5"/>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5"/>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5"/>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5"/>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5"/>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5"/>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85"/>
          <p:cNvGrpSpPr/>
          <p:nvPr/>
        </p:nvGrpSpPr>
        <p:grpSpPr>
          <a:xfrm>
            <a:off x="1345794" y="1982386"/>
            <a:ext cx="371650" cy="371624"/>
            <a:chOff x="1345794" y="1982386"/>
            <a:chExt cx="371650" cy="371624"/>
          </a:xfrm>
        </p:grpSpPr>
        <p:sp>
          <p:nvSpPr>
            <p:cNvPr id="14896" name="Google Shape;14896;p85"/>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5"/>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5"/>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5"/>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5"/>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5"/>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5"/>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5"/>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5"/>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5"/>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5"/>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5"/>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5"/>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5"/>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5"/>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5"/>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5"/>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5"/>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5"/>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5"/>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5"/>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5"/>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5"/>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5"/>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5"/>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5"/>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5"/>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5"/>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5"/>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5"/>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5"/>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5"/>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5"/>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5"/>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5"/>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5"/>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5"/>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3" name="Google Shape;14933;p85"/>
          <p:cNvGrpSpPr/>
          <p:nvPr/>
        </p:nvGrpSpPr>
        <p:grpSpPr>
          <a:xfrm>
            <a:off x="1821465" y="1981993"/>
            <a:ext cx="372410" cy="372410"/>
            <a:chOff x="1821465" y="1981993"/>
            <a:chExt cx="372410" cy="372410"/>
          </a:xfrm>
        </p:grpSpPr>
        <p:sp>
          <p:nvSpPr>
            <p:cNvPr id="14934" name="Google Shape;14934;p85"/>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5"/>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5"/>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5"/>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85"/>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5"/>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5"/>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5"/>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5"/>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5"/>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5"/>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5"/>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5"/>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5"/>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8" name="Google Shape;14948;p85"/>
          <p:cNvGrpSpPr/>
          <p:nvPr/>
        </p:nvGrpSpPr>
        <p:grpSpPr>
          <a:xfrm>
            <a:off x="2276348" y="1981809"/>
            <a:ext cx="415901" cy="372699"/>
            <a:chOff x="2276348" y="1981809"/>
            <a:chExt cx="415901" cy="372699"/>
          </a:xfrm>
        </p:grpSpPr>
        <p:sp>
          <p:nvSpPr>
            <p:cNvPr id="14949" name="Google Shape;14949;p85"/>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5"/>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5"/>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5"/>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5"/>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5"/>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5"/>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85"/>
          <p:cNvGrpSpPr/>
          <p:nvPr/>
        </p:nvGrpSpPr>
        <p:grpSpPr>
          <a:xfrm>
            <a:off x="2774354" y="2009990"/>
            <a:ext cx="372017" cy="316310"/>
            <a:chOff x="2774354" y="2009990"/>
            <a:chExt cx="372017" cy="316310"/>
          </a:xfrm>
        </p:grpSpPr>
        <p:sp>
          <p:nvSpPr>
            <p:cNvPr id="14957" name="Google Shape;14957;p85"/>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5"/>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5"/>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5"/>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5"/>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5"/>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5"/>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5"/>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5"/>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5"/>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5"/>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5"/>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5"/>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5"/>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5"/>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5"/>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5"/>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5"/>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5"/>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5"/>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5"/>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5"/>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5"/>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5"/>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5"/>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5"/>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85"/>
          <p:cNvGrpSpPr/>
          <p:nvPr/>
        </p:nvGrpSpPr>
        <p:grpSpPr>
          <a:xfrm>
            <a:off x="3722682" y="1981993"/>
            <a:ext cx="375818" cy="372043"/>
            <a:chOff x="3722682" y="1981993"/>
            <a:chExt cx="375818" cy="372043"/>
          </a:xfrm>
        </p:grpSpPr>
        <p:sp>
          <p:nvSpPr>
            <p:cNvPr id="14984" name="Google Shape;14984;p85"/>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5"/>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5"/>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5"/>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5"/>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5"/>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5"/>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5"/>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5"/>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5"/>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5"/>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5"/>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5"/>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5"/>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5"/>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9" name="Google Shape;14999;p85"/>
          <p:cNvGrpSpPr/>
          <p:nvPr/>
        </p:nvGrpSpPr>
        <p:grpSpPr>
          <a:xfrm>
            <a:off x="4201394" y="1981809"/>
            <a:ext cx="373538" cy="372305"/>
            <a:chOff x="4201394" y="1981809"/>
            <a:chExt cx="373538" cy="372305"/>
          </a:xfrm>
        </p:grpSpPr>
        <p:sp>
          <p:nvSpPr>
            <p:cNvPr id="15000" name="Google Shape;15000;p85"/>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5"/>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5"/>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5"/>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5"/>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5"/>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5"/>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5"/>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5"/>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5"/>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5"/>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5"/>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5"/>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5"/>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5"/>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5"/>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85"/>
          <p:cNvGrpSpPr/>
          <p:nvPr/>
        </p:nvGrpSpPr>
        <p:grpSpPr>
          <a:xfrm>
            <a:off x="4659658" y="1500266"/>
            <a:ext cx="422743" cy="377784"/>
            <a:chOff x="4659658" y="1500266"/>
            <a:chExt cx="422743" cy="377784"/>
          </a:xfrm>
        </p:grpSpPr>
        <p:sp>
          <p:nvSpPr>
            <p:cNvPr id="15017" name="Google Shape;15017;p85"/>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5"/>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5"/>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5"/>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5"/>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5"/>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5"/>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5"/>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5"/>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5"/>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5"/>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5"/>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5"/>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5"/>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5"/>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5"/>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5"/>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85"/>
          <p:cNvGrpSpPr/>
          <p:nvPr/>
        </p:nvGrpSpPr>
        <p:grpSpPr>
          <a:xfrm>
            <a:off x="5211406" y="1513504"/>
            <a:ext cx="260394" cy="351202"/>
            <a:chOff x="5211406" y="1513504"/>
            <a:chExt cx="260394" cy="351202"/>
          </a:xfrm>
        </p:grpSpPr>
        <p:sp>
          <p:nvSpPr>
            <p:cNvPr id="15035" name="Google Shape;15035;p85"/>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5"/>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5"/>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5"/>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5"/>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5"/>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5"/>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5"/>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5"/>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5"/>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5"/>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5"/>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5"/>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5"/>
          <p:cNvGrpSpPr/>
          <p:nvPr/>
        </p:nvGrpSpPr>
        <p:grpSpPr>
          <a:xfrm>
            <a:off x="5632602" y="1513216"/>
            <a:ext cx="366722" cy="351779"/>
            <a:chOff x="5632602" y="1513216"/>
            <a:chExt cx="366722" cy="351779"/>
          </a:xfrm>
        </p:grpSpPr>
        <p:sp>
          <p:nvSpPr>
            <p:cNvPr id="15049" name="Google Shape;15049;p85"/>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5"/>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5"/>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5"/>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5"/>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5"/>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5"/>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5"/>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7" name="Google Shape;15057;p85"/>
          <p:cNvGrpSpPr/>
          <p:nvPr/>
        </p:nvGrpSpPr>
        <p:grpSpPr>
          <a:xfrm>
            <a:off x="6089372" y="1527136"/>
            <a:ext cx="401902" cy="323965"/>
            <a:chOff x="6089372" y="1527136"/>
            <a:chExt cx="401902" cy="323965"/>
          </a:xfrm>
        </p:grpSpPr>
        <p:sp>
          <p:nvSpPr>
            <p:cNvPr id="15058" name="Google Shape;15058;p85"/>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5"/>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5"/>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5"/>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5"/>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5"/>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5"/>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5"/>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5"/>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5"/>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5"/>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5"/>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5"/>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5"/>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5"/>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5"/>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5"/>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5"/>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5"/>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5"/>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5"/>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5"/>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5"/>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5"/>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5"/>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5"/>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5"/>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5"/>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5"/>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5"/>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85"/>
          <p:cNvGrpSpPr/>
          <p:nvPr/>
        </p:nvGrpSpPr>
        <p:grpSpPr>
          <a:xfrm>
            <a:off x="6579435" y="1527897"/>
            <a:ext cx="370103" cy="322445"/>
            <a:chOff x="6579435" y="1527897"/>
            <a:chExt cx="370103" cy="322445"/>
          </a:xfrm>
        </p:grpSpPr>
        <p:sp>
          <p:nvSpPr>
            <p:cNvPr id="15089" name="Google Shape;15089;p85"/>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5"/>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5"/>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5"/>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85"/>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5"/>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5"/>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5"/>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5"/>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5"/>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5"/>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5"/>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5"/>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5"/>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5"/>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5"/>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5"/>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5"/>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5"/>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5"/>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5"/>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0" name="Google Shape;15110;p85"/>
          <p:cNvGrpSpPr/>
          <p:nvPr/>
        </p:nvGrpSpPr>
        <p:grpSpPr>
          <a:xfrm>
            <a:off x="6988887" y="1538854"/>
            <a:ext cx="499920" cy="300136"/>
            <a:chOff x="6988887" y="1538854"/>
            <a:chExt cx="499920" cy="300136"/>
          </a:xfrm>
        </p:grpSpPr>
        <p:sp>
          <p:nvSpPr>
            <p:cNvPr id="15111" name="Google Shape;15111;p85"/>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5"/>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5"/>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5"/>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5"/>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5"/>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5"/>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5"/>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5"/>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5"/>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5"/>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5"/>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5"/>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4" name="Google Shape;15124;p85"/>
          <p:cNvGrpSpPr/>
          <p:nvPr/>
        </p:nvGrpSpPr>
        <p:grpSpPr>
          <a:xfrm>
            <a:off x="8050359" y="1520687"/>
            <a:ext cx="279321" cy="336837"/>
            <a:chOff x="8050359" y="1520687"/>
            <a:chExt cx="279321" cy="336837"/>
          </a:xfrm>
        </p:grpSpPr>
        <p:sp>
          <p:nvSpPr>
            <p:cNvPr id="15125" name="Google Shape;15125;p85"/>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5"/>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5"/>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5"/>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5"/>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5"/>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5"/>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5"/>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5"/>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5"/>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5"/>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5"/>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85"/>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8" name="Google Shape;15138;p85"/>
          <p:cNvGrpSpPr/>
          <p:nvPr/>
        </p:nvGrpSpPr>
        <p:grpSpPr>
          <a:xfrm>
            <a:off x="6093907" y="2461832"/>
            <a:ext cx="364441" cy="339091"/>
            <a:chOff x="6093907" y="2461832"/>
            <a:chExt cx="364441" cy="339091"/>
          </a:xfrm>
        </p:grpSpPr>
        <p:sp>
          <p:nvSpPr>
            <p:cNvPr id="15139" name="Google Shape;15139;p85"/>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5"/>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5"/>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5"/>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5"/>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5"/>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5"/>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5"/>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5"/>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5"/>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9" name="Google Shape;15149;p85"/>
          <p:cNvGrpSpPr/>
          <p:nvPr/>
        </p:nvGrpSpPr>
        <p:grpSpPr>
          <a:xfrm>
            <a:off x="4676331" y="1980866"/>
            <a:ext cx="377680" cy="377680"/>
            <a:chOff x="4676331" y="1980866"/>
            <a:chExt cx="377680" cy="377680"/>
          </a:xfrm>
        </p:grpSpPr>
        <p:sp>
          <p:nvSpPr>
            <p:cNvPr id="15150" name="Google Shape;15150;p85"/>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5"/>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5"/>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5"/>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5"/>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5"/>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5"/>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5"/>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5"/>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5"/>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5"/>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5"/>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5"/>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5"/>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5"/>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5"/>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5"/>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5"/>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5"/>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85"/>
          <p:cNvGrpSpPr/>
          <p:nvPr/>
        </p:nvGrpSpPr>
        <p:grpSpPr>
          <a:xfrm>
            <a:off x="7526242" y="1522968"/>
            <a:ext cx="357651" cy="332275"/>
            <a:chOff x="7526242" y="1522968"/>
            <a:chExt cx="357651" cy="332275"/>
          </a:xfrm>
        </p:grpSpPr>
        <p:sp>
          <p:nvSpPr>
            <p:cNvPr id="15170" name="Google Shape;15170;p85"/>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5"/>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85"/>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5"/>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5"/>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5"/>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5"/>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5"/>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5"/>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5"/>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85"/>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85"/>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5"/>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5"/>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5"/>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5"/>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6" name="Google Shape;15186;p85"/>
          <p:cNvGrpSpPr/>
          <p:nvPr/>
        </p:nvGrpSpPr>
        <p:grpSpPr>
          <a:xfrm>
            <a:off x="3250786" y="1982386"/>
            <a:ext cx="371650" cy="371624"/>
            <a:chOff x="3250786" y="1982386"/>
            <a:chExt cx="371650" cy="371624"/>
          </a:xfrm>
        </p:grpSpPr>
        <p:sp>
          <p:nvSpPr>
            <p:cNvPr id="15187" name="Google Shape;15187;p85"/>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5"/>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5"/>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5"/>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5"/>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5"/>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5"/>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5"/>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5"/>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5"/>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5"/>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5"/>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5"/>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85"/>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5"/>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5"/>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5"/>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5"/>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5"/>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5"/>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5"/>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5"/>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5"/>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5"/>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5"/>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5"/>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5"/>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5"/>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5"/>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5"/>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85"/>
          <p:cNvGrpSpPr/>
          <p:nvPr/>
        </p:nvGrpSpPr>
        <p:grpSpPr>
          <a:xfrm>
            <a:off x="1342386" y="2916322"/>
            <a:ext cx="373538" cy="331515"/>
            <a:chOff x="1342386" y="2916322"/>
            <a:chExt cx="373538" cy="331515"/>
          </a:xfrm>
        </p:grpSpPr>
        <p:sp>
          <p:nvSpPr>
            <p:cNvPr id="15218" name="Google Shape;15218;p85"/>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5"/>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5"/>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85"/>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5"/>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5"/>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5"/>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5"/>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5"/>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5"/>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5"/>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9" name="Google Shape;15229;p85"/>
          <p:cNvGrpSpPr/>
          <p:nvPr/>
        </p:nvGrpSpPr>
        <p:grpSpPr>
          <a:xfrm>
            <a:off x="2294122" y="2946600"/>
            <a:ext cx="373931" cy="271351"/>
            <a:chOff x="2294122" y="2946600"/>
            <a:chExt cx="373931" cy="271351"/>
          </a:xfrm>
        </p:grpSpPr>
        <p:sp>
          <p:nvSpPr>
            <p:cNvPr id="15230" name="Google Shape;15230;p85"/>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5"/>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5"/>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5"/>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5"/>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5"/>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5"/>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5"/>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5"/>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5"/>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5"/>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5"/>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5"/>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5"/>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5"/>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5"/>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5"/>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5"/>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5"/>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5"/>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5"/>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5"/>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5"/>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5"/>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5"/>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5"/>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5"/>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5"/>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5"/>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5"/>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85"/>
          <p:cNvGrpSpPr/>
          <p:nvPr/>
        </p:nvGrpSpPr>
        <p:grpSpPr>
          <a:xfrm>
            <a:off x="2769819" y="2907251"/>
            <a:ext cx="373905" cy="349682"/>
            <a:chOff x="2769819" y="2907251"/>
            <a:chExt cx="373905" cy="349682"/>
          </a:xfrm>
        </p:grpSpPr>
        <p:sp>
          <p:nvSpPr>
            <p:cNvPr id="15261" name="Google Shape;15261;p85"/>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5"/>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5"/>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5"/>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5"/>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5"/>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5"/>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5"/>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5"/>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5"/>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5"/>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5"/>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5"/>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5"/>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5"/>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5"/>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5"/>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85"/>
          <p:cNvGrpSpPr/>
          <p:nvPr/>
        </p:nvGrpSpPr>
        <p:grpSpPr>
          <a:xfrm>
            <a:off x="3246251" y="2895245"/>
            <a:ext cx="375792" cy="373800"/>
            <a:chOff x="3246251" y="2895245"/>
            <a:chExt cx="375792" cy="373800"/>
          </a:xfrm>
        </p:grpSpPr>
        <p:sp>
          <p:nvSpPr>
            <p:cNvPr id="15279" name="Google Shape;15279;p85"/>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5"/>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5"/>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5"/>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5"/>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5"/>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5"/>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5"/>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5"/>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5"/>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5"/>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5"/>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5"/>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5"/>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3" name="Google Shape;15293;p85"/>
          <p:cNvGrpSpPr/>
          <p:nvPr/>
        </p:nvGrpSpPr>
        <p:grpSpPr>
          <a:xfrm>
            <a:off x="3791182" y="2895454"/>
            <a:ext cx="234650" cy="373590"/>
            <a:chOff x="3791182" y="2895454"/>
            <a:chExt cx="234650" cy="373590"/>
          </a:xfrm>
        </p:grpSpPr>
        <p:sp>
          <p:nvSpPr>
            <p:cNvPr id="15294" name="Google Shape;15294;p85"/>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5"/>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5"/>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5"/>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5"/>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5"/>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5"/>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5"/>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5"/>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3" name="Google Shape;15303;p85"/>
          <p:cNvGrpSpPr/>
          <p:nvPr/>
        </p:nvGrpSpPr>
        <p:grpSpPr>
          <a:xfrm>
            <a:off x="7042995" y="2489463"/>
            <a:ext cx="364441" cy="256225"/>
            <a:chOff x="7042995" y="2489463"/>
            <a:chExt cx="364441" cy="256225"/>
          </a:xfrm>
        </p:grpSpPr>
        <p:sp>
          <p:nvSpPr>
            <p:cNvPr id="15304" name="Google Shape;15304;p85"/>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5"/>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5"/>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5"/>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5"/>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5"/>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5"/>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5"/>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5"/>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3" name="Google Shape;15313;p85"/>
          <p:cNvGrpSpPr/>
          <p:nvPr/>
        </p:nvGrpSpPr>
        <p:grpSpPr>
          <a:xfrm>
            <a:off x="7517172" y="2437007"/>
            <a:ext cx="364284" cy="361243"/>
            <a:chOff x="7517172" y="2437007"/>
            <a:chExt cx="364284" cy="361243"/>
          </a:xfrm>
        </p:grpSpPr>
        <p:sp>
          <p:nvSpPr>
            <p:cNvPr id="15314" name="Google Shape;15314;p85"/>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5"/>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5"/>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5"/>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5"/>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5"/>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5"/>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5"/>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5"/>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5"/>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5"/>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5"/>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5"/>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5"/>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5"/>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5"/>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5"/>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5"/>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5"/>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85"/>
          <p:cNvGrpSpPr/>
          <p:nvPr/>
        </p:nvGrpSpPr>
        <p:grpSpPr>
          <a:xfrm>
            <a:off x="8006475" y="2436954"/>
            <a:ext cx="335290" cy="361321"/>
            <a:chOff x="8006475" y="2436954"/>
            <a:chExt cx="335290" cy="361321"/>
          </a:xfrm>
        </p:grpSpPr>
        <p:sp>
          <p:nvSpPr>
            <p:cNvPr id="15336" name="Google Shape;15336;p85"/>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5"/>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5"/>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5"/>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5"/>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5"/>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5"/>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5"/>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5"/>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5"/>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5"/>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5"/>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5"/>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5"/>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5"/>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5"/>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5"/>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5"/>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5"/>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5" name="Google Shape;15355;p85"/>
          <p:cNvGrpSpPr/>
          <p:nvPr/>
        </p:nvGrpSpPr>
        <p:grpSpPr>
          <a:xfrm>
            <a:off x="5596661" y="2909139"/>
            <a:ext cx="394326" cy="349682"/>
            <a:chOff x="5596661" y="2909139"/>
            <a:chExt cx="394326" cy="349682"/>
          </a:xfrm>
        </p:grpSpPr>
        <p:sp>
          <p:nvSpPr>
            <p:cNvPr id="15356" name="Google Shape;15356;p85"/>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5"/>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5"/>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5"/>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5"/>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5"/>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5"/>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5"/>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5"/>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5"/>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5"/>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5"/>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5"/>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5"/>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5"/>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5"/>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2" name="Google Shape;15372;p85"/>
          <p:cNvGrpSpPr/>
          <p:nvPr/>
        </p:nvGrpSpPr>
        <p:grpSpPr>
          <a:xfrm>
            <a:off x="874658" y="2914408"/>
            <a:ext cx="356891" cy="335709"/>
            <a:chOff x="874658" y="2914408"/>
            <a:chExt cx="356891" cy="335709"/>
          </a:xfrm>
        </p:grpSpPr>
        <p:sp>
          <p:nvSpPr>
            <p:cNvPr id="15373" name="Google Shape;15373;p85"/>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5"/>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5"/>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5"/>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5"/>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5"/>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5"/>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5"/>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5"/>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5"/>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5"/>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5"/>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5"/>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5"/>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5"/>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5"/>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5"/>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5"/>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5"/>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5"/>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3" name="Google Shape;15393;p85"/>
          <p:cNvGrpSpPr/>
          <p:nvPr/>
        </p:nvGrpSpPr>
        <p:grpSpPr>
          <a:xfrm>
            <a:off x="4230912" y="2929193"/>
            <a:ext cx="308813" cy="306165"/>
            <a:chOff x="4230912" y="2929193"/>
            <a:chExt cx="308813" cy="306165"/>
          </a:xfrm>
        </p:grpSpPr>
        <p:sp>
          <p:nvSpPr>
            <p:cNvPr id="15394" name="Google Shape;15394;p85"/>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5"/>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5"/>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5"/>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5"/>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5"/>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5"/>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5"/>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5"/>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5"/>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5"/>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5"/>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5"/>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5"/>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5"/>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9" name="Google Shape;15409;p85"/>
          <p:cNvGrpSpPr/>
          <p:nvPr/>
        </p:nvGrpSpPr>
        <p:grpSpPr>
          <a:xfrm>
            <a:off x="4627886" y="3401089"/>
            <a:ext cx="409111" cy="267944"/>
            <a:chOff x="4627886" y="3401089"/>
            <a:chExt cx="409111" cy="267944"/>
          </a:xfrm>
        </p:grpSpPr>
        <p:sp>
          <p:nvSpPr>
            <p:cNvPr id="15410" name="Google Shape;15410;p85"/>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5"/>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5"/>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5"/>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5"/>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5"/>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5"/>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5"/>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5"/>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5"/>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5"/>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85"/>
          <p:cNvGrpSpPr/>
          <p:nvPr/>
        </p:nvGrpSpPr>
        <p:grpSpPr>
          <a:xfrm>
            <a:off x="4652476" y="2898915"/>
            <a:ext cx="386016" cy="384495"/>
            <a:chOff x="4652476" y="2898915"/>
            <a:chExt cx="386016" cy="384495"/>
          </a:xfrm>
        </p:grpSpPr>
        <p:sp>
          <p:nvSpPr>
            <p:cNvPr id="15422" name="Google Shape;15422;p85"/>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5"/>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5"/>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85"/>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5"/>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5"/>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5"/>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5"/>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5"/>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1" name="Google Shape;15431;p85"/>
          <p:cNvGrpSpPr/>
          <p:nvPr/>
        </p:nvGrpSpPr>
        <p:grpSpPr>
          <a:xfrm>
            <a:off x="5156931" y="2922194"/>
            <a:ext cx="324699" cy="347611"/>
            <a:chOff x="5156931" y="2922194"/>
            <a:chExt cx="324699" cy="347611"/>
          </a:xfrm>
        </p:grpSpPr>
        <p:sp>
          <p:nvSpPr>
            <p:cNvPr id="15432" name="Google Shape;15432;p85"/>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85"/>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5"/>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5"/>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5"/>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5"/>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5"/>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5"/>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5"/>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5"/>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5"/>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5"/>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5"/>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5"/>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5"/>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5"/>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85"/>
          <p:cNvGrpSpPr/>
          <p:nvPr/>
        </p:nvGrpSpPr>
        <p:grpSpPr>
          <a:xfrm>
            <a:off x="6086331" y="2905337"/>
            <a:ext cx="364441" cy="364834"/>
            <a:chOff x="6086331" y="2905337"/>
            <a:chExt cx="364441" cy="364834"/>
          </a:xfrm>
        </p:grpSpPr>
        <p:sp>
          <p:nvSpPr>
            <p:cNvPr id="15449" name="Google Shape;15449;p85"/>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5"/>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5"/>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5"/>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5"/>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5"/>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85"/>
          <p:cNvGrpSpPr/>
          <p:nvPr/>
        </p:nvGrpSpPr>
        <p:grpSpPr>
          <a:xfrm>
            <a:off x="6554059" y="2907251"/>
            <a:ext cx="377706" cy="377680"/>
            <a:chOff x="6554059" y="2907251"/>
            <a:chExt cx="377706" cy="377680"/>
          </a:xfrm>
        </p:grpSpPr>
        <p:sp>
          <p:nvSpPr>
            <p:cNvPr id="15456" name="Google Shape;15456;p85"/>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5"/>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5"/>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5"/>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5"/>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5"/>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5"/>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5"/>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5"/>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5"/>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5"/>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5"/>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5"/>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5"/>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5"/>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5"/>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5"/>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5"/>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5"/>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5"/>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5"/>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85"/>
          <p:cNvGrpSpPr/>
          <p:nvPr/>
        </p:nvGrpSpPr>
        <p:grpSpPr>
          <a:xfrm>
            <a:off x="7491796" y="2945446"/>
            <a:ext cx="400801" cy="317542"/>
            <a:chOff x="7491796" y="2945446"/>
            <a:chExt cx="400801" cy="317542"/>
          </a:xfrm>
        </p:grpSpPr>
        <p:sp>
          <p:nvSpPr>
            <p:cNvPr id="15478" name="Google Shape;15478;p85"/>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5"/>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5"/>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5"/>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5"/>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5"/>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5"/>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5"/>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5"/>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5"/>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5"/>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5"/>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5"/>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5"/>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5"/>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5"/>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5"/>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5"/>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5"/>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5"/>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5"/>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5"/>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85"/>
          <p:cNvGrpSpPr/>
          <p:nvPr/>
        </p:nvGrpSpPr>
        <p:grpSpPr>
          <a:xfrm>
            <a:off x="7045643" y="2907723"/>
            <a:ext cx="345304" cy="365857"/>
            <a:chOff x="7045643" y="2907723"/>
            <a:chExt cx="345304" cy="365857"/>
          </a:xfrm>
        </p:grpSpPr>
        <p:sp>
          <p:nvSpPr>
            <p:cNvPr id="15501" name="Google Shape;15501;p85"/>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5"/>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5"/>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5"/>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5"/>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5"/>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5"/>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5"/>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5"/>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5"/>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5"/>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5"/>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5"/>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5"/>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5"/>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5"/>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5"/>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5"/>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5"/>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85"/>
          <p:cNvGrpSpPr/>
          <p:nvPr/>
        </p:nvGrpSpPr>
        <p:grpSpPr>
          <a:xfrm>
            <a:off x="7992843" y="2907251"/>
            <a:ext cx="347794" cy="366328"/>
            <a:chOff x="7992843" y="2907251"/>
            <a:chExt cx="347794" cy="366328"/>
          </a:xfrm>
        </p:grpSpPr>
        <p:sp>
          <p:nvSpPr>
            <p:cNvPr id="15521" name="Google Shape;15521;p85"/>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5"/>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5"/>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5"/>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5"/>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5"/>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5"/>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5"/>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5"/>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5"/>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5"/>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5"/>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5"/>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5"/>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5"/>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5"/>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5"/>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5"/>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5"/>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5"/>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5"/>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5"/>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5"/>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5"/>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5"/>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5"/>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5"/>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5"/>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5"/>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5"/>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5"/>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5"/>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5"/>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4" name="Google Shape;15554;p85"/>
          <p:cNvGrpSpPr/>
          <p:nvPr/>
        </p:nvGrpSpPr>
        <p:grpSpPr>
          <a:xfrm>
            <a:off x="873898" y="1512377"/>
            <a:ext cx="398127" cy="353457"/>
            <a:chOff x="873898" y="1512377"/>
            <a:chExt cx="398127" cy="353457"/>
          </a:xfrm>
        </p:grpSpPr>
        <p:sp>
          <p:nvSpPr>
            <p:cNvPr id="15555" name="Google Shape;15555;p85"/>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5"/>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5"/>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5"/>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5"/>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5"/>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5"/>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5"/>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5"/>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5"/>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5"/>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5"/>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5"/>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5"/>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5"/>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5"/>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5"/>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5"/>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5"/>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85"/>
          <p:cNvGrpSpPr/>
          <p:nvPr/>
        </p:nvGrpSpPr>
        <p:grpSpPr>
          <a:xfrm>
            <a:off x="1424125" y="1515680"/>
            <a:ext cx="246762" cy="347139"/>
            <a:chOff x="1424125" y="1515680"/>
            <a:chExt cx="246762" cy="347139"/>
          </a:xfrm>
        </p:grpSpPr>
        <p:sp>
          <p:nvSpPr>
            <p:cNvPr id="15575" name="Google Shape;15575;p85"/>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5"/>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5"/>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5"/>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5"/>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5"/>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5"/>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5"/>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5"/>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5"/>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5"/>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5"/>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5"/>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5"/>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5"/>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5"/>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5"/>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5"/>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5"/>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5"/>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5" name="Google Shape;15595;p85"/>
          <p:cNvGrpSpPr/>
          <p:nvPr/>
        </p:nvGrpSpPr>
        <p:grpSpPr>
          <a:xfrm>
            <a:off x="2319498" y="1512744"/>
            <a:ext cx="352697" cy="352723"/>
            <a:chOff x="2319498" y="1512744"/>
            <a:chExt cx="352697" cy="352723"/>
          </a:xfrm>
        </p:grpSpPr>
        <p:sp>
          <p:nvSpPr>
            <p:cNvPr id="15596" name="Google Shape;15596;p85"/>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5"/>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5"/>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5"/>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5"/>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5"/>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5"/>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5"/>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5"/>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5"/>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5"/>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5"/>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5"/>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5"/>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5"/>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5"/>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5"/>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5"/>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5"/>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5" name="Google Shape;15615;p85"/>
          <p:cNvGrpSpPr/>
          <p:nvPr/>
        </p:nvGrpSpPr>
        <p:grpSpPr>
          <a:xfrm>
            <a:off x="4236601" y="1512666"/>
            <a:ext cx="312981" cy="352697"/>
            <a:chOff x="4236601" y="1512666"/>
            <a:chExt cx="312981" cy="352697"/>
          </a:xfrm>
        </p:grpSpPr>
        <p:sp>
          <p:nvSpPr>
            <p:cNvPr id="15616" name="Google Shape;15616;p85"/>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5"/>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5"/>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5"/>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5"/>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5"/>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5"/>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5"/>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5"/>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5"/>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5"/>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5"/>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5"/>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5"/>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0" name="Google Shape;15630;p85"/>
          <p:cNvGrpSpPr/>
          <p:nvPr/>
        </p:nvGrpSpPr>
        <p:grpSpPr>
          <a:xfrm>
            <a:off x="849675" y="3347716"/>
            <a:ext cx="346300" cy="375818"/>
            <a:chOff x="849675" y="3347716"/>
            <a:chExt cx="346300" cy="375818"/>
          </a:xfrm>
        </p:grpSpPr>
        <p:sp>
          <p:nvSpPr>
            <p:cNvPr id="15631" name="Google Shape;15631;p85"/>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5"/>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5"/>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5"/>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5"/>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5"/>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5"/>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5"/>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5"/>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5"/>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5"/>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5"/>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5"/>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5"/>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85"/>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5"/>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5"/>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8" name="Google Shape;15648;p85"/>
          <p:cNvGrpSpPr/>
          <p:nvPr/>
        </p:nvGrpSpPr>
        <p:grpSpPr>
          <a:xfrm>
            <a:off x="1324219" y="3399202"/>
            <a:ext cx="376578" cy="272846"/>
            <a:chOff x="1324219" y="3399202"/>
            <a:chExt cx="376578" cy="272846"/>
          </a:xfrm>
        </p:grpSpPr>
        <p:sp>
          <p:nvSpPr>
            <p:cNvPr id="15649" name="Google Shape;15649;p85"/>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5"/>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5"/>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5"/>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5"/>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5"/>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5"/>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5"/>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5"/>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5"/>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5"/>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5"/>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5"/>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5"/>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5"/>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5"/>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5"/>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5"/>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5"/>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5"/>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5"/>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5"/>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5"/>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5"/>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5"/>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5"/>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5"/>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5"/>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5"/>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5"/>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5"/>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5"/>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5"/>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2" name="Google Shape;15682;p85"/>
          <p:cNvGrpSpPr/>
          <p:nvPr/>
        </p:nvGrpSpPr>
        <p:grpSpPr>
          <a:xfrm>
            <a:off x="1798763" y="3395401"/>
            <a:ext cx="376185" cy="280448"/>
            <a:chOff x="1798763" y="3395401"/>
            <a:chExt cx="376185" cy="280448"/>
          </a:xfrm>
        </p:grpSpPr>
        <p:sp>
          <p:nvSpPr>
            <p:cNvPr id="15683" name="Google Shape;15683;p85"/>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5"/>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5"/>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5"/>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5"/>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5"/>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5"/>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5"/>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5"/>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5"/>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5"/>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5"/>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5"/>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5"/>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5"/>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5"/>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5"/>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5"/>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5"/>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5"/>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5"/>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5"/>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5"/>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5"/>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5"/>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5"/>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5"/>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5"/>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5"/>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5"/>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5"/>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85"/>
          <p:cNvGrpSpPr/>
          <p:nvPr/>
        </p:nvGrpSpPr>
        <p:grpSpPr>
          <a:xfrm>
            <a:off x="2273307" y="3378754"/>
            <a:ext cx="375818" cy="313374"/>
            <a:chOff x="2273307" y="3378754"/>
            <a:chExt cx="375818" cy="313374"/>
          </a:xfrm>
        </p:grpSpPr>
        <p:sp>
          <p:nvSpPr>
            <p:cNvPr id="15715" name="Google Shape;15715;p85"/>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5"/>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5"/>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5"/>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5"/>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5"/>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5"/>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5"/>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5"/>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5"/>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5"/>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5"/>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5"/>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5"/>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5"/>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5"/>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5"/>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5"/>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5"/>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5"/>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5"/>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5"/>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5"/>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5"/>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5"/>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85"/>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5"/>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5"/>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5"/>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5"/>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5"/>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5"/>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5"/>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5"/>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5"/>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5"/>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5"/>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5"/>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5"/>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5"/>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5"/>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5"/>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5"/>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5"/>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85"/>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85"/>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5"/>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5"/>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5"/>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5"/>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5"/>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5"/>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5"/>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5"/>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5"/>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5"/>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5"/>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5"/>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5"/>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5"/>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5"/>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5"/>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5"/>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5"/>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5"/>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5"/>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5"/>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5"/>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5"/>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5"/>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5"/>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5"/>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5"/>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5"/>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5"/>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5"/>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5"/>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5"/>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5"/>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5"/>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5"/>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5"/>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5"/>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5"/>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9" name="Google Shape;15799;p85"/>
          <p:cNvGrpSpPr/>
          <p:nvPr/>
        </p:nvGrpSpPr>
        <p:grpSpPr>
          <a:xfrm>
            <a:off x="2747484" y="3359460"/>
            <a:ext cx="377706" cy="352330"/>
            <a:chOff x="2747484" y="3359460"/>
            <a:chExt cx="377706" cy="352330"/>
          </a:xfrm>
        </p:grpSpPr>
        <p:sp>
          <p:nvSpPr>
            <p:cNvPr id="15800" name="Google Shape;15800;p85"/>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5"/>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5"/>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5"/>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5"/>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5"/>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5"/>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5"/>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5"/>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5"/>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5"/>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5"/>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5"/>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5"/>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5"/>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5" name="Google Shape;15815;p85"/>
          <p:cNvGrpSpPr/>
          <p:nvPr/>
        </p:nvGrpSpPr>
        <p:grpSpPr>
          <a:xfrm>
            <a:off x="3696205" y="3371938"/>
            <a:ext cx="375792" cy="327373"/>
            <a:chOff x="3696205" y="3371938"/>
            <a:chExt cx="375792" cy="327373"/>
          </a:xfrm>
        </p:grpSpPr>
        <p:sp>
          <p:nvSpPr>
            <p:cNvPr id="15816" name="Google Shape;15816;p85"/>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5"/>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5"/>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5"/>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5"/>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5"/>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5"/>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5"/>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5"/>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5"/>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5"/>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5"/>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5"/>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5"/>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5"/>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5"/>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5"/>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5"/>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5"/>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5"/>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5"/>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5"/>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5"/>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9" name="Google Shape;15839;p85"/>
          <p:cNvGrpSpPr/>
          <p:nvPr/>
        </p:nvGrpSpPr>
        <p:grpSpPr>
          <a:xfrm>
            <a:off x="6567324" y="2436849"/>
            <a:ext cx="366722" cy="342892"/>
            <a:chOff x="6567324" y="2436849"/>
            <a:chExt cx="366722" cy="342892"/>
          </a:xfrm>
        </p:grpSpPr>
        <p:sp>
          <p:nvSpPr>
            <p:cNvPr id="15840" name="Google Shape;15840;p85"/>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5"/>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5"/>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5"/>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5"/>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5"/>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5"/>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5"/>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5"/>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5"/>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5"/>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5"/>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2" name="Google Shape;15852;p85"/>
          <p:cNvGrpSpPr/>
          <p:nvPr/>
        </p:nvGrpSpPr>
        <p:grpSpPr>
          <a:xfrm>
            <a:off x="4208970" y="3361347"/>
            <a:ext cx="299349" cy="348188"/>
            <a:chOff x="4208970" y="3361347"/>
            <a:chExt cx="299349" cy="348188"/>
          </a:xfrm>
        </p:grpSpPr>
        <p:sp>
          <p:nvSpPr>
            <p:cNvPr id="15853" name="Google Shape;15853;p85"/>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5"/>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5"/>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5"/>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5"/>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5"/>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5"/>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5"/>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5"/>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5"/>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5"/>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5"/>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5"/>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5"/>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7" name="Google Shape;15867;p85"/>
          <p:cNvGrpSpPr/>
          <p:nvPr/>
        </p:nvGrpSpPr>
        <p:grpSpPr>
          <a:xfrm>
            <a:off x="2786833" y="1512351"/>
            <a:ext cx="366722" cy="353667"/>
            <a:chOff x="2786833" y="1512351"/>
            <a:chExt cx="366722" cy="353667"/>
          </a:xfrm>
        </p:grpSpPr>
        <p:sp>
          <p:nvSpPr>
            <p:cNvPr id="15868" name="Google Shape;15868;p85"/>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5"/>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5"/>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5"/>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5"/>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5"/>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5"/>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5"/>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5"/>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5"/>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5"/>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85"/>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85"/>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5"/>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5"/>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5"/>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5"/>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5"/>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5"/>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5"/>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8" name="Google Shape;15888;p85"/>
          <p:cNvGrpSpPr/>
          <p:nvPr/>
        </p:nvGrpSpPr>
        <p:grpSpPr>
          <a:xfrm>
            <a:off x="1845321" y="1512744"/>
            <a:ext cx="352723" cy="353090"/>
            <a:chOff x="1845321" y="1512744"/>
            <a:chExt cx="352723" cy="353090"/>
          </a:xfrm>
        </p:grpSpPr>
        <p:sp>
          <p:nvSpPr>
            <p:cNvPr id="15889" name="Google Shape;15889;p85"/>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5"/>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5"/>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5"/>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5"/>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5"/>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5"/>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5"/>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5"/>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5"/>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5"/>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0" name="Google Shape;15900;p85"/>
          <p:cNvGrpSpPr/>
          <p:nvPr/>
        </p:nvGrpSpPr>
        <p:grpSpPr>
          <a:xfrm>
            <a:off x="3214452" y="3340533"/>
            <a:ext cx="392465" cy="389896"/>
            <a:chOff x="3214452" y="3340533"/>
            <a:chExt cx="392465" cy="389896"/>
          </a:xfrm>
        </p:grpSpPr>
        <p:sp>
          <p:nvSpPr>
            <p:cNvPr id="15901" name="Google Shape;15901;p85"/>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5"/>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5"/>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5"/>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5"/>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5"/>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5"/>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5"/>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5"/>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5"/>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5"/>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5"/>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5"/>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5"/>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5"/>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5"/>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5"/>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5"/>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5"/>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5"/>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5"/>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5"/>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5"/>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5"/>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5"/>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6" name="Google Shape;15926;p85"/>
          <p:cNvGrpSpPr/>
          <p:nvPr/>
        </p:nvGrpSpPr>
        <p:grpSpPr>
          <a:xfrm>
            <a:off x="3327229" y="1499899"/>
            <a:ext cx="234650" cy="378440"/>
            <a:chOff x="3327229" y="1499899"/>
            <a:chExt cx="234650" cy="378440"/>
          </a:xfrm>
        </p:grpSpPr>
        <p:sp>
          <p:nvSpPr>
            <p:cNvPr id="15927" name="Google Shape;15927;p85"/>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5"/>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5"/>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5"/>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5"/>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5"/>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5"/>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5"/>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5"/>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5"/>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5"/>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5"/>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5"/>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5"/>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5"/>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5"/>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5"/>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5"/>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5"/>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5"/>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5"/>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8" name="Google Shape;15948;p85"/>
          <p:cNvGrpSpPr/>
          <p:nvPr/>
        </p:nvGrpSpPr>
        <p:grpSpPr>
          <a:xfrm>
            <a:off x="3735553" y="1530151"/>
            <a:ext cx="366722" cy="317962"/>
            <a:chOff x="3735553" y="1530151"/>
            <a:chExt cx="366722" cy="317962"/>
          </a:xfrm>
        </p:grpSpPr>
        <p:sp>
          <p:nvSpPr>
            <p:cNvPr id="15949" name="Google Shape;15949;p85"/>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5"/>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5"/>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5"/>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5"/>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5"/>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5"/>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5"/>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5"/>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5"/>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5"/>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5"/>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1" name="Google Shape;15961;p85"/>
          <p:cNvGrpSpPr/>
          <p:nvPr/>
        </p:nvGrpSpPr>
        <p:grpSpPr>
          <a:xfrm>
            <a:off x="866322" y="2469775"/>
            <a:ext cx="379226" cy="322733"/>
            <a:chOff x="866322" y="2469775"/>
            <a:chExt cx="379226" cy="322733"/>
          </a:xfrm>
        </p:grpSpPr>
        <p:sp>
          <p:nvSpPr>
            <p:cNvPr id="15962" name="Google Shape;15962;p85"/>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5"/>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5"/>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5"/>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5"/>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5"/>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5"/>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5"/>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5"/>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5"/>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5"/>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5"/>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5"/>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5"/>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5"/>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5"/>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5"/>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5"/>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5"/>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5"/>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5"/>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5"/>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5"/>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5"/>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5"/>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5"/>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85"/>
          <p:cNvGrpSpPr/>
          <p:nvPr/>
        </p:nvGrpSpPr>
        <p:grpSpPr>
          <a:xfrm>
            <a:off x="1328387" y="2500814"/>
            <a:ext cx="404183" cy="289151"/>
            <a:chOff x="1328387" y="2500814"/>
            <a:chExt cx="404183" cy="289151"/>
          </a:xfrm>
        </p:grpSpPr>
        <p:sp>
          <p:nvSpPr>
            <p:cNvPr id="15989" name="Google Shape;15989;p85"/>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5"/>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5"/>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5"/>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5"/>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5"/>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5"/>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5"/>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5"/>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85"/>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85"/>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5"/>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5"/>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5"/>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5"/>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5"/>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5"/>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5"/>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5"/>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5"/>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5"/>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5"/>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5"/>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5"/>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5"/>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5"/>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5"/>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5"/>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5"/>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8" name="Google Shape;16018;p85"/>
          <p:cNvGrpSpPr/>
          <p:nvPr/>
        </p:nvGrpSpPr>
        <p:grpSpPr>
          <a:xfrm>
            <a:off x="1821465" y="2495702"/>
            <a:ext cx="365988" cy="270801"/>
            <a:chOff x="1821465" y="2495702"/>
            <a:chExt cx="365988" cy="270801"/>
          </a:xfrm>
        </p:grpSpPr>
        <p:sp>
          <p:nvSpPr>
            <p:cNvPr id="16019" name="Google Shape;16019;p85"/>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5"/>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5"/>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5"/>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5"/>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5"/>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5"/>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6" name="Google Shape;16026;p85"/>
          <p:cNvGrpSpPr/>
          <p:nvPr/>
        </p:nvGrpSpPr>
        <p:grpSpPr>
          <a:xfrm>
            <a:off x="3725723" y="2455776"/>
            <a:ext cx="354977" cy="351202"/>
            <a:chOff x="3725723" y="2455776"/>
            <a:chExt cx="354977" cy="351202"/>
          </a:xfrm>
        </p:grpSpPr>
        <p:sp>
          <p:nvSpPr>
            <p:cNvPr id="16027" name="Google Shape;16027;p85"/>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5"/>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5"/>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5"/>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5"/>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5"/>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5"/>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5"/>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5"/>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5"/>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5"/>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5"/>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5"/>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85"/>
          <p:cNvGrpSpPr/>
          <p:nvPr/>
        </p:nvGrpSpPr>
        <p:grpSpPr>
          <a:xfrm>
            <a:off x="5226165" y="1977641"/>
            <a:ext cx="230482" cy="388847"/>
            <a:chOff x="5226165" y="1977641"/>
            <a:chExt cx="230482" cy="388847"/>
          </a:xfrm>
        </p:grpSpPr>
        <p:sp>
          <p:nvSpPr>
            <p:cNvPr id="16041" name="Google Shape;16041;p85"/>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5"/>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5"/>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5"/>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5"/>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5"/>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5"/>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5"/>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5"/>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5"/>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5"/>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5"/>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3" name="Google Shape;16053;p85"/>
          <p:cNvGrpSpPr/>
          <p:nvPr/>
        </p:nvGrpSpPr>
        <p:grpSpPr>
          <a:xfrm>
            <a:off x="5632602" y="2025510"/>
            <a:ext cx="370130" cy="287264"/>
            <a:chOff x="5632602" y="2025510"/>
            <a:chExt cx="370130" cy="287264"/>
          </a:xfrm>
        </p:grpSpPr>
        <p:sp>
          <p:nvSpPr>
            <p:cNvPr id="16054" name="Google Shape;16054;p85"/>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5"/>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5"/>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5"/>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5"/>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5"/>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5"/>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5"/>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5"/>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5"/>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5"/>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5"/>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5"/>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5"/>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5"/>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5"/>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5"/>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5"/>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2" name="Google Shape;16072;p85"/>
          <p:cNvGrpSpPr/>
          <p:nvPr/>
        </p:nvGrpSpPr>
        <p:grpSpPr>
          <a:xfrm>
            <a:off x="4212378" y="2456537"/>
            <a:ext cx="331515" cy="330021"/>
            <a:chOff x="4212378" y="2456537"/>
            <a:chExt cx="331515" cy="330021"/>
          </a:xfrm>
        </p:grpSpPr>
        <p:sp>
          <p:nvSpPr>
            <p:cNvPr id="16073" name="Google Shape;16073;p85"/>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5"/>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5"/>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5"/>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5"/>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5"/>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5"/>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5"/>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5"/>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85"/>
          <p:cNvGrpSpPr/>
          <p:nvPr/>
        </p:nvGrpSpPr>
        <p:grpSpPr>
          <a:xfrm>
            <a:off x="6176013" y="1977825"/>
            <a:ext cx="235411" cy="347427"/>
            <a:chOff x="6176013" y="1977825"/>
            <a:chExt cx="235411" cy="347427"/>
          </a:xfrm>
        </p:grpSpPr>
        <p:sp>
          <p:nvSpPr>
            <p:cNvPr id="16083" name="Google Shape;16083;p85"/>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5"/>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5"/>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5"/>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5"/>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5"/>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5"/>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5"/>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5"/>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5"/>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5"/>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5"/>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5"/>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5"/>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5"/>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5"/>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5"/>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0" name="Google Shape;16100;p85"/>
          <p:cNvGrpSpPr/>
          <p:nvPr/>
        </p:nvGrpSpPr>
        <p:grpSpPr>
          <a:xfrm>
            <a:off x="6652077" y="1977458"/>
            <a:ext cx="235778" cy="347794"/>
            <a:chOff x="6652077" y="1977458"/>
            <a:chExt cx="235778" cy="347794"/>
          </a:xfrm>
        </p:grpSpPr>
        <p:sp>
          <p:nvSpPr>
            <p:cNvPr id="16101" name="Google Shape;16101;p85"/>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5"/>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5"/>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5"/>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5"/>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5"/>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5"/>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5"/>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5"/>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5"/>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5"/>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5"/>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5"/>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5"/>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5"/>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5"/>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7" name="Google Shape;16117;p85"/>
          <p:cNvGrpSpPr/>
          <p:nvPr/>
        </p:nvGrpSpPr>
        <p:grpSpPr>
          <a:xfrm>
            <a:off x="7072513" y="1997512"/>
            <a:ext cx="394352" cy="308052"/>
            <a:chOff x="7072513" y="1997512"/>
            <a:chExt cx="394352" cy="308052"/>
          </a:xfrm>
        </p:grpSpPr>
        <p:sp>
          <p:nvSpPr>
            <p:cNvPr id="16118" name="Google Shape;16118;p85"/>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5"/>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5"/>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5"/>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5"/>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5"/>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5"/>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5"/>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5"/>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5"/>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5"/>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9" name="Google Shape;16129;p85"/>
          <p:cNvGrpSpPr/>
          <p:nvPr/>
        </p:nvGrpSpPr>
        <p:grpSpPr>
          <a:xfrm>
            <a:off x="7576208" y="1977825"/>
            <a:ext cx="292533" cy="347454"/>
            <a:chOff x="7576208" y="1977825"/>
            <a:chExt cx="292533" cy="347454"/>
          </a:xfrm>
        </p:grpSpPr>
        <p:sp>
          <p:nvSpPr>
            <p:cNvPr id="16130" name="Google Shape;16130;p85"/>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5"/>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5"/>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5"/>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5"/>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5"/>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5"/>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5"/>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5"/>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5"/>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5"/>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5"/>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5"/>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3" name="Google Shape;16143;p85"/>
          <p:cNvGrpSpPr/>
          <p:nvPr/>
        </p:nvGrpSpPr>
        <p:grpSpPr>
          <a:xfrm>
            <a:off x="8023882" y="1977458"/>
            <a:ext cx="320557" cy="347794"/>
            <a:chOff x="8023882" y="1977458"/>
            <a:chExt cx="320557" cy="347794"/>
          </a:xfrm>
        </p:grpSpPr>
        <p:sp>
          <p:nvSpPr>
            <p:cNvPr id="16144" name="Google Shape;16144;p85"/>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5"/>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5"/>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5"/>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5"/>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5"/>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5"/>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5"/>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5"/>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5"/>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5"/>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5"/>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5"/>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5"/>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5"/>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5"/>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5"/>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5"/>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5"/>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5"/>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5"/>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5"/>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5"/>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5"/>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5"/>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5"/>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5"/>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5"/>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5"/>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5"/>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5"/>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5"/>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5"/>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5"/>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5"/>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5"/>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5"/>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5"/>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5"/>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5"/>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4" name="Google Shape;16184;p85"/>
          <p:cNvGrpSpPr/>
          <p:nvPr/>
        </p:nvGrpSpPr>
        <p:grpSpPr>
          <a:xfrm>
            <a:off x="5627674" y="2444819"/>
            <a:ext cx="345147" cy="342630"/>
            <a:chOff x="5627674" y="2444819"/>
            <a:chExt cx="345147" cy="342630"/>
          </a:xfrm>
        </p:grpSpPr>
        <p:sp>
          <p:nvSpPr>
            <p:cNvPr id="16185" name="Google Shape;16185;p85"/>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5"/>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5"/>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5"/>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5"/>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0" name="Google Shape;16190;p85"/>
          <p:cNvGrpSpPr/>
          <p:nvPr/>
        </p:nvGrpSpPr>
        <p:grpSpPr>
          <a:xfrm>
            <a:off x="4653996" y="2440257"/>
            <a:ext cx="396607" cy="348555"/>
            <a:chOff x="4653996" y="2440257"/>
            <a:chExt cx="396607" cy="348555"/>
          </a:xfrm>
        </p:grpSpPr>
        <p:sp>
          <p:nvSpPr>
            <p:cNvPr id="16191" name="Google Shape;16191;p85"/>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5"/>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5"/>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5"/>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5"/>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5"/>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5"/>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5"/>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5"/>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5"/>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5"/>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5"/>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5"/>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5"/>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5"/>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5"/>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5"/>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5"/>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9" name="Google Shape;16209;p85"/>
          <p:cNvGrpSpPr/>
          <p:nvPr/>
        </p:nvGrpSpPr>
        <p:grpSpPr>
          <a:xfrm>
            <a:off x="1854391" y="2895140"/>
            <a:ext cx="301630" cy="374272"/>
            <a:chOff x="1854391" y="2895140"/>
            <a:chExt cx="301630" cy="374272"/>
          </a:xfrm>
        </p:grpSpPr>
        <p:sp>
          <p:nvSpPr>
            <p:cNvPr id="16210" name="Google Shape;16210;p85"/>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5"/>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5"/>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5"/>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5"/>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5"/>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5"/>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5"/>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5"/>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5"/>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5"/>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5"/>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5"/>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5"/>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5"/>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5"/>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5"/>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5"/>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5"/>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5"/>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5"/>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5"/>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5"/>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5"/>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5"/>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5"/>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5"/>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5"/>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5"/>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5"/>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5"/>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5"/>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85"/>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85"/>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5"/>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5"/>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5"/>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5"/>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5"/>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5"/>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5"/>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5"/>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5"/>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5"/>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5"/>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5"/>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5"/>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5"/>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5"/>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85"/>
          <p:cNvGrpSpPr/>
          <p:nvPr/>
        </p:nvGrpSpPr>
        <p:grpSpPr>
          <a:xfrm>
            <a:off x="5172817" y="2438370"/>
            <a:ext cx="289518" cy="357651"/>
            <a:chOff x="5172817" y="2438370"/>
            <a:chExt cx="289518" cy="357651"/>
          </a:xfrm>
        </p:grpSpPr>
        <p:sp>
          <p:nvSpPr>
            <p:cNvPr id="16260" name="Google Shape;16260;p85"/>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5"/>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5"/>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5"/>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5"/>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5"/>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5"/>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5"/>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5"/>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5"/>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5"/>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1" name="Google Shape;16271;p85"/>
          <p:cNvGrpSpPr/>
          <p:nvPr/>
        </p:nvGrpSpPr>
        <p:grpSpPr>
          <a:xfrm>
            <a:off x="3234506" y="2484534"/>
            <a:ext cx="388297" cy="293320"/>
            <a:chOff x="3234506" y="2484534"/>
            <a:chExt cx="388297" cy="293320"/>
          </a:xfrm>
        </p:grpSpPr>
        <p:sp>
          <p:nvSpPr>
            <p:cNvPr id="16272" name="Google Shape;16272;p85"/>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5"/>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5"/>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5"/>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5"/>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5"/>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5"/>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5"/>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5"/>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5"/>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5"/>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5"/>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5"/>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5"/>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5"/>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5"/>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8" name="Google Shape;16288;p85"/>
          <p:cNvGrpSpPr/>
          <p:nvPr/>
        </p:nvGrpSpPr>
        <p:grpSpPr>
          <a:xfrm>
            <a:off x="6065149" y="3367036"/>
            <a:ext cx="362553" cy="356498"/>
            <a:chOff x="6065149" y="3367036"/>
            <a:chExt cx="362553" cy="356498"/>
          </a:xfrm>
        </p:grpSpPr>
        <p:sp>
          <p:nvSpPr>
            <p:cNvPr id="16289" name="Google Shape;16289;p85"/>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5"/>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5"/>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5"/>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5"/>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4" name="Google Shape;16294;p85"/>
          <p:cNvGrpSpPr/>
          <p:nvPr/>
        </p:nvGrpSpPr>
        <p:grpSpPr>
          <a:xfrm>
            <a:off x="6540821" y="3367036"/>
            <a:ext cx="362553" cy="356498"/>
            <a:chOff x="6540821" y="3367036"/>
            <a:chExt cx="362553" cy="356498"/>
          </a:xfrm>
        </p:grpSpPr>
        <p:sp>
          <p:nvSpPr>
            <p:cNvPr id="16295" name="Google Shape;16295;p85"/>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5"/>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5"/>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5"/>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5"/>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5"/>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5"/>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85"/>
          <p:cNvGrpSpPr/>
          <p:nvPr/>
        </p:nvGrpSpPr>
        <p:grpSpPr>
          <a:xfrm>
            <a:off x="2302458" y="2474704"/>
            <a:ext cx="354479" cy="312561"/>
            <a:chOff x="2302458" y="2474704"/>
            <a:chExt cx="354479" cy="312561"/>
          </a:xfrm>
        </p:grpSpPr>
        <p:sp>
          <p:nvSpPr>
            <p:cNvPr id="16303" name="Google Shape;16303;p85"/>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5"/>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5"/>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5"/>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5"/>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5"/>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5"/>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5"/>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5"/>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5"/>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5"/>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5"/>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5" name="Google Shape;16315;p85"/>
          <p:cNvGrpSpPr/>
          <p:nvPr/>
        </p:nvGrpSpPr>
        <p:grpSpPr>
          <a:xfrm>
            <a:off x="2831110" y="2442538"/>
            <a:ext cx="246002" cy="348922"/>
            <a:chOff x="2831110" y="2442538"/>
            <a:chExt cx="246002" cy="348922"/>
          </a:xfrm>
        </p:grpSpPr>
        <p:sp>
          <p:nvSpPr>
            <p:cNvPr id="16316" name="Google Shape;16316;p85"/>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5"/>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5"/>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5"/>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5"/>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5"/>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5"/>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5"/>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5"/>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5"/>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5"/>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5"/>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5"/>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5"/>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0" name="Google Shape;16330;p85"/>
          <p:cNvGrpSpPr/>
          <p:nvPr/>
        </p:nvGrpSpPr>
        <p:grpSpPr>
          <a:xfrm>
            <a:off x="7016492" y="3367036"/>
            <a:ext cx="362947" cy="356498"/>
            <a:chOff x="7016492" y="3367036"/>
            <a:chExt cx="362947" cy="356498"/>
          </a:xfrm>
        </p:grpSpPr>
        <p:sp>
          <p:nvSpPr>
            <p:cNvPr id="16331" name="Google Shape;16331;p85"/>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5"/>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5"/>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5"/>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5"/>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5"/>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7" name="Google Shape;16337;p85"/>
          <p:cNvGrpSpPr/>
          <p:nvPr/>
        </p:nvGrpSpPr>
        <p:grpSpPr>
          <a:xfrm>
            <a:off x="5589452" y="3367036"/>
            <a:ext cx="362580" cy="356498"/>
            <a:chOff x="5589452" y="3367036"/>
            <a:chExt cx="362580" cy="356498"/>
          </a:xfrm>
        </p:grpSpPr>
        <p:sp>
          <p:nvSpPr>
            <p:cNvPr id="16338" name="Google Shape;16338;p85"/>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5"/>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5"/>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1" name="Google Shape;16341;p85"/>
          <p:cNvGrpSpPr/>
          <p:nvPr/>
        </p:nvGrpSpPr>
        <p:grpSpPr>
          <a:xfrm>
            <a:off x="7488021" y="3362475"/>
            <a:ext cx="372017" cy="365621"/>
            <a:chOff x="7488021" y="3362475"/>
            <a:chExt cx="372017" cy="365621"/>
          </a:xfrm>
        </p:grpSpPr>
        <p:sp>
          <p:nvSpPr>
            <p:cNvPr id="16342" name="Google Shape;16342;p85"/>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5"/>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5"/>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5"/>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5"/>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5"/>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5"/>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5"/>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5"/>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5"/>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2" name="Google Shape;16352;p85"/>
          <p:cNvGrpSpPr/>
          <p:nvPr/>
        </p:nvGrpSpPr>
        <p:grpSpPr>
          <a:xfrm>
            <a:off x="5113781" y="3367036"/>
            <a:ext cx="362553" cy="356498"/>
            <a:chOff x="5113781" y="3367036"/>
            <a:chExt cx="362553" cy="356498"/>
          </a:xfrm>
        </p:grpSpPr>
        <p:sp>
          <p:nvSpPr>
            <p:cNvPr id="16353" name="Google Shape;16353;p85"/>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5"/>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5" name="Google Shape;16355;p85"/>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56" name="Google Shape;16356;p85"/>
          <p:cNvGrpSpPr/>
          <p:nvPr/>
        </p:nvGrpSpPr>
        <p:grpSpPr>
          <a:xfrm>
            <a:off x="7968621" y="3365489"/>
            <a:ext cx="375818" cy="357651"/>
            <a:chOff x="7968621" y="3365489"/>
            <a:chExt cx="375818" cy="357651"/>
          </a:xfrm>
        </p:grpSpPr>
        <p:sp>
          <p:nvSpPr>
            <p:cNvPr id="16357" name="Google Shape;16357;p85"/>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5"/>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5"/>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5"/>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5"/>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5"/>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5"/>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5"/>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5"/>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5"/>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5"/>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5"/>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5"/>
          <p:cNvGrpSpPr/>
          <p:nvPr/>
        </p:nvGrpSpPr>
        <p:grpSpPr>
          <a:xfrm>
            <a:off x="3486106" y="3817357"/>
            <a:ext cx="363314" cy="356576"/>
            <a:chOff x="3763184" y="3817357"/>
            <a:chExt cx="363314" cy="356576"/>
          </a:xfrm>
        </p:grpSpPr>
        <p:sp>
          <p:nvSpPr>
            <p:cNvPr id="16370" name="Google Shape;16370;p8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5" name="Google Shape;16375;p85"/>
          <p:cNvGrpSpPr/>
          <p:nvPr/>
        </p:nvGrpSpPr>
        <p:grpSpPr>
          <a:xfrm>
            <a:off x="4831774" y="3817357"/>
            <a:ext cx="362947" cy="356576"/>
            <a:chOff x="5108852" y="3817357"/>
            <a:chExt cx="362947" cy="356576"/>
          </a:xfrm>
        </p:grpSpPr>
        <p:sp>
          <p:nvSpPr>
            <p:cNvPr id="16376" name="Google Shape;16376;p85"/>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5"/>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5"/>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5"/>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0" name="Google Shape;16380;p85"/>
          <p:cNvGrpSpPr/>
          <p:nvPr/>
        </p:nvGrpSpPr>
        <p:grpSpPr>
          <a:xfrm>
            <a:off x="5728642" y="3817357"/>
            <a:ext cx="362947" cy="356576"/>
            <a:chOff x="6005720" y="3817357"/>
            <a:chExt cx="362947" cy="356576"/>
          </a:xfrm>
        </p:grpSpPr>
        <p:sp>
          <p:nvSpPr>
            <p:cNvPr id="16381" name="Google Shape;16381;p85"/>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5"/>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5"/>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5"/>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5" name="Google Shape;16385;p85"/>
          <p:cNvGrpSpPr/>
          <p:nvPr/>
        </p:nvGrpSpPr>
        <p:grpSpPr>
          <a:xfrm>
            <a:off x="3934907" y="3817357"/>
            <a:ext cx="362947" cy="356576"/>
            <a:chOff x="4211985" y="3817357"/>
            <a:chExt cx="362947" cy="356576"/>
          </a:xfrm>
        </p:grpSpPr>
        <p:sp>
          <p:nvSpPr>
            <p:cNvPr id="16386" name="Google Shape;16386;p8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9" name="Google Shape;16389;p85"/>
          <p:cNvGrpSpPr/>
          <p:nvPr/>
        </p:nvGrpSpPr>
        <p:grpSpPr>
          <a:xfrm>
            <a:off x="3037672" y="3817357"/>
            <a:ext cx="362920" cy="356865"/>
            <a:chOff x="3314750" y="3817357"/>
            <a:chExt cx="362920" cy="356865"/>
          </a:xfrm>
        </p:grpSpPr>
        <p:grpSp>
          <p:nvGrpSpPr>
            <p:cNvPr id="16390" name="Google Shape;16390;p85"/>
            <p:cNvGrpSpPr/>
            <p:nvPr/>
          </p:nvGrpSpPr>
          <p:grpSpPr>
            <a:xfrm>
              <a:off x="3314750" y="3817357"/>
              <a:ext cx="362920" cy="356865"/>
              <a:chOff x="3314750" y="3817357"/>
              <a:chExt cx="362920" cy="356865"/>
            </a:xfrm>
          </p:grpSpPr>
          <p:sp>
            <p:nvSpPr>
              <p:cNvPr id="16391" name="Google Shape;16391;p8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85"/>
            <p:cNvGrpSpPr/>
            <p:nvPr/>
          </p:nvGrpSpPr>
          <p:grpSpPr>
            <a:xfrm>
              <a:off x="3394986" y="3894612"/>
              <a:ext cx="202339" cy="202323"/>
              <a:chOff x="935197" y="1793977"/>
              <a:chExt cx="256451" cy="256430"/>
            </a:xfrm>
          </p:grpSpPr>
          <p:sp>
            <p:nvSpPr>
              <p:cNvPr id="16394" name="Google Shape;16394;p8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96" name="Google Shape;16396;p85"/>
          <p:cNvGrpSpPr/>
          <p:nvPr/>
        </p:nvGrpSpPr>
        <p:grpSpPr>
          <a:xfrm>
            <a:off x="5280208" y="3817357"/>
            <a:ext cx="362947" cy="356576"/>
            <a:chOff x="5557286" y="3817357"/>
            <a:chExt cx="362947" cy="356576"/>
          </a:xfrm>
        </p:grpSpPr>
        <p:grpSp>
          <p:nvGrpSpPr>
            <p:cNvPr id="16397" name="Google Shape;16397;p85"/>
            <p:cNvGrpSpPr/>
            <p:nvPr/>
          </p:nvGrpSpPr>
          <p:grpSpPr>
            <a:xfrm>
              <a:off x="5557286" y="3817357"/>
              <a:ext cx="362947" cy="356576"/>
              <a:chOff x="5557286" y="3817357"/>
              <a:chExt cx="362947" cy="356576"/>
            </a:xfrm>
          </p:grpSpPr>
          <p:sp>
            <p:nvSpPr>
              <p:cNvPr id="16398" name="Google Shape;16398;p85"/>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85"/>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5"/>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1" name="Google Shape;16401;p85"/>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2" name="Google Shape;16402;p85"/>
          <p:cNvGrpSpPr/>
          <p:nvPr/>
        </p:nvGrpSpPr>
        <p:grpSpPr>
          <a:xfrm>
            <a:off x="2589238" y="3817357"/>
            <a:ext cx="362920" cy="356865"/>
            <a:chOff x="2866317" y="3817357"/>
            <a:chExt cx="362920" cy="356865"/>
          </a:xfrm>
        </p:grpSpPr>
        <p:sp>
          <p:nvSpPr>
            <p:cNvPr id="16403" name="Google Shape;16403;p8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6" name="Google Shape;16406;p85"/>
          <p:cNvGrpSpPr/>
          <p:nvPr/>
        </p:nvGrpSpPr>
        <p:grpSpPr>
          <a:xfrm>
            <a:off x="4383341" y="3817357"/>
            <a:ext cx="362947" cy="356576"/>
            <a:chOff x="4660419" y="3817357"/>
            <a:chExt cx="362947" cy="356576"/>
          </a:xfrm>
        </p:grpSpPr>
        <p:grpSp>
          <p:nvGrpSpPr>
            <p:cNvPr id="16407" name="Google Shape;16407;p85"/>
            <p:cNvGrpSpPr/>
            <p:nvPr/>
          </p:nvGrpSpPr>
          <p:grpSpPr>
            <a:xfrm>
              <a:off x="4660419" y="3817357"/>
              <a:ext cx="362947" cy="356576"/>
              <a:chOff x="4660419" y="3817357"/>
              <a:chExt cx="362947" cy="356576"/>
            </a:xfrm>
          </p:grpSpPr>
          <p:sp>
            <p:nvSpPr>
              <p:cNvPr id="16408" name="Google Shape;16408;p85"/>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5"/>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0" name="Google Shape;16410;p85"/>
            <p:cNvGrpSpPr/>
            <p:nvPr/>
          </p:nvGrpSpPr>
          <p:grpSpPr>
            <a:xfrm>
              <a:off x="4694459" y="3856408"/>
              <a:ext cx="282308" cy="265356"/>
              <a:chOff x="4690600" y="3853050"/>
              <a:chExt cx="289488" cy="272132"/>
            </a:xfrm>
          </p:grpSpPr>
          <p:sp>
            <p:nvSpPr>
              <p:cNvPr id="16411" name="Google Shape;16411;p85"/>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5"/>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13" name="Google Shape;16413;p85"/>
          <p:cNvGrpSpPr/>
          <p:nvPr/>
        </p:nvGrpSpPr>
        <p:grpSpPr>
          <a:xfrm>
            <a:off x="6184880" y="3813323"/>
            <a:ext cx="369882" cy="364325"/>
            <a:chOff x="1190200" y="238125"/>
            <a:chExt cx="5306767" cy="5212083"/>
          </a:xfrm>
        </p:grpSpPr>
        <p:grpSp>
          <p:nvGrpSpPr>
            <p:cNvPr id="16414" name="Google Shape;16414;p85"/>
            <p:cNvGrpSpPr/>
            <p:nvPr/>
          </p:nvGrpSpPr>
          <p:grpSpPr>
            <a:xfrm>
              <a:off x="1190200" y="238125"/>
              <a:ext cx="5212075" cy="5212075"/>
              <a:chOff x="1190200" y="238125"/>
              <a:chExt cx="5212075" cy="5212075"/>
            </a:xfrm>
          </p:grpSpPr>
          <p:sp>
            <p:nvSpPr>
              <p:cNvPr id="16415" name="Google Shape;16415;p85"/>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5"/>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7" name="Google Shape;16417;p85"/>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21" name="Shape 16421"/>
        <p:cNvGrpSpPr/>
        <p:nvPr/>
      </p:nvGrpSpPr>
      <p:grpSpPr>
        <a:xfrm>
          <a:off x="0" y="0"/>
          <a:ext cx="0" cy="0"/>
          <a:chOff x="0" y="0"/>
          <a:chExt cx="0" cy="0"/>
        </a:xfrm>
      </p:grpSpPr>
      <p:pic>
        <p:nvPicPr>
          <p:cNvPr id="16422" name="Google Shape;16422;p8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573" name="Shape 573"/>
        <p:cNvGrpSpPr/>
        <p:nvPr/>
      </p:nvGrpSpPr>
      <p:grpSpPr>
        <a:xfrm>
          <a:off x="0" y="0"/>
          <a:ext cx="0" cy="0"/>
          <a:chOff x="0" y="0"/>
          <a:chExt cx="0" cy="0"/>
        </a:xfrm>
      </p:grpSpPr>
      <p:sp>
        <p:nvSpPr>
          <p:cNvPr id="574" name="Google Shape;574;p46"/>
          <p:cNvSpPr txBox="1"/>
          <p:nvPr>
            <p:ph type="title"/>
          </p:nvPr>
        </p:nvSpPr>
        <p:spPr>
          <a:xfrm>
            <a:off x="714125" y="544231"/>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575" name="Google Shape;575;p46"/>
          <p:cNvSpPr txBox="1"/>
          <p:nvPr>
            <p:ph idx="1" type="subTitle"/>
          </p:nvPr>
        </p:nvSpPr>
        <p:spPr>
          <a:xfrm>
            <a:off x="3685926" y="2202469"/>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576" name="Google Shape;576;p46"/>
          <p:cNvSpPr txBox="1"/>
          <p:nvPr>
            <p:ph idx="2" type="title"/>
          </p:nvPr>
        </p:nvSpPr>
        <p:spPr>
          <a:xfrm>
            <a:off x="3739626" y="1710681"/>
            <a:ext cx="19116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Research</a:t>
            </a:r>
            <a:endParaRPr/>
          </a:p>
        </p:txBody>
      </p:sp>
      <p:sp>
        <p:nvSpPr>
          <p:cNvPr id="577" name="Google Shape;577;p46"/>
          <p:cNvSpPr txBox="1"/>
          <p:nvPr>
            <p:ph idx="3" type="subTitle"/>
          </p:nvPr>
        </p:nvSpPr>
        <p:spPr>
          <a:xfrm>
            <a:off x="3685926" y="3752919"/>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Despite being red, Mars is a cold place</a:t>
            </a:r>
            <a:endParaRPr/>
          </a:p>
        </p:txBody>
      </p:sp>
      <p:sp>
        <p:nvSpPr>
          <p:cNvPr id="578" name="Google Shape;578;p46"/>
          <p:cNvSpPr txBox="1"/>
          <p:nvPr>
            <p:ph idx="4" type="title"/>
          </p:nvPr>
        </p:nvSpPr>
        <p:spPr>
          <a:xfrm>
            <a:off x="3739626" y="3257056"/>
            <a:ext cx="19116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Data Study</a:t>
            </a:r>
            <a:endParaRPr/>
          </a:p>
        </p:txBody>
      </p:sp>
      <p:sp>
        <p:nvSpPr>
          <p:cNvPr id="579" name="Google Shape;579;p46"/>
          <p:cNvSpPr txBox="1"/>
          <p:nvPr>
            <p:ph idx="5" type="subTitle"/>
          </p:nvPr>
        </p:nvSpPr>
        <p:spPr>
          <a:xfrm>
            <a:off x="6132949" y="2202469"/>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Neptune is very far away from Earth</a:t>
            </a:r>
            <a:endParaRPr/>
          </a:p>
        </p:txBody>
      </p:sp>
      <p:sp>
        <p:nvSpPr>
          <p:cNvPr id="580" name="Google Shape;580;p46"/>
          <p:cNvSpPr txBox="1"/>
          <p:nvPr>
            <p:ph idx="6" type="title"/>
          </p:nvPr>
        </p:nvSpPr>
        <p:spPr>
          <a:xfrm>
            <a:off x="6186649" y="1710681"/>
            <a:ext cx="19116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Analysis</a:t>
            </a:r>
            <a:endParaRPr/>
          </a:p>
        </p:txBody>
      </p:sp>
      <p:sp>
        <p:nvSpPr>
          <p:cNvPr id="581" name="Google Shape;581;p46"/>
          <p:cNvSpPr txBox="1"/>
          <p:nvPr>
            <p:ph idx="7" type="subTitle"/>
          </p:nvPr>
        </p:nvSpPr>
        <p:spPr>
          <a:xfrm>
            <a:off x="6132949" y="3752919"/>
            <a:ext cx="19653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 is the biggest planet of them all</a:t>
            </a:r>
            <a:endParaRPr/>
          </a:p>
        </p:txBody>
      </p:sp>
      <p:sp>
        <p:nvSpPr>
          <p:cNvPr id="582" name="Google Shape;582;p46"/>
          <p:cNvSpPr txBox="1"/>
          <p:nvPr>
            <p:ph idx="8" type="title"/>
          </p:nvPr>
        </p:nvSpPr>
        <p:spPr>
          <a:xfrm>
            <a:off x="6186649" y="3257056"/>
            <a:ext cx="1911600" cy="365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Comparison</a:t>
            </a:r>
            <a:endParaRPr/>
          </a:p>
        </p:txBody>
      </p:sp>
      <p:grpSp>
        <p:nvGrpSpPr>
          <p:cNvPr id="583" name="Google Shape;583;p46"/>
          <p:cNvGrpSpPr/>
          <p:nvPr/>
        </p:nvGrpSpPr>
        <p:grpSpPr>
          <a:xfrm>
            <a:off x="303668" y="1219837"/>
            <a:ext cx="3120368" cy="3624751"/>
            <a:chOff x="9144000" y="840363"/>
            <a:chExt cx="1618700" cy="1880350"/>
          </a:xfrm>
        </p:grpSpPr>
        <p:sp>
          <p:nvSpPr>
            <p:cNvPr id="584" name="Google Shape;584;p46"/>
            <p:cNvSpPr/>
            <p:nvPr/>
          </p:nvSpPr>
          <p:spPr>
            <a:xfrm>
              <a:off x="10502475" y="1331363"/>
              <a:ext cx="88425" cy="92575"/>
            </a:xfrm>
            <a:custGeom>
              <a:rect b="b" l="l" r="r" t="t"/>
              <a:pathLst>
                <a:path extrusionOk="0" h="3703" w="3537">
                  <a:moveTo>
                    <a:pt x="1435" y="0"/>
                  </a:moveTo>
                  <a:cubicBezTo>
                    <a:pt x="1368" y="901"/>
                    <a:pt x="935" y="1501"/>
                    <a:pt x="1" y="1668"/>
                  </a:cubicBezTo>
                  <a:cubicBezTo>
                    <a:pt x="34" y="1768"/>
                    <a:pt x="67" y="1868"/>
                    <a:pt x="67" y="2002"/>
                  </a:cubicBezTo>
                  <a:cubicBezTo>
                    <a:pt x="701" y="2068"/>
                    <a:pt x="1068" y="2469"/>
                    <a:pt x="1235" y="3036"/>
                  </a:cubicBezTo>
                  <a:lnTo>
                    <a:pt x="1235" y="3069"/>
                  </a:lnTo>
                  <a:cubicBezTo>
                    <a:pt x="1268" y="3136"/>
                    <a:pt x="1335" y="3236"/>
                    <a:pt x="1368" y="3336"/>
                  </a:cubicBezTo>
                  <a:cubicBezTo>
                    <a:pt x="1402" y="3469"/>
                    <a:pt x="1402" y="3569"/>
                    <a:pt x="1435" y="3703"/>
                  </a:cubicBezTo>
                  <a:cubicBezTo>
                    <a:pt x="2069" y="3136"/>
                    <a:pt x="2269" y="2135"/>
                    <a:pt x="3537" y="1802"/>
                  </a:cubicBezTo>
                  <a:cubicBezTo>
                    <a:pt x="2236" y="1535"/>
                    <a:pt x="2102" y="501"/>
                    <a:pt x="1435" y="34"/>
                  </a:cubicBezTo>
                  <a:lnTo>
                    <a:pt x="1435" y="0"/>
                  </a:lnTo>
                  <a:close/>
                </a:path>
              </a:pathLst>
            </a:custGeom>
            <a:solidFill>
              <a:srgbClr val="EC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6"/>
            <p:cNvSpPr/>
            <p:nvPr/>
          </p:nvSpPr>
          <p:spPr>
            <a:xfrm>
              <a:off x="9305800" y="1579038"/>
              <a:ext cx="944025" cy="894825"/>
            </a:xfrm>
            <a:custGeom>
              <a:rect b="b" l="l" r="r" t="t"/>
              <a:pathLst>
                <a:path extrusionOk="0" h="35793" w="37761">
                  <a:moveTo>
                    <a:pt x="12303" y="1"/>
                  </a:moveTo>
                  <a:cubicBezTo>
                    <a:pt x="11948" y="1"/>
                    <a:pt x="11639" y="246"/>
                    <a:pt x="11275" y="667"/>
                  </a:cubicBezTo>
                  <a:cubicBezTo>
                    <a:pt x="9173" y="3169"/>
                    <a:pt x="7005" y="5638"/>
                    <a:pt x="4904" y="8139"/>
                  </a:cubicBezTo>
                  <a:cubicBezTo>
                    <a:pt x="3236" y="10074"/>
                    <a:pt x="1401" y="11809"/>
                    <a:pt x="0" y="13944"/>
                  </a:cubicBezTo>
                  <a:cubicBezTo>
                    <a:pt x="400" y="14978"/>
                    <a:pt x="1334" y="15545"/>
                    <a:pt x="2102" y="16212"/>
                  </a:cubicBezTo>
                  <a:cubicBezTo>
                    <a:pt x="9507" y="22383"/>
                    <a:pt x="16846" y="28688"/>
                    <a:pt x="24251" y="34859"/>
                  </a:cubicBezTo>
                  <a:cubicBezTo>
                    <a:pt x="24718" y="35125"/>
                    <a:pt x="24985" y="35659"/>
                    <a:pt x="25518" y="35793"/>
                  </a:cubicBezTo>
                  <a:cubicBezTo>
                    <a:pt x="26085" y="35726"/>
                    <a:pt x="26352" y="35292"/>
                    <a:pt x="26686" y="34925"/>
                  </a:cubicBezTo>
                  <a:cubicBezTo>
                    <a:pt x="29354" y="31957"/>
                    <a:pt x="31956" y="28888"/>
                    <a:pt x="34558" y="25852"/>
                  </a:cubicBezTo>
                  <a:cubicBezTo>
                    <a:pt x="35626" y="24618"/>
                    <a:pt x="36960" y="23584"/>
                    <a:pt x="37527" y="21983"/>
                  </a:cubicBezTo>
                  <a:cubicBezTo>
                    <a:pt x="37760" y="21382"/>
                    <a:pt x="37527" y="20982"/>
                    <a:pt x="37060" y="20582"/>
                  </a:cubicBezTo>
                  <a:cubicBezTo>
                    <a:pt x="29088" y="13877"/>
                    <a:pt x="21149" y="7139"/>
                    <a:pt x="13210" y="434"/>
                  </a:cubicBezTo>
                  <a:cubicBezTo>
                    <a:pt x="12854" y="136"/>
                    <a:pt x="12566" y="1"/>
                    <a:pt x="12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46"/>
            <p:cNvSpPr/>
            <p:nvPr/>
          </p:nvSpPr>
          <p:spPr>
            <a:xfrm>
              <a:off x="9144000" y="1927613"/>
              <a:ext cx="782250" cy="735550"/>
            </a:xfrm>
            <a:custGeom>
              <a:rect b="b" l="l" r="r" t="t"/>
              <a:pathLst>
                <a:path extrusionOk="0" h="29422" w="31290">
                  <a:moveTo>
                    <a:pt x="6472" y="1"/>
                  </a:moveTo>
                  <a:cubicBezTo>
                    <a:pt x="6239" y="201"/>
                    <a:pt x="5938" y="368"/>
                    <a:pt x="5738" y="601"/>
                  </a:cubicBezTo>
                  <a:cubicBezTo>
                    <a:pt x="4337" y="2202"/>
                    <a:pt x="3070" y="3903"/>
                    <a:pt x="1602" y="5404"/>
                  </a:cubicBezTo>
                  <a:cubicBezTo>
                    <a:pt x="1" y="7072"/>
                    <a:pt x="134" y="8140"/>
                    <a:pt x="1836" y="9674"/>
                  </a:cubicBezTo>
                  <a:cubicBezTo>
                    <a:pt x="2903" y="10608"/>
                    <a:pt x="4004" y="11476"/>
                    <a:pt x="5071" y="12376"/>
                  </a:cubicBezTo>
                  <a:cubicBezTo>
                    <a:pt x="7573" y="14478"/>
                    <a:pt x="10108" y="16546"/>
                    <a:pt x="12543" y="18681"/>
                  </a:cubicBezTo>
                  <a:cubicBezTo>
                    <a:pt x="14378" y="20315"/>
                    <a:pt x="16346" y="21816"/>
                    <a:pt x="18181" y="23384"/>
                  </a:cubicBezTo>
                  <a:cubicBezTo>
                    <a:pt x="20582" y="25452"/>
                    <a:pt x="22884" y="27587"/>
                    <a:pt x="25486" y="29422"/>
                  </a:cubicBezTo>
                  <a:cubicBezTo>
                    <a:pt x="25853" y="27520"/>
                    <a:pt x="27020" y="26086"/>
                    <a:pt x="28354" y="24785"/>
                  </a:cubicBezTo>
                  <a:cubicBezTo>
                    <a:pt x="29255" y="23918"/>
                    <a:pt x="29922" y="22884"/>
                    <a:pt x="30689" y="21916"/>
                  </a:cubicBezTo>
                  <a:cubicBezTo>
                    <a:pt x="30990" y="21583"/>
                    <a:pt x="31290" y="21216"/>
                    <a:pt x="30990" y="20715"/>
                  </a:cubicBezTo>
                  <a:cubicBezTo>
                    <a:pt x="26153" y="16579"/>
                    <a:pt x="21316" y="12476"/>
                    <a:pt x="16479" y="8373"/>
                  </a:cubicBezTo>
                  <a:cubicBezTo>
                    <a:pt x="13144" y="5571"/>
                    <a:pt x="9808" y="2803"/>
                    <a:pt x="6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6"/>
            <p:cNvSpPr/>
            <p:nvPr/>
          </p:nvSpPr>
          <p:spPr>
            <a:xfrm>
              <a:off x="9793650" y="2128588"/>
              <a:ext cx="527050" cy="569400"/>
            </a:xfrm>
            <a:custGeom>
              <a:rect b="b" l="l" r="r" t="t"/>
              <a:pathLst>
                <a:path extrusionOk="0" h="22776" w="21082">
                  <a:moveTo>
                    <a:pt x="18013" y="1"/>
                  </a:moveTo>
                  <a:cubicBezTo>
                    <a:pt x="17713" y="268"/>
                    <a:pt x="17413" y="534"/>
                    <a:pt x="17146" y="835"/>
                  </a:cubicBezTo>
                  <a:cubicBezTo>
                    <a:pt x="13410" y="5104"/>
                    <a:pt x="9707" y="9407"/>
                    <a:pt x="6004" y="13677"/>
                  </a:cubicBezTo>
                  <a:cubicBezTo>
                    <a:pt x="5979" y="13675"/>
                    <a:pt x="5953" y="13674"/>
                    <a:pt x="5928" y="13674"/>
                  </a:cubicBezTo>
                  <a:cubicBezTo>
                    <a:pt x="5566" y="13674"/>
                    <a:pt x="5289" y="13894"/>
                    <a:pt x="5070" y="14144"/>
                  </a:cubicBezTo>
                  <a:cubicBezTo>
                    <a:pt x="3669" y="15745"/>
                    <a:pt x="2202" y="17313"/>
                    <a:pt x="867" y="18981"/>
                  </a:cubicBezTo>
                  <a:cubicBezTo>
                    <a:pt x="0" y="20082"/>
                    <a:pt x="134" y="21082"/>
                    <a:pt x="1201" y="22083"/>
                  </a:cubicBezTo>
                  <a:cubicBezTo>
                    <a:pt x="1725" y="22542"/>
                    <a:pt x="2226" y="22776"/>
                    <a:pt x="2730" y="22776"/>
                  </a:cubicBezTo>
                  <a:cubicBezTo>
                    <a:pt x="3251" y="22776"/>
                    <a:pt x="3777" y="22525"/>
                    <a:pt x="4337" y="22016"/>
                  </a:cubicBezTo>
                  <a:cubicBezTo>
                    <a:pt x="4670" y="21716"/>
                    <a:pt x="4970" y="21383"/>
                    <a:pt x="5170" y="20949"/>
                  </a:cubicBezTo>
                  <a:cubicBezTo>
                    <a:pt x="5271" y="20682"/>
                    <a:pt x="5237" y="20382"/>
                    <a:pt x="5037" y="20182"/>
                  </a:cubicBezTo>
                  <a:cubicBezTo>
                    <a:pt x="4337" y="19481"/>
                    <a:pt x="4670" y="18948"/>
                    <a:pt x="5170" y="18314"/>
                  </a:cubicBezTo>
                  <a:cubicBezTo>
                    <a:pt x="5492" y="17912"/>
                    <a:pt x="5813" y="17704"/>
                    <a:pt x="6171" y="17704"/>
                  </a:cubicBezTo>
                  <a:cubicBezTo>
                    <a:pt x="6408" y="17704"/>
                    <a:pt x="6660" y="17795"/>
                    <a:pt x="6938" y="17980"/>
                  </a:cubicBezTo>
                  <a:cubicBezTo>
                    <a:pt x="7030" y="18035"/>
                    <a:pt x="7152" y="18060"/>
                    <a:pt x="7277" y="18060"/>
                  </a:cubicBezTo>
                  <a:cubicBezTo>
                    <a:pt x="7379" y="18060"/>
                    <a:pt x="7482" y="18044"/>
                    <a:pt x="7572" y="18014"/>
                  </a:cubicBezTo>
                  <a:cubicBezTo>
                    <a:pt x="8339" y="17580"/>
                    <a:pt x="8773" y="16779"/>
                    <a:pt x="9407" y="16246"/>
                  </a:cubicBezTo>
                  <a:cubicBezTo>
                    <a:pt x="12976" y="12109"/>
                    <a:pt x="16545" y="8006"/>
                    <a:pt x="20148" y="3870"/>
                  </a:cubicBezTo>
                  <a:cubicBezTo>
                    <a:pt x="20481" y="3470"/>
                    <a:pt x="21082" y="3103"/>
                    <a:pt x="20782" y="2369"/>
                  </a:cubicBezTo>
                  <a:cubicBezTo>
                    <a:pt x="19848" y="1568"/>
                    <a:pt x="18914" y="801"/>
                    <a:pt x="18013" y="1"/>
                  </a:cubicBezTo>
                  <a:close/>
                </a:path>
              </a:pathLst>
            </a:custGeom>
            <a:solidFill>
              <a:srgbClr val="F7F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46"/>
            <p:cNvSpPr/>
            <p:nvPr/>
          </p:nvSpPr>
          <p:spPr>
            <a:xfrm>
              <a:off x="10021300" y="2182338"/>
              <a:ext cx="324425" cy="364100"/>
            </a:xfrm>
            <a:custGeom>
              <a:rect b="b" l="l" r="r" t="t"/>
              <a:pathLst>
                <a:path extrusionOk="0" h="14564" w="12977">
                  <a:moveTo>
                    <a:pt x="12340" y="1"/>
                  </a:moveTo>
                  <a:cubicBezTo>
                    <a:pt x="12125" y="1"/>
                    <a:pt x="11895" y="139"/>
                    <a:pt x="11676" y="219"/>
                  </a:cubicBezTo>
                  <a:cubicBezTo>
                    <a:pt x="11008" y="1020"/>
                    <a:pt x="10375" y="1854"/>
                    <a:pt x="9708" y="2654"/>
                  </a:cubicBezTo>
                  <a:cubicBezTo>
                    <a:pt x="6472" y="6390"/>
                    <a:pt x="3236" y="10126"/>
                    <a:pt x="1" y="13896"/>
                  </a:cubicBezTo>
                  <a:cubicBezTo>
                    <a:pt x="56" y="14309"/>
                    <a:pt x="225" y="14563"/>
                    <a:pt x="584" y="14563"/>
                  </a:cubicBezTo>
                  <a:cubicBezTo>
                    <a:pt x="659" y="14563"/>
                    <a:pt x="742" y="14552"/>
                    <a:pt x="835" y="14529"/>
                  </a:cubicBezTo>
                  <a:cubicBezTo>
                    <a:pt x="4671" y="10126"/>
                    <a:pt x="8507" y="5723"/>
                    <a:pt x="12343" y="1320"/>
                  </a:cubicBezTo>
                  <a:cubicBezTo>
                    <a:pt x="12610" y="1020"/>
                    <a:pt x="12977" y="686"/>
                    <a:pt x="12743" y="252"/>
                  </a:cubicBezTo>
                  <a:cubicBezTo>
                    <a:pt x="12622" y="64"/>
                    <a:pt x="12485" y="1"/>
                    <a:pt x="123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46"/>
            <p:cNvSpPr/>
            <p:nvPr/>
          </p:nvSpPr>
          <p:spPr>
            <a:xfrm>
              <a:off x="9766950" y="2445488"/>
              <a:ext cx="176825" cy="275225"/>
            </a:xfrm>
            <a:custGeom>
              <a:rect b="b" l="l" r="r" t="t"/>
              <a:pathLst>
                <a:path extrusionOk="0" h="11009" w="7073">
                  <a:moveTo>
                    <a:pt x="6072" y="0"/>
                  </a:moveTo>
                  <a:cubicBezTo>
                    <a:pt x="4938" y="1768"/>
                    <a:pt x="3537" y="3370"/>
                    <a:pt x="2102" y="4937"/>
                  </a:cubicBezTo>
                  <a:cubicBezTo>
                    <a:pt x="1135" y="5971"/>
                    <a:pt x="1" y="7039"/>
                    <a:pt x="568" y="8707"/>
                  </a:cubicBezTo>
                  <a:cubicBezTo>
                    <a:pt x="1035" y="9174"/>
                    <a:pt x="1535" y="9674"/>
                    <a:pt x="2035" y="10108"/>
                  </a:cubicBezTo>
                  <a:cubicBezTo>
                    <a:pt x="2701" y="10709"/>
                    <a:pt x="3320" y="11009"/>
                    <a:pt x="3925" y="11009"/>
                  </a:cubicBezTo>
                  <a:cubicBezTo>
                    <a:pt x="4564" y="11009"/>
                    <a:pt x="5188" y="10675"/>
                    <a:pt x="5838" y="10008"/>
                  </a:cubicBezTo>
                  <a:cubicBezTo>
                    <a:pt x="6272" y="9607"/>
                    <a:pt x="6605" y="9107"/>
                    <a:pt x="6972" y="8673"/>
                  </a:cubicBezTo>
                  <a:cubicBezTo>
                    <a:pt x="7030" y="8124"/>
                    <a:pt x="6763" y="7926"/>
                    <a:pt x="6343" y="7926"/>
                  </a:cubicBezTo>
                  <a:cubicBezTo>
                    <a:pt x="6278" y="7926"/>
                    <a:pt x="6210" y="7931"/>
                    <a:pt x="6138" y="7939"/>
                  </a:cubicBezTo>
                  <a:cubicBezTo>
                    <a:pt x="5805" y="8306"/>
                    <a:pt x="5438" y="8673"/>
                    <a:pt x="5138" y="9040"/>
                  </a:cubicBezTo>
                  <a:cubicBezTo>
                    <a:pt x="4721" y="9557"/>
                    <a:pt x="4312" y="9791"/>
                    <a:pt x="3895" y="9791"/>
                  </a:cubicBezTo>
                  <a:cubicBezTo>
                    <a:pt x="3478" y="9791"/>
                    <a:pt x="3053" y="9557"/>
                    <a:pt x="2603" y="9140"/>
                  </a:cubicBezTo>
                  <a:cubicBezTo>
                    <a:pt x="1468" y="8106"/>
                    <a:pt x="1368" y="7639"/>
                    <a:pt x="2269" y="6538"/>
                  </a:cubicBezTo>
                  <a:cubicBezTo>
                    <a:pt x="3870" y="4704"/>
                    <a:pt x="5471" y="2836"/>
                    <a:pt x="7072" y="1001"/>
                  </a:cubicBezTo>
                  <a:cubicBezTo>
                    <a:pt x="6839" y="534"/>
                    <a:pt x="6539" y="201"/>
                    <a:pt x="6072" y="0"/>
                  </a:cubicBezTo>
                  <a:close/>
                </a:path>
              </a:pathLst>
            </a:custGeom>
            <a:solidFill>
              <a:srgbClr val="6657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6"/>
            <p:cNvSpPr/>
            <p:nvPr/>
          </p:nvSpPr>
          <p:spPr>
            <a:xfrm>
              <a:off x="9887050" y="2557163"/>
              <a:ext cx="146775" cy="159375"/>
            </a:xfrm>
            <a:custGeom>
              <a:rect b="b" l="l" r="r" t="t"/>
              <a:pathLst>
                <a:path extrusionOk="0" h="6375" w="5871">
                  <a:moveTo>
                    <a:pt x="2341" y="1"/>
                  </a:moveTo>
                  <a:cubicBezTo>
                    <a:pt x="1807" y="1"/>
                    <a:pt x="1333" y="401"/>
                    <a:pt x="901" y="1171"/>
                  </a:cubicBezTo>
                  <a:cubicBezTo>
                    <a:pt x="834" y="1304"/>
                    <a:pt x="734" y="1404"/>
                    <a:pt x="634" y="1471"/>
                  </a:cubicBezTo>
                  <a:cubicBezTo>
                    <a:pt x="0" y="2005"/>
                    <a:pt x="0" y="2472"/>
                    <a:pt x="767" y="2939"/>
                  </a:cubicBezTo>
                  <a:cubicBezTo>
                    <a:pt x="1001" y="3072"/>
                    <a:pt x="1134" y="3306"/>
                    <a:pt x="1334" y="3506"/>
                  </a:cubicBezTo>
                  <a:cubicBezTo>
                    <a:pt x="1668" y="3639"/>
                    <a:pt x="2002" y="3839"/>
                    <a:pt x="2168" y="4206"/>
                  </a:cubicBezTo>
                  <a:cubicBezTo>
                    <a:pt x="3136" y="4907"/>
                    <a:pt x="4103" y="5607"/>
                    <a:pt x="5170" y="6375"/>
                  </a:cubicBezTo>
                  <a:cubicBezTo>
                    <a:pt x="5271" y="5607"/>
                    <a:pt x="5337" y="5040"/>
                    <a:pt x="5437" y="4473"/>
                  </a:cubicBezTo>
                  <a:cubicBezTo>
                    <a:pt x="5604" y="3372"/>
                    <a:pt x="5871" y="2238"/>
                    <a:pt x="4637" y="1504"/>
                  </a:cubicBezTo>
                  <a:cubicBezTo>
                    <a:pt x="4603" y="904"/>
                    <a:pt x="4170" y="804"/>
                    <a:pt x="3703" y="737"/>
                  </a:cubicBezTo>
                  <a:cubicBezTo>
                    <a:pt x="3207" y="242"/>
                    <a:pt x="2756" y="1"/>
                    <a:pt x="2341" y="1"/>
                  </a:cubicBezTo>
                  <a:close/>
                </a:path>
              </a:pathLst>
            </a:custGeom>
            <a:solidFill>
              <a:srgbClr val="9B74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6"/>
            <p:cNvSpPr/>
            <p:nvPr/>
          </p:nvSpPr>
          <p:spPr>
            <a:xfrm>
              <a:off x="9979600" y="2529713"/>
              <a:ext cx="62575" cy="65075"/>
            </a:xfrm>
            <a:custGeom>
              <a:rect b="b" l="l" r="r" t="t"/>
              <a:pathLst>
                <a:path extrusionOk="0" h="2603" w="2503">
                  <a:moveTo>
                    <a:pt x="1669" y="1"/>
                  </a:moveTo>
                  <a:cubicBezTo>
                    <a:pt x="1135" y="601"/>
                    <a:pt x="568" y="1235"/>
                    <a:pt x="1" y="1835"/>
                  </a:cubicBezTo>
                  <a:cubicBezTo>
                    <a:pt x="334" y="2069"/>
                    <a:pt x="635" y="2336"/>
                    <a:pt x="935" y="2602"/>
                  </a:cubicBezTo>
                  <a:cubicBezTo>
                    <a:pt x="1468" y="1935"/>
                    <a:pt x="2002" y="1268"/>
                    <a:pt x="2503" y="634"/>
                  </a:cubicBezTo>
                  <a:cubicBezTo>
                    <a:pt x="2236" y="401"/>
                    <a:pt x="1969" y="201"/>
                    <a:pt x="1669" y="1"/>
                  </a:cubicBezTo>
                  <a:close/>
                </a:path>
              </a:pathLst>
            </a:custGeom>
            <a:solidFill>
              <a:srgbClr val="6657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6"/>
            <p:cNvSpPr/>
            <p:nvPr/>
          </p:nvSpPr>
          <p:spPr>
            <a:xfrm>
              <a:off x="10074675" y="840363"/>
              <a:ext cx="132625" cy="170800"/>
            </a:xfrm>
            <a:custGeom>
              <a:rect b="b" l="l" r="r" t="t"/>
              <a:pathLst>
                <a:path extrusionOk="0" h="6832" w="5305">
                  <a:moveTo>
                    <a:pt x="3384" y="0"/>
                  </a:moveTo>
                  <a:cubicBezTo>
                    <a:pt x="3062" y="0"/>
                    <a:pt x="2736" y="60"/>
                    <a:pt x="2402" y="226"/>
                  </a:cubicBezTo>
                  <a:cubicBezTo>
                    <a:pt x="1468" y="393"/>
                    <a:pt x="934" y="1094"/>
                    <a:pt x="768" y="1827"/>
                  </a:cubicBezTo>
                  <a:cubicBezTo>
                    <a:pt x="334" y="3462"/>
                    <a:pt x="0" y="5130"/>
                    <a:pt x="0" y="6831"/>
                  </a:cubicBezTo>
                  <a:cubicBezTo>
                    <a:pt x="634" y="6397"/>
                    <a:pt x="1268" y="5964"/>
                    <a:pt x="1602" y="5263"/>
                  </a:cubicBezTo>
                  <a:cubicBezTo>
                    <a:pt x="2132" y="5538"/>
                    <a:pt x="2674" y="5686"/>
                    <a:pt x="3228" y="5686"/>
                  </a:cubicBezTo>
                  <a:cubicBezTo>
                    <a:pt x="3614" y="5686"/>
                    <a:pt x="4006" y="5614"/>
                    <a:pt x="4404" y="5463"/>
                  </a:cubicBezTo>
                  <a:cubicBezTo>
                    <a:pt x="4704" y="3762"/>
                    <a:pt x="5004" y="2028"/>
                    <a:pt x="5304" y="326"/>
                  </a:cubicBezTo>
                  <a:cubicBezTo>
                    <a:pt x="4659" y="237"/>
                    <a:pt x="4029" y="0"/>
                    <a:pt x="33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6"/>
            <p:cNvSpPr/>
            <p:nvPr/>
          </p:nvSpPr>
          <p:spPr>
            <a:xfrm>
              <a:off x="9973775" y="1484813"/>
              <a:ext cx="129275" cy="162625"/>
            </a:xfrm>
            <a:custGeom>
              <a:rect b="b" l="l" r="r" t="t"/>
              <a:pathLst>
                <a:path extrusionOk="0" h="6505" w="5171">
                  <a:moveTo>
                    <a:pt x="3468" y="0"/>
                  </a:moveTo>
                  <a:cubicBezTo>
                    <a:pt x="3094" y="0"/>
                    <a:pt x="2717" y="62"/>
                    <a:pt x="2335" y="233"/>
                  </a:cubicBezTo>
                  <a:cubicBezTo>
                    <a:pt x="1568" y="400"/>
                    <a:pt x="1201" y="967"/>
                    <a:pt x="801" y="1568"/>
                  </a:cubicBezTo>
                  <a:cubicBezTo>
                    <a:pt x="334" y="3169"/>
                    <a:pt x="34" y="4803"/>
                    <a:pt x="0" y="6505"/>
                  </a:cubicBezTo>
                  <a:cubicBezTo>
                    <a:pt x="367" y="5704"/>
                    <a:pt x="1068" y="5304"/>
                    <a:pt x="1802" y="4937"/>
                  </a:cubicBezTo>
                  <a:cubicBezTo>
                    <a:pt x="2005" y="4892"/>
                    <a:pt x="2206" y="4874"/>
                    <a:pt x="2407" y="4874"/>
                  </a:cubicBezTo>
                  <a:cubicBezTo>
                    <a:pt x="3094" y="4874"/>
                    <a:pt x="3765" y="5085"/>
                    <a:pt x="4437" y="5137"/>
                  </a:cubicBezTo>
                  <a:cubicBezTo>
                    <a:pt x="4670" y="3502"/>
                    <a:pt x="4937" y="1868"/>
                    <a:pt x="5171" y="267"/>
                  </a:cubicBezTo>
                  <a:cubicBezTo>
                    <a:pt x="4605" y="146"/>
                    <a:pt x="4040" y="0"/>
                    <a:pt x="3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6"/>
            <p:cNvSpPr/>
            <p:nvPr/>
          </p:nvSpPr>
          <p:spPr>
            <a:xfrm>
              <a:off x="10051325" y="1009613"/>
              <a:ext cx="127625" cy="148300"/>
            </a:xfrm>
            <a:custGeom>
              <a:rect b="b" l="l" r="r" t="t"/>
              <a:pathLst>
                <a:path extrusionOk="0" h="5932" w="5105">
                  <a:moveTo>
                    <a:pt x="3296" y="0"/>
                  </a:moveTo>
                  <a:cubicBezTo>
                    <a:pt x="2965" y="0"/>
                    <a:pt x="2633" y="43"/>
                    <a:pt x="2302" y="161"/>
                  </a:cubicBezTo>
                  <a:cubicBezTo>
                    <a:pt x="1568" y="428"/>
                    <a:pt x="1068" y="895"/>
                    <a:pt x="701" y="1562"/>
                  </a:cubicBezTo>
                  <a:cubicBezTo>
                    <a:pt x="267" y="2996"/>
                    <a:pt x="34" y="4431"/>
                    <a:pt x="0" y="5932"/>
                  </a:cubicBezTo>
                  <a:cubicBezTo>
                    <a:pt x="401" y="5065"/>
                    <a:pt x="1101" y="4531"/>
                    <a:pt x="2035" y="4264"/>
                  </a:cubicBezTo>
                  <a:cubicBezTo>
                    <a:pt x="2162" y="4259"/>
                    <a:pt x="2289" y="4256"/>
                    <a:pt x="2415" y="4256"/>
                  </a:cubicBezTo>
                  <a:cubicBezTo>
                    <a:pt x="3088" y="4256"/>
                    <a:pt x="3758" y="4334"/>
                    <a:pt x="4404" y="4531"/>
                  </a:cubicBezTo>
                  <a:cubicBezTo>
                    <a:pt x="4637" y="3097"/>
                    <a:pt x="4871" y="1662"/>
                    <a:pt x="5104" y="228"/>
                  </a:cubicBezTo>
                  <a:cubicBezTo>
                    <a:pt x="4501" y="142"/>
                    <a:pt x="3899" y="0"/>
                    <a:pt x="32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6"/>
            <p:cNvSpPr/>
            <p:nvPr/>
          </p:nvSpPr>
          <p:spPr>
            <a:xfrm>
              <a:off x="10077175" y="848513"/>
              <a:ext cx="685525" cy="860050"/>
            </a:xfrm>
            <a:custGeom>
              <a:rect b="b" l="l" r="r" t="t"/>
              <a:pathLst>
                <a:path extrusionOk="0" h="34402" w="27421">
                  <a:moveTo>
                    <a:pt x="5204" y="0"/>
                  </a:moveTo>
                  <a:cubicBezTo>
                    <a:pt x="4837" y="234"/>
                    <a:pt x="4671" y="601"/>
                    <a:pt x="4604" y="1001"/>
                  </a:cubicBezTo>
                  <a:cubicBezTo>
                    <a:pt x="4404" y="2335"/>
                    <a:pt x="4103" y="3703"/>
                    <a:pt x="4003" y="5071"/>
                  </a:cubicBezTo>
                  <a:cubicBezTo>
                    <a:pt x="3870" y="5571"/>
                    <a:pt x="3803" y="6105"/>
                    <a:pt x="3770" y="6638"/>
                  </a:cubicBezTo>
                  <a:cubicBezTo>
                    <a:pt x="3436" y="8039"/>
                    <a:pt x="3236" y="9440"/>
                    <a:pt x="3103" y="10875"/>
                  </a:cubicBezTo>
                  <a:cubicBezTo>
                    <a:pt x="2602" y="12976"/>
                    <a:pt x="2369" y="15078"/>
                    <a:pt x="2035" y="17213"/>
                  </a:cubicBezTo>
                  <a:cubicBezTo>
                    <a:pt x="1602" y="19981"/>
                    <a:pt x="1068" y="22750"/>
                    <a:pt x="768" y="25552"/>
                  </a:cubicBezTo>
                  <a:cubicBezTo>
                    <a:pt x="401" y="26920"/>
                    <a:pt x="267" y="28321"/>
                    <a:pt x="67" y="29688"/>
                  </a:cubicBezTo>
                  <a:cubicBezTo>
                    <a:pt x="1" y="30022"/>
                    <a:pt x="34" y="30355"/>
                    <a:pt x="234" y="30656"/>
                  </a:cubicBezTo>
                  <a:cubicBezTo>
                    <a:pt x="634" y="31056"/>
                    <a:pt x="1168" y="31089"/>
                    <a:pt x="1702" y="31189"/>
                  </a:cubicBezTo>
                  <a:cubicBezTo>
                    <a:pt x="8273" y="32223"/>
                    <a:pt x="14844" y="33291"/>
                    <a:pt x="21449" y="34325"/>
                  </a:cubicBezTo>
                  <a:cubicBezTo>
                    <a:pt x="21661" y="34363"/>
                    <a:pt x="21873" y="34402"/>
                    <a:pt x="22085" y="34402"/>
                  </a:cubicBezTo>
                  <a:cubicBezTo>
                    <a:pt x="22240" y="34402"/>
                    <a:pt x="22395" y="34381"/>
                    <a:pt x="22550" y="34325"/>
                  </a:cubicBezTo>
                  <a:cubicBezTo>
                    <a:pt x="24118" y="24385"/>
                    <a:pt x="25719" y="14444"/>
                    <a:pt x="27320" y="4504"/>
                  </a:cubicBezTo>
                  <a:cubicBezTo>
                    <a:pt x="27420" y="3803"/>
                    <a:pt x="27220" y="3470"/>
                    <a:pt x="26486" y="3336"/>
                  </a:cubicBezTo>
                  <a:cubicBezTo>
                    <a:pt x="19414" y="2235"/>
                    <a:pt x="12309" y="1135"/>
                    <a:pt x="5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6"/>
            <p:cNvSpPr/>
            <p:nvPr/>
          </p:nvSpPr>
          <p:spPr>
            <a:xfrm>
              <a:off x="9992125" y="1107013"/>
              <a:ext cx="170125" cy="527075"/>
            </a:xfrm>
            <a:custGeom>
              <a:rect b="b" l="l" r="r" t="t"/>
              <a:pathLst>
                <a:path extrusionOk="0" h="21083" w="6805">
                  <a:moveTo>
                    <a:pt x="5197" y="0"/>
                  </a:moveTo>
                  <a:cubicBezTo>
                    <a:pt x="4197" y="0"/>
                    <a:pt x="3104" y="481"/>
                    <a:pt x="2635" y="1235"/>
                  </a:cubicBezTo>
                  <a:cubicBezTo>
                    <a:pt x="1234" y="6372"/>
                    <a:pt x="867" y="11276"/>
                    <a:pt x="0" y="16380"/>
                  </a:cubicBezTo>
                  <a:cubicBezTo>
                    <a:pt x="6305" y="13277"/>
                    <a:pt x="3269" y="21083"/>
                    <a:pt x="6805" y="635"/>
                  </a:cubicBezTo>
                  <a:cubicBezTo>
                    <a:pt x="6429" y="194"/>
                    <a:pt x="5832" y="0"/>
                    <a:pt x="51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6"/>
            <p:cNvSpPr/>
            <p:nvPr/>
          </p:nvSpPr>
          <p:spPr>
            <a:xfrm>
              <a:off x="9952075" y="1599138"/>
              <a:ext cx="688850" cy="253175"/>
            </a:xfrm>
            <a:custGeom>
              <a:rect b="b" l="l" r="r" t="t"/>
              <a:pathLst>
                <a:path extrusionOk="0" h="10127" w="27554">
                  <a:moveTo>
                    <a:pt x="3689" y="1"/>
                  </a:moveTo>
                  <a:cubicBezTo>
                    <a:pt x="3400" y="1"/>
                    <a:pt x="3103" y="30"/>
                    <a:pt x="2803" y="64"/>
                  </a:cubicBezTo>
                  <a:cubicBezTo>
                    <a:pt x="1936" y="464"/>
                    <a:pt x="968" y="731"/>
                    <a:pt x="868" y="1932"/>
                  </a:cubicBezTo>
                  <a:cubicBezTo>
                    <a:pt x="1" y="4066"/>
                    <a:pt x="835" y="6101"/>
                    <a:pt x="2803" y="6435"/>
                  </a:cubicBezTo>
                  <a:cubicBezTo>
                    <a:pt x="10475" y="7669"/>
                    <a:pt x="18147" y="8870"/>
                    <a:pt x="25819" y="10104"/>
                  </a:cubicBezTo>
                  <a:cubicBezTo>
                    <a:pt x="25919" y="10119"/>
                    <a:pt x="26009" y="10127"/>
                    <a:pt x="26091" y="10127"/>
                  </a:cubicBezTo>
                  <a:cubicBezTo>
                    <a:pt x="26560" y="10127"/>
                    <a:pt x="26753" y="9881"/>
                    <a:pt x="26753" y="9370"/>
                  </a:cubicBezTo>
                  <a:cubicBezTo>
                    <a:pt x="26520" y="9003"/>
                    <a:pt x="26420" y="8536"/>
                    <a:pt x="25986" y="8336"/>
                  </a:cubicBezTo>
                  <a:cubicBezTo>
                    <a:pt x="25886" y="8370"/>
                    <a:pt x="25819" y="8403"/>
                    <a:pt x="25753" y="8470"/>
                  </a:cubicBezTo>
                  <a:cubicBezTo>
                    <a:pt x="25605" y="8636"/>
                    <a:pt x="25436" y="8679"/>
                    <a:pt x="25259" y="8679"/>
                  </a:cubicBezTo>
                  <a:cubicBezTo>
                    <a:pt x="25116" y="8679"/>
                    <a:pt x="24967" y="8651"/>
                    <a:pt x="24819" y="8636"/>
                  </a:cubicBezTo>
                  <a:cubicBezTo>
                    <a:pt x="24352" y="8603"/>
                    <a:pt x="23885" y="8436"/>
                    <a:pt x="23418" y="8436"/>
                  </a:cubicBezTo>
                  <a:cubicBezTo>
                    <a:pt x="18314" y="7669"/>
                    <a:pt x="13244" y="6802"/>
                    <a:pt x="8140" y="6068"/>
                  </a:cubicBezTo>
                  <a:cubicBezTo>
                    <a:pt x="8023" y="6156"/>
                    <a:pt x="7921" y="6191"/>
                    <a:pt x="7831" y="6191"/>
                  </a:cubicBezTo>
                  <a:cubicBezTo>
                    <a:pt x="7509" y="6191"/>
                    <a:pt x="7318" y="5753"/>
                    <a:pt x="7006" y="5701"/>
                  </a:cubicBezTo>
                  <a:cubicBezTo>
                    <a:pt x="6572" y="5568"/>
                    <a:pt x="6105" y="5501"/>
                    <a:pt x="5638" y="5467"/>
                  </a:cubicBezTo>
                  <a:cubicBezTo>
                    <a:pt x="5394" y="5486"/>
                    <a:pt x="5150" y="5579"/>
                    <a:pt x="4917" y="5579"/>
                  </a:cubicBezTo>
                  <a:cubicBezTo>
                    <a:pt x="4737" y="5579"/>
                    <a:pt x="4564" y="5523"/>
                    <a:pt x="4404" y="5334"/>
                  </a:cubicBezTo>
                  <a:cubicBezTo>
                    <a:pt x="4071" y="5134"/>
                    <a:pt x="3670" y="5134"/>
                    <a:pt x="3303" y="5067"/>
                  </a:cubicBezTo>
                  <a:cubicBezTo>
                    <a:pt x="2236" y="4900"/>
                    <a:pt x="1702" y="3933"/>
                    <a:pt x="2069" y="2899"/>
                  </a:cubicBezTo>
                  <a:cubicBezTo>
                    <a:pt x="2169" y="2599"/>
                    <a:pt x="2403" y="2365"/>
                    <a:pt x="2569" y="2098"/>
                  </a:cubicBezTo>
                  <a:cubicBezTo>
                    <a:pt x="2841" y="1807"/>
                    <a:pt x="3147" y="1731"/>
                    <a:pt x="3473" y="1731"/>
                  </a:cubicBezTo>
                  <a:cubicBezTo>
                    <a:pt x="3708" y="1731"/>
                    <a:pt x="3953" y="1770"/>
                    <a:pt x="4204" y="1798"/>
                  </a:cubicBezTo>
                  <a:cubicBezTo>
                    <a:pt x="11576" y="2966"/>
                    <a:pt x="18948" y="4167"/>
                    <a:pt x="26320" y="5334"/>
                  </a:cubicBezTo>
                  <a:cubicBezTo>
                    <a:pt x="26449" y="5364"/>
                    <a:pt x="26575" y="5382"/>
                    <a:pt x="26696" y="5382"/>
                  </a:cubicBezTo>
                  <a:cubicBezTo>
                    <a:pt x="26983" y="5382"/>
                    <a:pt x="27243" y="5282"/>
                    <a:pt x="27454" y="5000"/>
                  </a:cubicBezTo>
                  <a:cubicBezTo>
                    <a:pt x="27487" y="4767"/>
                    <a:pt x="27521" y="4533"/>
                    <a:pt x="27554" y="4300"/>
                  </a:cubicBezTo>
                  <a:cubicBezTo>
                    <a:pt x="27220" y="4000"/>
                    <a:pt x="26753" y="3966"/>
                    <a:pt x="26320" y="3900"/>
                  </a:cubicBezTo>
                  <a:cubicBezTo>
                    <a:pt x="19315" y="2799"/>
                    <a:pt x="12310" y="1665"/>
                    <a:pt x="5305" y="564"/>
                  </a:cubicBezTo>
                  <a:cubicBezTo>
                    <a:pt x="4815" y="119"/>
                    <a:pt x="4267" y="1"/>
                    <a:pt x="36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6"/>
            <p:cNvSpPr/>
            <p:nvPr/>
          </p:nvSpPr>
          <p:spPr>
            <a:xfrm>
              <a:off x="10064675" y="970863"/>
              <a:ext cx="120100" cy="73400"/>
            </a:xfrm>
            <a:custGeom>
              <a:rect b="b" l="l" r="r" t="t"/>
              <a:pathLst>
                <a:path extrusionOk="0" h="2936" w="4804">
                  <a:moveTo>
                    <a:pt x="3149" y="1"/>
                  </a:moveTo>
                  <a:cubicBezTo>
                    <a:pt x="1903" y="1"/>
                    <a:pt x="870" y="483"/>
                    <a:pt x="400" y="1611"/>
                  </a:cubicBezTo>
                  <a:cubicBezTo>
                    <a:pt x="200" y="2111"/>
                    <a:pt x="0" y="2812"/>
                    <a:pt x="200" y="2912"/>
                  </a:cubicBezTo>
                  <a:cubicBezTo>
                    <a:pt x="222" y="2928"/>
                    <a:pt x="249" y="2936"/>
                    <a:pt x="279" y="2936"/>
                  </a:cubicBezTo>
                  <a:cubicBezTo>
                    <a:pt x="431" y="2936"/>
                    <a:pt x="672" y="2746"/>
                    <a:pt x="867" y="2578"/>
                  </a:cubicBezTo>
                  <a:cubicBezTo>
                    <a:pt x="1268" y="2078"/>
                    <a:pt x="1835" y="1544"/>
                    <a:pt x="2569" y="1511"/>
                  </a:cubicBezTo>
                  <a:cubicBezTo>
                    <a:pt x="2594" y="1510"/>
                    <a:pt x="2618" y="1509"/>
                    <a:pt x="2643" y="1509"/>
                  </a:cubicBezTo>
                  <a:cubicBezTo>
                    <a:pt x="3224" y="1509"/>
                    <a:pt x="3630" y="1807"/>
                    <a:pt x="4001" y="1807"/>
                  </a:cubicBezTo>
                  <a:cubicBezTo>
                    <a:pt x="4092" y="1807"/>
                    <a:pt x="4181" y="1789"/>
                    <a:pt x="4270" y="1744"/>
                  </a:cubicBezTo>
                  <a:cubicBezTo>
                    <a:pt x="4537" y="1611"/>
                    <a:pt x="4804" y="1244"/>
                    <a:pt x="4804" y="243"/>
                  </a:cubicBezTo>
                  <a:cubicBezTo>
                    <a:pt x="4232" y="86"/>
                    <a:pt x="3672" y="1"/>
                    <a:pt x="31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6"/>
            <p:cNvSpPr/>
            <p:nvPr/>
          </p:nvSpPr>
          <p:spPr>
            <a:xfrm>
              <a:off x="10596725" y="1724138"/>
              <a:ext cx="41700" cy="108425"/>
            </a:xfrm>
            <a:custGeom>
              <a:rect b="b" l="l" r="r" t="t"/>
              <a:pathLst>
                <a:path extrusionOk="0" h="4337" w="1668">
                  <a:moveTo>
                    <a:pt x="1668" y="0"/>
                  </a:moveTo>
                  <a:cubicBezTo>
                    <a:pt x="1368" y="34"/>
                    <a:pt x="1034" y="67"/>
                    <a:pt x="734" y="101"/>
                  </a:cubicBezTo>
                  <a:cubicBezTo>
                    <a:pt x="467" y="201"/>
                    <a:pt x="367" y="434"/>
                    <a:pt x="334" y="701"/>
                  </a:cubicBezTo>
                  <a:cubicBezTo>
                    <a:pt x="267" y="834"/>
                    <a:pt x="267" y="968"/>
                    <a:pt x="234" y="1135"/>
                  </a:cubicBezTo>
                  <a:cubicBezTo>
                    <a:pt x="200" y="1301"/>
                    <a:pt x="167" y="1502"/>
                    <a:pt x="167" y="1702"/>
                  </a:cubicBezTo>
                  <a:cubicBezTo>
                    <a:pt x="100" y="1902"/>
                    <a:pt x="100" y="2069"/>
                    <a:pt x="67" y="2269"/>
                  </a:cubicBezTo>
                  <a:cubicBezTo>
                    <a:pt x="0" y="2469"/>
                    <a:pt x="0" y="2669"/>
                    <a:pt x="0" y="2869"/>
                  </a:cubicBezTo>
                  <a:cubicBezTo>
                    <a:pt x="0" y="3103"/>
                    <a:pt x="33" y="3303"/>
                    <a:pt x="234" y="3403"/>
                  </a:cubicBezTo>
                  <a:cubicBezTo>
                    <a:pt x="100" y="4003"/>
                    <a:pt x="500" y="4203"/>
                    <a:pt x="967" y="4337"/>
                  </a:cubicBezTo>
                  <a:cubicBezTo>
                    <a:pt x="1201" y="2903"/>
                    <a:pt x="1434" y="1468"/>
                    <a:pt x="16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6"/>
            <p:cNvSpPr/>
            <p:nvPr/>
          </p:nvSpPr>
          <p:spPr>
            <a:xfrm>
              <a:off x="10225625" y="1145088"/>
              <a:ext cx="376125" cy="411175"/>
            </a:xfrm>
            <a:custGeom>
              <a:rect b="b" l="l" r="r" t="t"/>
              <a:pathLst>
                <a:path extrusionOk="0" h="16447" w="15045">
                  <a:moveTo>
                    <a:pt x="3161" y="0"/>
                  </a:moveTo>
                  <a:cubicBezTo>
                    <a:pt x="2467" y="0"/>
                    <a:pt x="2172" y="342"/>
                    <a:pt x="2035" y="1247"/>
                  </a:cubicBezTo>
                  <a:cubicBezTo>
                    <a:pt x="1701" y="3248"/>
                    <a:pt x="1401" y="5250"/>
                    <a:pt x="1068" y="7251"/>
                  </a:cubicBezTo>
                  <a:cubicBezTo>
                    <a:pt x="767" y="9286"/>
                    <a:pt x="434" y="11287"/>
                    <a:pt x="134" y="13322"/>
                  </a:cubicBezTo>
                  <a:cubicBezTo>
                    <a:pt x="0" y="14023"/>
                    <a:pt x="134" y="14590"/>
                    <a:pt x="934" y="14723"/>
                  </a:cubicBezTo>
                  <a:cubicBezTo>
                    <a:pt x="4537" y="15290"/>
                    <a:pt x="8106" y="15857"/>
                    <a:pt x="11708" y="16424"/>
                  </a:cubicBezTo>
                  <a:cubicBezTo>
                    <a:pt x="11793" y="16439"/>
                    <a:pt x="11874" y="16447"/>
                    <a:pt x="11950" y="16447"/>
                  </a:cubicBezTo>
                  <a:cubicBezTo>
                    <a:pt x="12389" y="16447"/>
                    <a:pt x="12696" y="16201"/>
                    <a:pt x="12809" y="15690"/>
                  </a:cubicBezTo>
                  <a:cubicBezTo>
                    <a:pt x="12909" y="15357"/>
                    <a:pt x="13009" y="14990"/>
                    <a:pt x="13076" y="14623"/>
                  </a:cubicBezTo>
                  <a:cubicBezTo>
                    <a:pt x="13677" y="10954"/>
                    <a:pt x="14244" y="7251"/>
                    <a:pt x="14844" y="3582"/>
                  </a:cubicBezTo>
                  <a:cubicBezTo>
                    <a:pt x="15044" y="2181"/>
                    <a:pt x="14777" y="1814"/>
                    <a:pt x="13443" y="1580"/>
                  </a:cubicBezTo>
                  <a:cubicBezTo>
                    <a:pt x="10174" y="1047"/>
                    <a:pt x="6938" y="546"/>
                    <a:pt x="3669" y="46"/>
                  </a:cubicBezTo>
                  <a:cubicBezTo>
                    <a:pt x="3480" y="16"/>
                    <a:pt x="3311" y="0"/>
                    <a:pt x="3161"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6"/>
            <p:cNvSpPr/>
            <p:nvPr/>
          </p:nvSpPr>
          <p:spPr>
            <a:xfrm>
              <a:off x="10296500" y="998688"/>
              <a:ext cx="331100" cy="83875"/>
            </a:xfrm>
            <a:custGeom>
              <a:rect b="b" l="l" r="r" t="t"/>
              <a:pathLst>
                <a:path extrusionOk="0" h="3355" w="13244">
                  <a:moveTo>
                    <a:pt x="913" y="1"/>
                  </a:moveTo>
                  <a:cubicBezTo>
                    <a:pt x="487" y="1"/>
                    <a:pt x="148" y="182"/>
                    <a:pt x="67" y="665"/>
                  </a:cubicBezTo>
                  <a:cubicBezTo>
                    <a:pt x="0" y="1299"/>
                    <a:pt x="467" y="1499"/>
                    <a:pt x="1001" y="1565"/>
                  </a:cubicBezTo>
                  <a:cubicBezTo>
                    <a:pt x="2869" y="1866"/>
                    <a:pt x="4704" y="2166"/>
                    <a:pt x="6538" y="2433"/>
                  </a:cubicBezTo>
                  <a:cubicBezTo>
                    <a:pt x="8340" y="2733"/>
                    <a:pt x="10174" y="3000"/>
                    <a:pt x="11976" y="3300"/>
                  </a:cubicBezTo>
                  <a:cubicBezTo>
                    <a:pt x="12136" y="3330"/>
                    <a:pt x="12293" y="3354"/>
                    <a:pt x="12438" y="3354"/>
                  </a:cubicBezTo>
                  <a:cubicBezTo>
                    <a:pt x="12777" y="3354"/>
                    <a:pt x="13050" y="3223"/>
                    <a:pt x="13143" y="2733"/>
                  </a:cubicBezTo>
                  <a:cubicBezTo>
                    <a:pt x="13243" y="2066"/>
                    <a:pt x="12843" y="1866"/>
                    <a:pt x="12276" y="1799"/>
                  </a:cubicBezTo>
                  <a:cubicBezTo>
                    <a:pt x="8573" y="1199"/>
                    <a:pt x="4904" y="631"/>
                    <a:pt x="1235" y="31"/>
                  </a:cubicBezTo>
                  <a:cubicBezTo>
                    <a:pt x="1124" y="12"/>
                    <a:pt x="1016" y="1"/>
                    <a:pt x="913" y="1"/>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6"/>
            <p:cNvSpPr/>
            <p:nvPr/>
          </p:nvSpPr>
          <p:spPr>
            <a:xfrm>
              <a:off x="10058825" y="1671563"/>
              <a:ext cx="101775" cy="90025"/>
            </a:xfrm>
            <a:custGeom>
              <a:rect b="b" l="l" r="r" t="t"/>
              <a:pathLst>
                <a:path extrusionOk="0" h="3601" w="4071">
                  <a:moveTo>
                    <a:pt x="1298" y="1"/>
                  </a:moveTo>
                  <a:cubicBezTo>
                    <a:pt x="1090" y="1"/>
                    <a:pt x="880" y="21"/>
                    <a:pt x="668" y="69"/>
                  </a:cubicBezTo>
                  <a:cubicBezTo>
                    <a:pt x="501" y="135"/>
                    <a:pt x="401" y="235"/>
                    <a:pt x="334" y="369"/>
                  </a:cubicBezTo>
                  <a:cubicBezTo>
                    <a:pt x="268" y="569"/>
                    <a:pt x="234" y="769"/>
                    <a:pt x="201" y="969"/>
                  </a:cubicBezTo>
                  <a:cubicBezTo>
                    <a:pt x="167" y="1136"/>
                    <a:pt x="134" y="1336"/>
                    <a:pt x="101" y="1536"/>
                  </a:cubicBezTo>
                  <a:cubicBezTo>
                    <a:pt x="67" y="1737"/>
                    <a:pt x="34" y="1937"/>
                    <a:pt x="34" y="2137"/>
                  </a:cubicBezTo>
                  <a:cubicBezTo>
                    <a:pt x="1" y="2337"/>
                    <a:pt x="134" y="2504"/>
                    <a:pt x="201" y="2704"/>
                  </a:cubicBezTo>
                  <a:cubicBezTo>
                    <a:pt x="256" y="3071"/>
                    <a:pt x="345" y="3189"/>
                    <a:pt x="449" y="3189"/>
                  </a:cubicBezTo>
                  <a:cubicBezTo>
                    <a:pt x="639" y="3189"/>
                    <a:pt x="878" y="2793"/>
                    <a:pt x="1054" y="2793"/>
                  </a:cubicBezTo>
                  <a:cubicBezTo>
                    <a:pt x="1070" y="2793"/>
                    <a:pt x="1086" y="2796"/>
                    <a:pt x="1101" y="2804"/>
                  </a:cubicBezTo>
                  <a:cubicBezTo>
                    <a:pt x="1323" y="2676"/>
                    <a:pt x="1533" y="2621"/>
                    <a:pt x="1734" y="2621"/>
                  </a:cubicBezTo>
                  <a:cubicBezTo>
                    <a:pt x="2109" y="2621"/>
                    <a:pt x="2456" y="2811"/>
                    <a:pt x="2803" y="3071"/>
                  </a:cubicBezTo>
                  <a:cubicBezTo>
                    <a:pt x="2808" y="3070"/>
                    <a:pt x="2812" y="3070"/>
                    <a:pt x="2817" y="3070"/>
                  </a:cubicBezTo>
                  <a:cubicBezTo>
                    <a:pt x="3028" y="3070"/>
                    <a:pt x="3052" y="3601"/>
                    <a:pt x="3280" y="3601"/>
                  </a:cubicBezTo>
                  <a:cubicBezTo>
                    <a:pt x="3358" y="3601"/>
                    <a:pt x="3461" y="3539"/>
                    <a:pt x="3603" y="3371"/>
                  </a:cubicBezTo>
                  <a:cubicBezTo>
                    <a:pt x="3703" y="2604"/>
                    <a:pt x="3803" y="1837"/>
                    <a:pt x="3903" y="1069"/>
                  </a:cubicBezTo>
                  <a:cubicBezTo>
                    <a:pt x="3937" y="803"/>
                    <a:pt x="4070" y="436"/>
                    <a:pt x="3670" y="402"/>
                  </a:cubicBezTo>
                  <a:cubicBezTo>
                    <a:pt x="2875" y="296"/>
                    <a:pt x="2101" y="1"/>
                    <a:pt x="1298" y="1"/>
                  </a:cubicBezTo>
                  <a:close/>
                </a:path>
              </a:pathLst>
            </a:custGeom>
            <a:solidFill>
              <a:srgbClr val="9B74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6"/>
            <p:cNvSpPr/>
            <p:nvPr/>
          </p:nvSpPr>
          <p:spPr>
            <a:xfrm>
              <a:off x="10086350" y="1728638"/>
              <a:ext cx="42550" cy="19700"/>
            </a:xfrm>
            <a:custGeom>
              <a:rect b="b" l="l" r="r" t="t"/>
              <a:pathLst>
                <a:path extrusionOk="0" h="788" w="1702">
                  <a:moveTo>
                    <a:pt x="889" y="0"/>
                  </a:moveTo>
                  <a:cubicBezTo>
                    <a:pt x="687" y="0"/>
                    <a:pt x="447" y="182"/>
                    <a:pt x="0" y="521"/>
                  </a:cubicBezTo>
                  <a:cubicBezTo>
                    <a:pt x="568" y="621"/>
                    <a:pt x="1135" y="688"/>
                    <a:pt x="1702" y="788"/>
                  </a:cubicBezTo>
                  <a:cubicBezTo>
                    <a:pt x="1306" y="249"/>
                    <a:pt x="1124" y="0"/>
                    <a:pt x="889" y="0"/>
                  </a:cubicBezTo>
                  <a:close/>
                </a:path>
              </a:pathLst>
            </a:custGeom>
            <a:solidFill>
              <a:srgbClr val="E4EA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6"/>
            <p:cNvSpPr/>
            <p:nvPr/>
          </p:nvSpPr>
          <p:spPr>
            <a:xfrm>
              <a:off x="9978775" y="1634988"/>
              <a:ext cx="636300" cy="189875"/>
            </a:xfrm>
            <a:custGeom>
              <a:rect b="b" l="l" r="r" t="t"/>
              <a:pathLst>
                <a:path extrusionOk="0" h="7595" w="25452">
                  <a:moveTo>
                    <a:pt x="2295" y="1"/>
                  </a:moveTo>
                  <a:cubicBezTo>
                    <a:pt x="1790" y="1"/>
                    <a:pt x="1364" y="186"/>
                    <a:pt x="1068" y="698"/>
                  </a:cubicBezTo>
                  <a:cubicBezTo>
                    <a:pt x="0" y="2232"/>
                    <a:pt x="567" y="3700"/>
                    <a:pt x="2402" y="4000"/>
                  </a:cubicBezTo>
                  <a:cubicBezTo>
                    <a:pt x="2736" y="4033"/>
                    <a:pt x="3069" y="4100"/>
                    <a:pt x="3403" y="4167"/>
                  </a:cubicBezTo>
                  <a:cubicBezTo>
                    <a:pt x="3436" y="3967"/>
                    <a:pt x="3470" y="3767"/>
                    <a:pt x="3503" y="3566"/>
                  </a:cubicBezTo>
                  <a:cubicBezTo>
                    <a:pt x="3536" y="3366"/>
                    <a:pt x="3570" y="3200"/>
                    <a:pt x="3603" y="2999"/>
                  </a:cubicBezTo>
                  <a:cubicBezTo>
                    <a:pt x="3603" y="2833"/>
                    <a:pt x="3636" y="2632"/>
                    <a:pt x="3670" y="2466"/>
                  </a:cubicBezTo>
                  <a:cubicBezTo>
                    <a:pt x="3703" y="2266"/>
                    <a:pt x="3736" y="2099"/>
                    <a:pt x="3770" y="1899"/>
                  </a:cubicBezTo>
                  <a:cubicBezTo>
                    <a:pt x="3770" y="1832"/>
                    <a:pt x="3803" y="1799"/>
                    <a:pt x="3803" y="1732"/>
                  </a:cubicBezTo>
                  <a:cubicBezTo>
                    <a:pt x="4370" y="1832"/>
                    <a:pt x="4937" y="1865"/>
                    <a:pt x="5504" y="1965"/>
                  </a:cubicBezTo>
                  <a:cubicBezTo>
                    <a:pt x="6739" y="2165"/>
                    <a:pt x="6739" y="2165"/>
                    <a:pt x="6605" y="3366"/>
                  </a:cubicBezTo>
                  <a:cubicBezTo>
                    <a:pt x="6538" y="3867"/>
                    <a:pt x="6272" y="4434"/>
                    <a:pt x="6805" y="4834"/>
                  </a:cubicBezTo>
                  <a:cubicBezTo>
                    <a:pt x="7172" y="4901"/>
                    <a:pt x="7539" y="4934"/>
                    <a:pt x="7906" y="5001"/>
                  </a:cubicBezTo>
                  <a:cubicBezTo>
                    <a:pt x="12776" y="5768"/>
                    <a:pt x="17646" y="6535"/>
                    <a:pt x="22550" y="7302"/>
                  </a:cubicBezTo>
                  <a:cubicBezTo>
                    <a:pt x="23084" y="7369"/>
                    <a:pt x="23651" y="7469"/>
                    <a:pt x="24184" y="7569"/>
                  </a:cubicBezTo>
                  <a:cubicBezTo>
                    <a:pt x="24268" y="7586"/>
                    <a:pt x="24344" y="7595"/>
                    <a:pt x="24412" y="7595"/>
                  </a:cubicBezTo>
                  <a:cubicBezTo>
                    <a:pt x="24745" y="7595"/>
                    <a:pt x="24879" y="7391"/>
                    <a:pt x="24851" y="7002"/>
                  </a:cubicBezTo>
                  <a:lnTo>
                    <a:pt x="24952" y="6969"/>
                  </a:lnTo>
                  <a:cubicBezTo>
                    <a:pt x="24952" y="6802"/>
                    <a:pt x="24985" y="6602"/>
                    <a:pt x="24985" y="6402"/>
                  </a:cubicBezTo>
                  <a:cubicBezTo>
                    <a:pt x="25018" y="6235"/>
                    <a:pt x="25052" y="6035"/>
                    <a:pt x="25052" y="5835"/>
                  </a:cubicBezTo>
                  <a:cubicBezTo>
                    <a:pt x="25085" y="5668"/>
                    <a:pt x="25118" y="5468"/>
                    <a:pt x="25152" y="5301"/>
                  </a:cubicBezTo>
                  <a:cubicBezTo>
                    <a:pt x="25185" y="5101"/>
                    <a:pt x="25218" y="4934"/>
                    <a:pt x="25252" y="4734"/>
                  </a:cubicBezTo>
                  <a:cubicBezTo>
                    <a:pt x="25252" y="4601"/>
                    <a:pt x="25285" y="4500"/>
                    <a:pt x="25285" y="4367"/>
                  </a:cubicBezTo>
                  <a:cubicBezTo>
                    <a:pt x="25352" y="4134"/>
                    <a:pt x="25419" y="3900"/>
                    <a:pt x="25452" y="3667"/>
                  </a:cubicBezTo>
                  <a:cubicBezTo>
                    <a:pt x="17880" y="2466"/>
                    <a:pt x="10274" y="1231"/>
                    <a:pt x="2669" y="31"/>
                  </a:cubicBezTo>
                  <a:cubicBezTo>
                    <a:pt x="2540" y="11"/>
                    <a:pt x="2415" y="1"/>
                    <a:pt x="2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46"/>
          <p:cNvSpPr/>
          <p:nvPr/>
        </p:nvSpPr>
        <p:spPr>
          <a:xfrm>
            <a:off x="421994" y="2007720"/>
            <a:ext cx="292121" cy="292121"/>
          </a:xfrm>
          <a:custGeom>
            <a:rect b="b" l="l" r="r" t="t"/>
            <a:pathLst>
              <a:path extrusionOk="0" h="7994" w="7994">
                <a:moveTo>
                  <a:pt x="3997" y="0"/>
                </a:moveTo>
                <a:cubicBezTo>
                  <a:pt x="3537" y="0"/>
                  <a:pt x="3160" y="377"/>
                  <a:pt x="3160" y="837"/>
                </a:cubicBezTo>
                <a:lnTo>
                  <a:pt x="3160" y="3160"/>
                </a:lnTo>
                <a:lnTo>
                  <a:pt x="858" y="3160"/>
                </a:lnTo>
                <a:cubicBezTo>
                  <a:pt x="377" y="3160"/>
                  <a:pt x="1" y="3536"/>
                  <a:pt x="1" y="3997"/>
                </a:cubicBezTo>
                <a:cubicBezTo>
                  <a:pt x="1" y="4457"/>
                  <a:pt x="377" y="4834"/>
                  <a:pt x="858" y="4834"/>
                </a:cubicBezTo>
                <a:lnTo>
                  <a:pt x="3160" y="4834"/>
                </a:lnTo>
                <a:lnTo>
                  <a:pt x="3160" y="7156"/>
                </a:lnTo>
                <a:cubicBezTo>
                  <a:pt x="3160" y="7617"/>
                  <a:pt x="3537" y="7993"/>
                  <a:pt x="3997" y="7993"/>
                </a:cubicBezTo>
                <a:cubicBezTo>
                  <a:pt x="4457" y="7993"/>
                  <a:pt x="4855" y="7617"/>
                  <a:pt x="4855" y="7156"/>
                </a:cubicBezTo>
                <a:lnTo>
                  <a:pt x="4855" y="4834"/>
                </a:lnTo>
                <a:lnTo>
                  <a:pt x="7156" y="4834"/>
                </a:lnTo>
                <a:cubicBezTo>
                  <a:pt x="7617" y="4834"/>
                  <a:pt x="7993" y="4457"/>
                  <a:pt x="7993" y="3997"/>
                </a:cubicBezTo>
                <a:cubicBezTo>
                  <a:pt x="7993" y="3536"/>
                  <a:pt x="7617" y="3160"/>
                  <a:pt x="7156" y="3160"/>
                </a:cubicBezTo>
                <a:lnTo>
                  <a:pt x="4855" y="3160"/>
                </a:lnTo>
                <a:lnTo>
                  <a:pt x="4855" y="837"/>
                </a:lnTo>
                <a:cubicBezTo>
                  <a:pt x="4855" y="377"/>
                  <a:pt x="4457" y="0"/>
                  <a:pt x="3997"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6"/>
          <p:cNvSpPr/>
          <p:nvPr/>
        </p:nvSpPr>
        <p:spPr>
          <a:xfrm>
            <a:off x="2952743" y="4246224"/>
            <a:ext cx="353398" cy="353314"/>
          </a:xfrm>
          <a:custGeom>
            <a:rect b="b" l="l" r="r" t="t"/>
            <a:pathLst>
              <a:path extrusionOk="0" h="2930" w="2931">
                <a:moveTo>
                  <a:pt x="1466" y="0"/>
                </a:moveTo>
                <a:cubicBezTo>
                  <a:pt x="1298" y="0"/>
                  <a:pt x="1152" y="147"/>
                  <a:pt x="1152" y="314"/>
                </a:cubicBezTo>
                <a:lnTo>
                  <a:pt x="1152" y="1172"/>
                </a:lnTo>
                <a:lnTo>
                  <a:pt x="315" y="1172"/>
                </a:lnTo>
                <a:cubicBezTo>
                  <a:pt x="147" y="1172"/>
                  <a:pt x="1" y="1298"/>
                  <a:pt x="1" y="1465"/>
                </a:cubicBezTo>
                <a:cubicBezTo>
                  <a:pt x="1" y="1632"/>
                  <a:pt x="147" y="1779"/>
                  <a:pt x="315" y="1779"/>
                </a:cubicBezTo>
                <a:lnTo>
                  <a:pt x="1152" y="1779"/>
                </a:lnTo>
                <a:lnTo>
                  <a:pt x="1152" y="2637"/>
                </a:lnTo>
                <a:cubicBezTo>
                  <a:pt x="1152" y="2804"/>
                  <a:pt x="1298" y="2930"/>
                  <a:pt x="1466" y="2930"/>
                </a:cubicBezTo>
                <a:cubicBezTo>
                  <a:pt x="1633" y="2930"/>
                  <a:pt x="1779" y="2804"/>
                  <a:pt x="1779" y="2637"/>
                </a:cubicBezTo>
                <a:lnTo>
                  <a:pt x="1779" y="1779"/>
                </a:lnTo>
                <a:lnTo>
                  <a:pt x="2616" y="1779"/>
                </a:lnTo>
                <a:cubicBezTo>
                  <a:pt x="2805" y="1779"/>
                  <a:pt x="2930" y="1632"/>
                  <a:pt x="2930" y="1465"/>
                </a:cubicBezTo>
                <a:cubicBezTo>
                  <a:pt x="2930" y="1298"/>
                  <a:pt x="2805" y="1172"/>
                  <a:pt x="2616" y="1172"/>
                </a:cubicBezTo>
                <a:lnTo>
                  <a:pt x="1779" y="1172"/>
                </a:lnTo>
                <a:lnTo>
                  <a:pt x="1779" y="314"/>
                </a:lnTo>
                <a:cubicBezTo>
                  <a:pt x="1779" y="147"/>
                  <a:pt x="1633" y="0"/>
                  <a:pt x="1466"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6"/>
          <p:cNvSpPr/>
          <p:nvPr/>
        </p:nvSpPr>
        <p:spPr>
          <a:xfrm>
            <a:off x="1194605" y="544221"/>
            <a:ext cx="577253" cy="577221"/>
          </a:xfrm>
          <a:custGeom>
            <a:rect b="b" l="l" r="r" t="t"/>
            <a:pathLst>
              <a:path extrusionOk="0" h="4207" w="4207">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 name="Shape 611"/>
        <p:cNvGrpSpPr/>
        <p:nvPr/>
      </p:nvGrpSpPr>
      <p:grpSpPr>
        <a:xfrm>
          <a:off x="0" y="0"/>
          <a:ext cx="0" cy="0"/>
          <a:chOff x="0" y="0"/>
          <a:chExt cx="0" cy="0"/>
        </a:xfrm>
      </p:grpSpPr>
      <p:sp>
        <p:nvSpPr>
          <p:cNvPr id="612" name="Google Shape;612;p47"/>
          <p:cNvSpPr txBox="1"/>
          <p:nvPr>
            <p:ph idx="1" type="subTitle"/>
          </p:nvPr>
        </p:nvSpPr>
        <p:spPr>
          <a:xfrm>
            <a:off x="2863350" y="3448131"/>
            <a:ext cx="3417300" cy="41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t>
            </a:r>
            <a:r>
              <a:rPr lang="en"/>
              <a:t>Someone Famous</a:t>
            </a:r>
            <a:endParaRPr/>
          </a:p>
        </p:txBody>
      </p:sp>
      <p:sp>
        <p:nvSpPr>
          <p:cNvPr id="613" name="Google Shape;613;p47"/>
          <p:cNvSpPr txBox="1"/>
          <p:nvPr>
            <p:ph type="title"/>
          </p:nvPr>
        </p:nvSpPr>
        <p:spPr>
          <a:xfrm>
            <a:off x="1345800" y="1284969"/>
            <a:ext cx="6452400" cy="206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7" name="Shape 617"/>
        <p:cNvGrpSpPr/>
        <p:nvPr/>
      </p:nvGrpSpPr>
      <p:grpSpPr>
        <a:xfrm>
          <a:off x="0" y="0"/>
          <a:ext cx="0" cy="0"/>
          <a:chOff x="0" y="0"/>
          <a:chExt cx="0" cy="0"/>
        </a:xfrm>
      </p:grpSpPr>
      <p:sp>
        <p:nvSpPr>
          <p:cNvPr id="618" name="Google Shape;618;p48"/>
          <p:cNvSpPr txBox="1"/>
          <p:nvPr>
            <p:ph idx="6" type="title"/>
          </p:nvPr>
        </p:nvSpPr>
        <p:spPr>
          <a:xfrm>
            <a:off x="714125" y="544075"/>
            <a:ext cx="77157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Study Objectives</a:t>
            </a:r>
            <a:endParaRPr/>
          </a:p>
        </p:txBody>
      </p:sp>
      <p:sp>
        <p:nvSpPr>
          <p:cNvPr id="619" name="Google Shape;619;p48"/>
          <p:cNvSpPr txBox="1"/>
          <p:nvPr>
            <p:ph idx="3" type="subTitle"/>
          </p:nvPr>
        </p:nvSpPr>
        <p:spPr>
          <a:xfrm>
            <a:off x="3383250" y="2908099"/>
            <a:ext cx="2377500" cy="7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620" name="Google Shape;620;p48"/>
          <p:cNvSpPr txBox="1"/>
          <p:nvPr>
            <p:ph idx="5" type="title"/>
          </p:nvPr>
        </p:nvSpPr>
        <p:spPr>
          <a:xfrm>
            <a:off x="3672000" y="2472427"/>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621" name="Google Shape;621;p48"/>
          <p:cNvSpPr txBox="1"/>
          <p:nvPr>
            <p:ph idx="1" type="subTitle"/>
          </p:nvPr>
        </p:nvSpPr>
        <p:spPr>
          <a:xfrm>
            <a:off x="624575" y="2908099"/>
            <a:ext cx="2377500" cy="7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622" name="Google Shape;622;p48"/>
          <p:cNvSpPr txBox="1"/>
          <p:nvPr>
            <p:ph idx="2" type="subTitle"/>
          </p:nvPr>
        </p:nvSpPr>
        <p:spPr>
          <a:xfrm>
            <a:off x="6141950" y="2908099"/>
            <a:ext cx="2377500" cy="71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full of iron oxide dust</a:t>
            </a:r>
            <a:endParaRPr/>
          </a:p>
        </p:txBody>
      </p:sp>
      <p:sp>
        <p:nvSpPr>
          <p:cNvPr id="623" name="Google Shape;623;p48"/>
          <p:cNvSpPr txBox="1"/>
          <p:nvPr>
            <p:ph type="title"/>
          </p:nvPr>
        </p:nvSpPr>
        <p:spPr>
          <a:xfrm>
            <a:off x="913325" y="2472427"/>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24" name="Google Shape;624;p48"/>
          <p:cNvSpPr txBox="1"/>
          <p:nvPr>
            <p:ph idx="4" type="title"/>
          </p:nvPr>
        </p:nvSpPr>
        <p:spPr>
          <a:xfrm>
            <a:off x="6430700" y="2472427"/>
            <a:ext cx="1800000" cy="36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625" name="Google Shape;625;p48"/>
          <p:cNvGrpSpPr/>
          <p:nvPr/>
        </p:nvGrpSpPr>
        <p:grpSpPr>
          <a:xfrm>
            <a:off x="1456371" y="1578391"/>
            <a:ext cx="713908" cy="714617"/>
            <a:chOff x="3508282" y="3810341"/>
            <a:chExt cx="351644" cy="351959"/>
          </a:xfrm>
        </p:grpSpPr>
        <p:sp>
          <p:nvSpPr>
            <p:cNvPr id="626" name="Google Shape;626;p48"/>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8"/>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8"/>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FF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8"/>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8"/>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8"/>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FF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8"/>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8"/>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8"/>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8"/>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8"/>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8"/>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8"/>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 name="Google Shape;639;p48"/>
          <p:cNvGrpSpPr/>
          <p:nvPr/>
        </p:nvGrpSpPr>
        <p:grpSpPr>
          <a:xfrm>
            <a:off x="4339516" y="1578390"/>
            <a:ext cx="464967" cy="714618"/>
            <a:chOff x="3131170" y="3816884"/>
            <a:chExt cx="220051" cy="338169"/>
          </a:xfrm>
        </p:grpSpPr>
        <p:sp>
          <p:nvSpPr>
            <p:cNvPr id="640" name="Google Shape;640;p48"/>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8"/>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8"/>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8"/>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8"/>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8"/>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8"/>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8"/>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8"/>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 name="Google Shape;649;p48"/>
          <p:cNvGrpSpPr/>
          <p:nvPr/>
        </p:nvGrpSpPr>
        <p:grpSpPr>
          <a:xfrm>
            <a:off x="6936368" y="1615960"/>
            <a:ext cx="788664" cy="639477"/>
            <a:chOff x="3952456" y="1524280"/>
            <a:chExt cx="370195" cy="300154"/>
          </a:xfrm>
        </p:grpSpPr>
        <p:sp>
          <p:nvSpPr>
            <p:cNvPr id="650" name="Google Shape;650;p48"/>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8"/>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8"/>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8"/>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8"/>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8"/>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 name="Shape 659"/>
        <p:cNvGrpSpPr/>
        <p:nvPr/>
      </p:nvGrpSpPr>
      <p:grpSpPr>
        <a:xfrm>
          <a:off x="0" y="0"/>
          <a:ext cx="0" cy="0"/>
          <a:chOff x="0" y="0"/>
          <a:chExt cx="0" cy="0"/>
        </a:xfrm>
      </p:grpSpPr>
      <p:sp>
        <p:nvSpPr>
          <p:cNvPr id="660" name="Google Shape;660;p49"/>
          <p:cNvSpPr txBox="1"/>
          <p:nvPr>
            <p:ph idx="2" type="title"/>
          </p:nvPr>
        </p:nvSpPr>
        <p:spPr>
          <a:xfrm>
            <a:off x="714125" y="546825"/>
            <a:ext cx="77157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Introduction</a:t>
            </a:r>
            <a:endParaRPr/>
          </a:p>
        </p:txBody>
      </p:sp>
      <p:sp>
        <p:nvSpPr>
          <p:cNvPr id="661" name="Google Shape;661;p49"/>
          <p:cNvSpPr txBox="1"/>
          <p:nvPr>
            <p:ph type="title"/>
          </p:nvPr>
        </p:nvSpPr>
        <p:spPr>
          <a:xfrm>
            <a:off x="714120" y="1576894"/>
            <a:ext cx="3060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Title of the Thesis</a:t>
            </a:r>
            <a:endParaRPr/>
          </a:p>
        </p:txBody>
      </p:sp>
      <p:sp>
        <p:nvSpPr>
          <p:cNvPr id="662" name="Google Shape;662;p49"/>
          <p:cNvSpPr txBox="1"/>
          <p:nvPr>
            <p:ph idx="1" type="subTitle"/>
          </p:nvPr>
        </p:nvSpPr>
        <p:spPr>
          <a:xfrm>
            <a:off x="714125" y="1995206"/>
            <a:ext cx="2650200" cy="157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in the Solar System. It’s terribly hot—even hotter than Mercury—and its atmosphere is extremely poisonous</a:t>
            </a:r>
            <a:endParaRPr sz="1600"/>
          </a:p>
        </p:txBody>
      </p:sp>
      <p:grpSp>
        <p:nvGrpSpPr>
          <p:cNvPr id="663" name="Google Shape;663;p49"/>
          <p:cNvGrpSpPr/>
          <p:nvPr/>
        </p:nvGrpSpPr>
        <p:grpSpPr>
          <a:xfrm>
            <a:off x="4878574" y="969730"/>
            <a:ext cx="3915692" cy="3040604"/>
            <a:chOff x="9320475" y="1310750"/>
            <a:chExt cx="3915300" cy="3040300"/>
          </a:xfrm>
        </p:grpSpPr>
        <p:sp>
          <p:nvSpPr>
            <p:cNvPr id="664" name="Google Shape;664;p49"/>
            <p:cNvSpPr/>
            <p:nvPr/>
          </p:nvSpPr>
          <p:spPr>
            <a:xfrm>
              <a:off x="12920525" y="3408900"/>
              <a:ext cx="154325" cy="201850"/>
            </a:xfrm>
            <a:custGeom>
              <a:rect b="b" l="l" r="r" t="t"/>
              <a:pathLst>
                <a:path extrusionOk="0" h="8074" w="6173">
                  <a:moveTo>
                    <a:pt x="5939" y="1"/>
                  </a:moveTo>
                  <a:cubicBezTo>
                    <a:pt x="5772" y="34"/>
                    <a:pt x="1702" y="234"/>
                    <a:pt x="34" y="3270"/>
                  </a:cubicBezTo>
                  <a:cubicBezTo>
                    <a:pt x="1" y="3337"/>
                    <a:pt x="1" y="3403"/>
                    <a:pt x="1" y="3470"/>
                  </a:cubicBezTo>
                  <a:cubicBezTo>
                    <a:pt x="2002" y="7873"/>
                    <a:pt x="5538" y="8073"/>
                    <a:pt x="5705" y="8073"/>
                  </a:cubicBezTo>
                  <a:cubicBezTo>
                    <a:pt x="5805" y="8073"/>
                    <a:pt x="5905" y="8007"/>
                    <a:pt x="5905" y="7873"/>
                  </a:cubicBezTo>
                  <a:cubicBezTo>
                    <a:pt x="5905" y="7773"/>
                    <a:pt x="5838" y="7673"/>
                    <a:pt x="5705" y="7673"/>
                  </a:cubicBezTo>
                  <a:cubicBezTo>
                    <a:pt x="5672" y="7673"/>
                    <a:pt x="2336" y="7473"/>
                    <a:pt x="435" y="3370"/>
                  </a:cubicBezTo>
                  <a:cubicBezTo>
                    <a:pt x="2036" y="635"/>
                    <a:pt x="5939" y="435"/>
                    <a:pt x="5972" y="435"/>
                  </a:cubicBezTo>
                  <a:cubicBezTo>
                    <a:pt x="6072" y="435"/>
                    <a:pt x="6172" y="334"/>
                    <a:pt x="6172" y="201"/>
                  </a:cubicBezTo>
                  <a:cubicBezTo>
                    <a:pt x="6172" y="101"/>
                    <a:pt x="6072" y="1"/>
                    <a:pt x="5939" y="1"/>
                  </a:cubicBezTo>
                  <a:close/>
                </a:path>
              </a:pathLst>
            </a:custGeom>
            <a:solidFill>
              <a:srgbClr val="FFF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9"/>
            <p:cNvSpPr/>
            <p:nvPr/>
          </p:nvSpPr>
          <p:spPr>
            <a:xfrm>
              <a:off x="9372175" y="1486700"/>
              <a:ext cx="2951300" cy="2389225"/>
            </a:xfrm>
            <a:custGeom>
              <a:rect b="b" l="l" r="r" t="t"/>
              <a:pathLst>
                <a:path extrusionOk="0" h="95569" w="118052">
                  <a:moveTo>
                    <a:pt x="16179" y="1"/>
                  </a:moveTo>
                  <a:lnTo>
                    <a:pt x="0" y="71985"/>
                  </a:lnTo>
                  <a:lnTo>
                    <a:pt x="108211" y="95569"/>
                  </a:lnTo>
                  <a:lnTo>
                    <a:pt x="118051" y="22483"/>
                  </a:lnTo>
                  <a:lnTo>
                    <a:pt x="161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9"/>
            <p:cNvSpPr/>
            <p:nvPr/>
          </p:nvSpPr>
          <p:spPr>
            <a:xfrm>
              <a:off x="9346325" y="1336600"/>
              <a:ext cx="1742925" cy="2149050"/>
            </a:xfrm>
            <a:custGeom>
              <a:rect b="b" l="l" r="r" t="t"/>
              <a:pathLst>
                <a:path extrusionOk="0" h="85962" w="69717">
                  <a:moveTo>
                    <a:pt x="16479" y="0"/>
                  </a:moveTo>
                  <a:lnTo>
                    <a:pt x="0" y="74120"/>
                  </a:lnTo>
                  <a:lnTo>
                    <a:pt x="53238" y="85962"/>
                  </a:lnTo>
                  <a:lnTo>
                    <a:pt x="69717" y="11842"/>
                  </a:lnTo>
                  <a:lnTo>
                    <a:pt x="164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9"/>
            <p:cNvSpPr/>
            <p:nvPr/>
          </p:nvSpPr>
          <p:spPr>
            <a:xfrm>
              <a:off x="10677275" y="1631800"/>
              <a:ext cx="1742925" cy="2149075"/>
            </a:xfrm>
            <a:custGeom>
              <a:rect b="b" l="l" r="r" t="t"/>
              <a:pathLst>
                <a:path extrusionOk="0" h="85963" w="69717">
                  <a:moveTo>
                    <a:pt x="16445" y="1"/>
                  </a:moveTo>
                  <a:lnTo>
                    <a:pt x="0" y="74154"/>
                  </a:lnTo>
                  <a:lnTo>
                    <a:pt x="53238" y="85962"/>
                  </a:lnTo>
                  <a:lnTo>
                    <a:pt x="69717" y="11842"/>
                  </a:lnTo>
                  <a:lnTo>
                    <a:pt x="164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9"/>
            <p:cNvSpPr/>
            <p:nvPr/>
          </p:nvSpPr>
          <p:spPr>
            <a:xfrm>
              <a:off x="9691575" y="1310750"/>
              <a:ext cx="281050" cy="230175"/>
            </a:xfrm>
            <a:custGeom>
              <a:rect b="b" l="l" r="r" t="t"/>
              <a:pathLst>
                <a:path extrusionOk="0" h="9207" w="11242">
                  <a:moveTo>
                    <a:pt x="2035" y="0"/>
                  </a:moveTo>
                  <a:lnTo>
                    <a:pt x="0" y="9207"/>
                  </a:lnTo>
                  <a:lnTo>
                    <a:pt x="11241" y="2035"/>
                  </a:lnTo>
                  <a:lnTo>
                    <a:pt x="20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9"/>
            <p:cNvSpPr/>
            <p:nvPr/>
          </p:nvSpPr>
          <p:spPr>
            <a:xfrm>
              <a:off x="12215025" y="1859475"/>
              <a:ext cx="231025" cy="281875"/>
            </a:xfrm>
            <a:custGeom>
              <a:rect b="b" l="l" r="r" t="t"/>
              <a:pathLst>
                <a:path extrusionOk="0" h="11275" w="9241">
                  <a:moveTo>
                    <a:pt x="1" y="0"/>
                  </a:moveTo>
                  <a:lnTo>
                    <a:pt x="7173" y="11275"/>
                  </a:lnTo>
                  <a:lnTo>
                    <a:pt x="9241" y="2068"/>
                  </a:lnTo>
                  <a:lnTo>
                    <a:pt x="1" y="0"/>
                  </a:lnTo>
                  <a:close/>
                </a:path>
              </a:pathLst>
            </a:custGeom>
            <a:solidFill>
              <a:srgbClr val="FFD9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9"/>
            <p:cNvSpPr/>
            <p:nvPr/>
          </p:nvSpPr>
          <p:spPr>
            <a:xfrm>
              <a:off x="9320475" y="2979425"/>
              <a:ext cx="230175" cy="281900"/>
            </a:xfrm>
            <a:custGeom>
              <a:rect b="b" l="l" r="r" t="t"/>
              <a:pathLst>
                <a:path extrusionOk="0" h="11276" w="9207">
                  <a:moveTo>
                    <a:pt x="2035" y="1"/>
                  </a:moveTo>
                  <a:lnTo>
                    <a:pt x="0" y="9208"/>
                  </a:lnTo>
                  <a:lnTo>
                    <a:pt x="9207" y="11276"/>
                  </a:lnTo>
                  <a:lnTo>
                    <a:pt x="20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9"/>
            <p:cNvSpPr/>
            <p:nvPr/>
          </p:nvSpPr>
          <p:spPr>
            <a:xfrm>
              <a:off x="11793900" y="3579875"/>
              <a:ext cx="281050" cy="230175"/>
            </a:xfrm>
            <a:custGeom>
              <a:rect b="b" l="l" r="r" t="t"/>
              <a:pathLst>
                <a:path extrusionOk="0" h="9207" w="11242">
                  <a:moveTo>
                    <a:pt x="11242" y="0"/>
                  </a:moveTo>
                  <a:lnTo>
                    <a:pt x="0" y="7172"/>
                  </a:lnTo>
                  <a:lnTo>
                    <a:pt x="9207" y="9207"/>
                  </a:lnTo>
                  <a:lnTo>
                    <a:pt x="11242" y="0"/>
                  </a:lnTo>
                  <a:close/>
                </a:path>
              </a:pathLst>
            </a:custGeom>
            <a:solidFill>
              <a:srgbClr val="FFD9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9"/>
            <p:cNvSpPr/>
            <p:nvPr/>
          </p:nvSpPr>
          <p:spPr>
            <a:xfrm>
              <a:off x="10538825" y="1600950"/>
              <a:ext cx="683025" cy="1913900"/>
            </a:xfrm>
            <a:custGeom>
              <a:rect b="b" l="l" r="r" t="t"/>
              <a:pathLst>
                <a:path extrusionOk="0" h="76556" w="27321">
                  <a:moveTo>
                    <a:pt x="16446" y="0"/>
                  </a:moveTo>
                  <a:lnTo>
                    <a:pt x="1" y="74154"/>
                  </a:lnTo>
                  <a:lnTo>
                    <a:pt x="10875" y="76555"/>
                  </a:lnTo>
                  <a:lnTo>
                    <a:pt x="27320" y="2436"/>
                  </a:lnTo>
                  <a:lnTo>
                    <a:pt x="164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9"/>
            <p:cNvSpPr/>
            <p:nvPr/>
          </p:nvSpPr>
          <p:spPr>
            <a:xfrm>
              <a:off x="10666425" y="1620125"/>
              <a:ext cx="1657050" cy="2062350"/>
            </a:xfrm>
            <a:custGeom>
              <a:rect b="b" l="l" r="r" t="t"/>
              <a:pathLst>
                <a:path extrusionOk="0" h="82494" w="66282">
                  <a:moveTo>
                    <a:pt x="24896" y="0"/>
                  </a:moveTo>
                  <a:cubicBezTo>
                    <a:pt x="21245" y="0"/>
                    <a:pt x="18241" y="805"/>
                    <a:pt x="16412" y="2803"/>
                  </a:cubicBezTo>
                  <a:lnTo>
                    <a:pt x="1135" y="71519"/>
                  </a:lnTo>
                  <a:cubicBezTo>
                    <a:pt x="1" y="76622"/>
                    <a:pt x="51037" y="82493"/>
                    <a:pt x="51037" y="82493"/>
                  </a:cubicBezTo>
                  <a:lnTo>
                    <a:pt x="66281" y="13811"/>
                  </a:lnTo>
                  <a:cubicBezTo>
                    <a:pt x="66281" y="13811"/>
                    <a:pt x="40025" y="0"/>
                    <a:pt x="24896" y="0"/>
                  </a:cubicBezTo>
                  <a:close/>
                </a:path>
              </a:pathLst>
            </a:custGeom>
            <a:solidFill>
              <a:srgbClr val="FFF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9"/>
            <p:cNvSpPr/>
            <p:nvPr/>
          </p:nvSpPr>
          <p:spPr>
            <a:xfrm>
              <a:off x="9453900" y="1424900"/>
              <a:ext cx="1622850" cy="2004250"/>
            </a:xfrm>
            <a:custGeom>
              <a:rect b="b" l="l" r="r" t="t"/>
              <a:pathLst>
                <a:path extrusionOk="0" h="80170" w="64914">
                  <a:moveTo>
                    <a:pt x="18851" y="1"/>
                  </a:moveTo>
                  <a:cubicBezTo>
                    <a:pt x="16595" y="1"/>
                    <a:pt x="15245" y="37"/>
                    <a:pt x="15245" y="37"/>
                  </a:cubicBezTo>
                  <a:lnTo>
                    <a:pt x="0" y="68687"/>
                  </a:lnTo>
                  <a:cubicBezTo>
                    <a:pt x="0" y="68687"/>
                    <a:pt x="34679" y="80170"/>
                    <a:pt x="46231" y="80170"/>
                  </a:cubicBezTo>
                  <a:cubicBezTo>
                    <a:pt x="47886" y="80170"/>
                    <a:pt x="49067" y="79934"/>
                    <a:pt x="49602" y="79394"/>
                  </a:cubicBezTo>
                  <a:lnTo>
                    <a:pt x="64913" y="10612"/>
                  </a:lnTo>
                  <a:cubicBezTo>
                    <a:pt x="61189" y="845"/>
                    <a:pt x="29647" y="1"/>
                    <a:pt x="18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9"/>
            <p:cNvSpPr/>
            <p:nvPr/>
          </p:nvSpPr>
          <p:spPr>
            <a:xfrm>
              <a:off x="9868350" y="1605800"/>
              <a:ext cx="390300" cy="363775"/>
            </a:xfrm>
            <a:custGeom>
              <a:rect b="b" l="l" r="r" t="t"/>
              <a:pathLst>
                <a:path extrusionOk="0" h="14551" w="15612">
                  <a:moveTo>
                    <a:pt x="3337" y="407"/>
                  </a:moveTo>
                  <a:lnTo>
                    <a:pt x="15145" y="807"/>
                  </a:lnTo>
                  <a:lnTo>
                    <a:pt x="12210" y="14117"/>
                  </a:lnTo>
                  <a:lnTo>
                    <a:pt x="468" y="13316"/>
                  </a:lnTo>
                  <a:lnTo>
                    <a:pt x="3337" y="407"/>
                  </a:lnTo>
                  <a:close/>
                  <a:moveTo>
                    <a:pt x="3120" y="0"/>
                  </a:moveTo>
                  <a:cubicBezTo>
                    <a:pt x="3019" y="0"/>
                    <a:pt x="2965" y="87"/>
                    <a:pt x="2936" y="173"/>
                  </a:cubicBezTo>
                  <a:lnTo>
                    <a:pt x="1" y="13450"/>
                  </a:lnTo>
                  <a:cubicBezTo>
                    <a:pt x="1" y="13516"/>
                    <a:pt x="1" y="13583"/>
                    <a:pt x="34" y="13616"/>
                  </a:cubicBezTo>
                  <a:cubicBezTo>
                    <a:pt x="68" y="13683"/>
                    <a:pt x="134" y="13683"/>
                    <a:pt x="201" y="13716"/>
                  </a:cubicBezTo>
                  <a:lnTo>
                    <a:pt x="12343" y="14550"/>
                  </a:lnTo>
                  <a:cubicBezTo>
                    <a:pt x="12443" y="14550"/>
                    <a:pt x="12543" y="14484"/>
                    <a:pt x="12543" y="14384"/>
                  </a:cubicBezTo>
                  <a:lnTo>
                    <a:pt x="15612" y="640"/>
                  </a:lnTo>
                  <a:cubicBezTo>
                    <a:pt x="15612" y="607"/>
                    <a:pt x="15612" y="540"/>
                    <a:pt x="15579" y="474"/>
                  </a:cubicBezTo>
                  <a:cubicBezTo>
                    <a:pt x="15512" y="440"/>
                    <a:pt x="15479" y="407"/>
                    <a:pt x="15412" y="407"/>
                  </a:cubicBezTo>
                  <a:lnTo>
                    <a:pt x="3170" y="7"/>
                  </a:lnTo>
                  <a:cubicBezTo>
                    <a:pt x="3152" y="2"/>
                    <a:pt x="3135" y="0"/>
                    <a:pt x="3120"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9"/>
            <p:cNvSpPr/>
            <p:nvPr/>
          </p:nvSpPr>
          <p:spPr>
            <a:xfrm>
              <a:off x="9849175" y="2025425"/>
              <a:ext cx="973225" cy="184325"/>
            </a:xfrm>
            <a:custGeom>
              <a:rect b="b" l="l" r="r" t="t"/>
              <a:pathLst>
                <a:path extrusionOk="0" h="7373" w="38929">
                  <a:moveTo>
                    <a:pt x="201" y="0"/>
                  </a:moveTo>
                  <a:cubicBezTo>
                    <a:pt x="67" y="0"/>
                    <a:pt x="1" y="100"/>
                    <a:pt x="1" y="200"/>
                  </a:cubicBezTo>
                  <a:cubicBezTo>
                    <a:pt x="1" y="334"/>
                    <a:pt x="67" y="401"/>
                    <a:pt x="201" y="434"/>
                  </a:cubicBezTo>
                  <a:cubicBezTo>
                    <a:pt x="468" y="434"/>
                    <a:pt x="26386" y="1168"/>
                    <a:pt x="38595" y="7372"/>
                  </a:cubicBezTo>
                  <a:lnTo>
                    <a:pt x="38695" y="7372"/>
                  </a:lnTo>
                  <a:cubicBezTo>
                    <a:pt x="38762" y="7372"/>
                    <a:pt x="38828" y="7339"/>
                    <a:pt x="38862" y="7272"/>
                  </a:cubicBezTo>
                  <a:cubicBezTo>
                    <a:pt x="38928" y="7172"/>
                    <a:pt x="38862" y="7039"/>
                    <a:pt x="38762" y="7005"/>
                  </a:cubicBezTo>
                  <a:cubicBezTo>
                    <a:pt x="26486" y="768"/>
                    <a:pt x="468" y="0"/>
                    <a:pt x="201"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9"/>
            <p:cNvSpPr/>
            <p:nvPr/>
          </p:nvSpPr>
          <p:spPr>
            <a:xfrm>
              <a:off x="9829175" y="2112975"/>
              <a:ext cx="973200" cy="184325"/>
            </a:xfrm>
            <a:custGeom>
              <a:rect b="b" l="l" r="r" t="t"/>
              <a:pathLst>
                <a:path extrusionOk="0" h="7373" w="38928">
                  <a:moveTo>
                    <a:pt x="234" y="1"/>
                  </a:moveTo>
                  <a:cubicBezTo>
                    <a:pt x="100" y="1"/>
                    <a:pt x="33" y="101"/>
                    <a:pt x="0" y="201"/>
                  </a:cubicBezTo>
                  <a:cubicBezTo>
                    <a:pt x="0" y="334"/>
                    <a:pt x="100" y="401"/>
                    <a:pt x="234" y="434"/>
                  </a:cubicBezTo>
                  <a:cubicBezTo>
                    <a:pt x="467" y="434"/>
                    <a:pt x="26419" y="1168"/>
                    <a:pt x="38594" y="7373"/>
                  </a:cubicBezTo>
                  <a:lnTo>
                    <a:pt x="38694" y="7373"/>
                  </a:lnTo>
                  <a:cubicBezTo>
                    <a:pt x="38761" y="7373"/>
                    <a:pt x="38861" y="7339"/>
                    <a:pt x="38894" y="7273"/>
                  </a:cubicBezTo>
                  <a:cubicBezTo>
                    <a:pt x="38928" y="7173"/>
                    <a:pt x="38894" y="7039"/>
                    <a:pt x="38794" y="7006"/>
                  </a:cubicBezTo>
                  <a:cubicBezTo>
                    <a:pt x="26519" y="768"/>
                    <a:pt x="500" y="1"/>
                    <a:pt x="234"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9"/>
            <p:cNvSpPr/>
            <p:nvPr/>
          </p:nvSpPr>
          <p:spPr>
            <a:xfrm>
              <a:off x="9809975" y="2200550"/>
              <a:ext cx="973225" cy="184325"/>
            </a:xfrm>
            <a:custGeom>
              <a:rect b="b" l="l" r="r" t="t"/>
              <a:pathLst>
                <a:path extrusionOk="0" h="7373" w="38929">
                  <a:moveTo>
                    <a:pt x="234" y="0"/>
                  </a:moveTo>
                  <a:cubicBezTo>
                    <a:pt x="101" y="0"/>
                    <a:pt x="1" y="100"/>
                    <a:pt x="1" y="200"/>
                  </a:cubicBezTo>
                  <a:cubicBezTo>
                    <a:pt x="1" y="334"/>
                    <a:pt x="101" y="401"/>
                    <a:pt x="201" y="434"/>
                  </a:cubicBezTo>
                  <a:cubicBezTo>
                    <a:pt x="468" y="434"/>
                    <a:pt x="26386" y="1168"/>
                    <a:pt x="38595" y="7372"/>
                  </a:cubicBezTo>
                  <a:lnTo>
                    <a:pt x="38695" y="7372"/>
                  </a:lnTo>
                  <a:cubicBezTo>
                    <a:pt x="38762" y="7372"/>
                    <a:pt x="38829" y="7339"/>
                    <a:pt x="38862" y="7272"/>
                  </a:cubicBezTo>
                  <a:cubicBezTo>
                    <a:pt x="38929" y="7172"/>
                    <a:pt x="38895" y="7039"/>
                    <a:pt x="38795" y="7005"/>
                  </a:cubicBezTo>
                  <a:cubicBezTo>
                    <a:pt x="26520" y="768"/>
                    <a:pt x="468" y="0"/>
                    <a:pt x="234"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9"/>
            <p:cNvSpPr/>
            <p:nvPr/>
          </p:nvSpPr>
          <p:spPr>
            <a:xfrm>
              <a:off x="9790800" y="2288100"/>
              <a:ext cx="973225" cy="184325"/>
            </a:xfrm>
            <a:custGeom>
              <a:rect b="b" l="l" r="r" t="t"/>
              <a:pathLst>
                <a:path extrusionOk="0" h="7373" w="38929">
                  <a:moveTo>
                    <a:pt x="234" y="1"/>
                  </a:moveTo>
                  <a:cubicBezTo>
                    <a:pt x="101" y="1"/>
                    <a:pt x="1" y="68"/>
                    <a:pt x="1" y="201"/>
                  </a:cubicBezTo>
                  <a:cubicBezTo>
                    <a:pt x="1" y="301"/>
                    <a:pt x="67" y="401"/>
                    <a:pt x="201" y="434"/>
                  </a:cubicBezTo>
                  <a:cubicBezTo>
                    <a:pt x="468" y="434"/>
                    <a:pt x="26486" y="1969"/>
                    <a:pt x="38595" y="7373"/>
                  </a:cubicBezTo>
                  <a:lnTo>
                    <a:pt x="38695" y="7373"/>
                  </a:lnTo>
                  <a:cubicBezTo>
                    <a:pt x="38762" y="7373"/>
                    <a:pt x="38828" y="7339"/>
                    <a:pt x="38862" y="7273"/>
                  </a:cubicBezTo>
                  <a:cubicBezTo>
                    <a:pt x="38928" y="7173"/>
                    <a:pt x="38862" y="7039"/>
                    <a:pt x="38762" y="7006"/>
                  </a:cubicBezTo>
                  <a:cubicBezTo>
                    <a:pt x="26586" y="1535"/>
                    <a:pt x="468" y="34"/>
                    <a:pt x="234"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9"/>
            <p:cNvSpPr/>
            <p:nvPr/>
          </p:nvSpPr>
          <p:spPr>
            <a:xfrm>
              <a:off x="9770800" y="2375675"/>
              <a:ext cx="973200" cy="184325"/>
            </a:xfrm>
            <a:custGeom>
              <a:rect b="b" l="l" r="r" t="t"/>
              <a:pathLst>
                <a:path extrusionOk="0" h="7373" w="38928">
                  <a:moveTo>
                    <a:pt x="234" y="0"/>
                  </a:moveTo>
                  <a:cubicBezTo>
                    <a:pt x="133" y="0"/>
                    <a:pt x="33" y="67"/>
                    <a:pt x="33" y="200"/>
                  </a:cubicBezTo>
                  <a:cubicBezTo>
                    <a:pt x="0" y="301"/>
                    <a:pt x="100" y="401"/>
                    <a:pt x="200" y="434"/>
                  </a:cubicBezTo>
                  <a:cubicBezTo>
                    <a:pt x="467" y="434"/>
                    <a:pt x="26719" y="2135"/>
                    <a:pt x="38628" y="7372"/>
                  </a:cubicBezTo>
                  <a:lnTo>
                    <a:pt x="38694" y="7372"/>
                  </a:lnTo>
                  <a:cubicBezTo>
                    <a:pt x="38794" y="7372"/>
                    <a:pt x="38861" y="7339"/>
                    <a:pt x="38894" y="7272"/>
                  </a:cubicBezTo>
                  <a:cubicBezTo>
                    <a:pt x="38928" y="7172"/>
                    <a:pt x="38894" y="7039"/>
                    <a:pt x="38794" y="6972"/>
                  </a:cubicBezTo>
                  <a:cubicBezTo>
                    <a:pt x="26819" y="1702"/>
                    <a:pt x="500" y="34"/>
                    <a:pt x="234"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9"/>
            <p:cNvSpPr/>
            <p:nvPr/>
          </p:nvSpPr>
          <p:spPr>
            <a:xfrm>
              <a:off x="9751600" y="2463225"/>
              <a:ext cx="973225" cy="184325"/>
            </a:xfrm>
            <a:custGeom>
              <a:rect b="b" l="l" r="r" t="t"/>
              <a:pathLst>
                <a:path extrusionOk="0" h="7373" w="38929">
                  <a:moveTo>
                    <a:pt x="234" y="1"/>
                  </a:moveTo>
                  <a:cubicBezTo>
                    <a:pt x="134" y="1"/>
                    <a:pt x="34" y="68"/>
                    <a:pt x="1" y="201"/>
                  </a:cubicBezTo>
                  <a:cubicBezTo>
                    <a:pt x="1" y="301"/>
                    <a:pt x="101" y="401"/>
                    <a:pt x="201" y="401"/>
                  </a:cubicBezTo>
                  <a:cubicBezTo>
                    <a:pt x="468" y="434"/>
                    <a:pt x="26119" y="2536"/>
                    <a:pt x="38628" y="7373"/>
                  </a:cubicBezTo>
                  <a:lnTo>
                    <a:pt x="38695" y="7373"/>
                  </a:lnTo>
                  <a:cubicBezTo>
                    <a:pt x="38762" y="7373"/>
                    <a:pt x="38862" y="7339"/>
                    <a:pt x="38895" y="7239"/>
                  </a:cubicBezTo>
                  <a:cubicBezTo>
                    <a:pt x="38929" y="7139"/>
                    <a:pt x="38895" y="7039"/>
                    <a:pt x="38762" y="6972"/>
                  </a:cubicBezTo>
                  <a:cubicBezTo>
                    <a:pt x="26186" y="2102"/>
                    <a:pt x="501" y="34"/>
                    <a:pt x="234"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9"/>
            <p:cNvSpPr/>
            <p:nvPr/>
          </p:nvSpPr>
          <p:spPr>
            <a:xfrm>
              <a:off x="9732425" y="2550800"/>
              <a:ext cx="973225" cy="184325"/>
            </a:xfrm>
            <a:custGeom>
              <a:rect b="b" l="l" r="r" t="t"/>
              <a:pathLst>
                <a:path extrusionOk="0" h="7373" w="38929">
                  <a:moveTo>
                    <a:pt x="234" y="0"/>
                  </a:moveTo>
                  <a:cubicBezTo>
                    <a:pt x="101" y="0"/>
                    <a:pt x="1" y="67"/>
                    <a:pt x="1" y="167"/>
                  </a:cubicBezTo>
                  <a:cubicBezTo>
                    <a:pt x="1" y="301"/>
                    <a:pt x="67" y="401"/>
                    <a:pt x="167" y="401"/>
                  </a:cubicBezTo>
                  <a:cubicBezTo>
                    <a:pt x="434" y="434"/>
                    <a:pt x="26286" y="3469"/>
                    <a:pt x="38628" y="7372"/>
                  </a:cubicBezTo>
                  <a:lnTo>
                    <a:pt x="38695" y="7372"/>
                  </a:lnTo>
                  <a:cubicBezTo>
                    <a:pt x="38762" y="7372"/>
                    <a:pt x="38862" y="7339"/>
                    <a:pt x="38895" y="7239"/>
                  </a:cubicBezTo>
                  <a:cubicBezTo>
                    <a:pt x="38928" y="7139"/>
                    <a:pt x="38862" y="7005"/>
                    <a:pt x="38762" y="6972"/>
                  </a:cubicBezTo>
                  <a:cubicBezTo>
                    <a:pt x="26353" y="3069"/>
                    <a:pt x="501" y="34"/>
                    <a:pt x="234"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9"/>
            <p:cNvSpPr/>
            <p:nvPr/>
          </p:nvSpPr>
          <p:spPr>
            <a:xfrm>
              <a:off x="9712425" y="2638200"/>
              <a:ext cx="973200" cy="184475"/>
            </a:xfrm>
            <a:custGeom>
              <a:rect b="b" l="l" r="r" t="t"/>
              <a:pathLst>
                <a:path extrusionOk="0" h="7379" w="38928">
                  <a:moveTo>
                    <a:pt x="215" y="0"/>
                  </a:moveTo>
                  <a:cubicBezTo>
                    <a:pt x="108" y="0"/>
                    <a:pt x="33" y="87"/>
                    <a:pt x="33" y="174"/>
                  </a:cubicBezTo>
                  <a:cubicBezTo>
                    <a:pt x="0" y="307"/>
                    <a:pt x="100" y="407"/>
                    <a:pt x="200" y="407"/>
                  </a:cubicBezTo>
                  <a:cubicBezTo>
                    <a:pt x="467" y="440"/>
                    <a:pt x="25818" y="3876"/>
                    <a:pt x="38661" y="7379"/>
                  </a:cubicBezTo>
                  <a:lnTo>
                    <a:pt x="38694" y="7379"/>
                  </a:lnTo>
                  <a:cubicBezTo>
                    <a:pt x="38794" y="7379"/>
                    <a:pt x="38894" y="7312"/>
                    <a:pt x="38894" y="7245"/>
                  </a:cubicBezTo>
                  <a:cubicBezTo>
                    <a:pt x="38928" y="7112"/>
                    <a:pt x="38861" y="7012"/>
                    <a:pt x="38761" y="6979"/>
                  </a:cubicBezTo>
                  <a:cubicBezTo>
                    <a:pt x="25919" y="3476"/>
                    <a:pt x="500" y="40"/>
                    <a:pt x="267" y="7"/>
                  </a:cubicBezTo>
                  <a:cubicBezTo>
                    <a:pt x="249" y="2"/>
                    <a:pt x="232" y="0"/>
                    <a:pt x="215"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9"/>
            <p:cNvSpPr/>
            <p:nvPr/>
          </p:nvSpPr>
          <p:spPr>
            <a:xfrm>
              <a:off x="9693225" y="2725975"/>
              <a:ext cx="973225" cy="184275"/>
            </a:xfrm>
            <a:custGeom>
              <a:rect b="b" l="l" r="r" t="t"/>
              <a:pathLst>
                <a:path extrusionOk="0" h="7371" w="38929">
                  <a:moveTo>
                    <a:pt x="317" y="1"/>
                  </a:moveTo>
                  <a:cubicBezTo>
                    <a:pt x="178" y="1"/>
                    <a:pt x="93" y="11"/>
                    <a:pt x="68" y="32"/>
                  </a:cubicBezTo>
                  <a:cubicBezTo>
                    <a:pt x="34" y="98"/>
                    <a:pt x="1" y="165"/>
                    <a:pt x="1" y="232"/>
                  </a:cubicBezTo>
                  <a:cubicBezTo>
                    <a:pt x="30" y="319"/>
                    <a:pt x="109" y="405"/>
                    <a:pt x="216" y="405"/>
                  </a:cubicBezTo>
                  <a:cubicBezTo>
                    <a:pt x="233" y="405"/>
                    <a:pt x="250" y="403"/>
                    <a:pt x="268" y="399"/>
                  </a:cubicBezTo>
                  <a:lnTo>
                    <a:pt x="301" y="399"/>
                  </a:lnTo>
                  <a:cubicBezTo>
                    <a:pt x="313" y="398"/>
                    <a:pt x="326" y="398"/>
                    <a:pt x="341" y="398"/>
                  </a:cubicBezTo>
                  <a:cubicBezTo>
                    <a:pt x="2035" y="398"/>
                    <a:pt x="26098" y="4064"/>
                    <a:pt x="38628" y="7370"/>
                  </a:cubicBezTo>
                  <a:lnTo>
                    <a:pt x="38695" y="7370"/>
                  </a:lnTo>
                  <a:cubicBezTo>
                    <a:pt x="38795" y="7370"/>
                    <a:pt x="38862" y="7304"/>
                    <a:pt x="38895" y="7237"/>
                  </a:cubicBezTo>
                  <a:cubicBezTo>
                    <a:pt x="38929" y="7103"/>
                    <a:pt x="38862" y="7003"/>
                    <a:pt x="38762" y="6970"/>
                  </a:cubicBezTo>
                  <a:cubicBezTo>
                    <a:pt x="27455" y="3984"/>
                    <a:pt x="3083" y="1"/>
                    <a:pt x="317"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9"/>
            <p:cNvSpPr/>
            <p:nvPr/>
          </p:nvSpPr>
          <p:spPr>
            <a:xfrm>
              <a:off x="9673225" y="2813325"/>
              <a:ext cx="969050" cy="205325"/>
            </a:xfrm>
            <a:custGeom>
              <a:rect b="b" l="l" r="r" t="t"/>
              <a:pathLst>
                <a:path extrusionOk="0" h="8213" w="38762">
                  <a:moveTo>
                    <a:pt x="227" y="0"/>
                  </a:moveTo>
                  <a:cubicBezTo>
                    <a:pt x="141" y="0"/>
                    <a:pt x="62" y="87"/>
                    <a:pt x="34" y="174"/>
                  </a:cubicBezTo>
                  <a:cubicBezTo>
                    <a:pt x="0" y="274"/>
                    <a:pt x="100" y="407"/>
                    <a:pt x="200" y="407"/>
                  </a:cubicBezTo>
                  <a:cubicBezTo>
                    <a:pt x="434" y="474"/>
                    <a:pt x="24584" y="4777"/>
                    <a:pt x="38494" y="8213"/>
                  </a:cubicBezTo>
                  <a:lnTo>
                    <a:pt x="38528" y="8213"/>
                  </a:lnTo>
                  <a:cubicBezTo>
                    <a:pt x="38628" y="8213"/>
                    <a:pt x="38728" y="8146"/>
                    <a:pt x="38728" y="8046"/>
                  </a:cubicBezTo>
                  <a:cubicBezTo>
                    <a:pt x="38761" y="7946"/>
                    <a:pt x="38695" y="7812"/>
                    <a:pt x="38594" y="7779"/>
                  </a:cubicBezTo>
                  <a:cubicBezTo>
                    <a:pt x="24685" y="4377"/>
                    <a:pt x="534" y="40"/>
                    <a:pt x="267" y="7"/>
                  </a:cubicBezTo>
                  <a:cubicBezTo>
                    <a:pt x="254" y="2"/>
                    <a:pt x="240" y="0"/>
                    <a:pt x="227"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9"/>
            <p:cNvSpPr/>
            <p:nvPr/>
          </p:nvSpPr>
          <p:spPr>
            <a:xfrm>
              <a:off x="9654050" y="2900825"/>
              <a:ext cx="964025" cy="225400"/>
            </a:xfrm>
            <a:custGeom>
              <a:rect b="b" l="l" r="r" t="t"/>
              <a:pathLst>
                <a:path extrusionOk="0" h="9016" w="38561">
                  <a:moveTo>
                    <a:pt x="216" y="1"/>
                  </a:moveTo>
                  <a:cubicBezTo>
                    <a:pt x="134" y="1"/>
                    <a:pt x="61" y="66"/>
                    <a:pt x="33" y="176"/>
                  </a:cubicBezTo>
                  <a:cubicBezTo>
                    <a:pt x="0" y="276"/>
                    <a:pt x="67" y="376"/>
                    <a:pt x="200" y="410"/>
                  </a:cubicBezTo>
                  <a:cubicBezTo>
                    <a:pt x="434" y="476"/>
                    <a:pt x="23950" y="5814"/>
                    <a:pt x="38294" y="9016"/>
                  </a:cubicBezTo>
                  <a:lnTo>
                    <a:pt x="38361" y="9016"/>
                  </a:lnTo>
                  <a:cubicBezTo>
                    <a:pt x="38427" y="9016"/>
                    <a:pt x="38528" y="8949"/>
                    <a:pt x="38561" y="8849"/>
                  </a:cubicBezTo>
                  <a:cubicBezTo>
                    <a:pt x="38561" y="8749"/>
                    <a:pt x="38494" y="8616"/>
                    <a:pt x="38394" y="8616"/>
                  </a:cubicBezTo>
                  <a:cubicBezTo>
                    <a:pt x="24051" y="5413"/>
                    <a:pt x="500" y="76"/>
                    <a:pt x="267" y="9"/>
                  </a:cubicBezTo>
                  <a:cubicBezTo>
                    <a:pt x="250" y="4"/>
                    <a:pt x="233" y="1"/>
                    <a:pt x="216"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9"/>
            <p:cNvSpPr/>
            <p:nvPr/>
          </p:nvSpPr>
          <p:spPr>
            <a:xfrm>
              <a:off x="9634850" y="2988400"/>
              <a:ext cx="961550" cy="235400"/>
            </a:xfrm>
            <a:custGeom>
              <a:rect b="b" l="l" r="r" t="t"/>
              <a:pathLst>
                <a:path extrusionOk="0" h="9416" w="38462">
                  <a:moveTo>
                    <a:pt x="215" y="0"/>
                  </a:moveTo>
                  <a:cubicBezTo>
                    <a:pt x="134" y="0"/>
                    <a:pt x="62" y="60"/>
                    <a:pt x="34" y="142"/>
                  </a:cubicBezTo>
                  <a:cubicBezTo>
                    <a:pt x="1" y="276"/>
                    <a:pt x="68" y="376"/>
                    <a:pt x="168" y="409"/>
                  </a:cubicBezTo>
                  <a:cubicBezTo>
                    <a:pt x="401" y="476"/>
                    <a:pt x="24652" y="7414"/>
                    <a:pt x="38228" y="9416"/>
                  </a:cubicBezTo>
                  <a:lnTo>
                    <a:pt x="38261" y="9416"/>
                  </a:lnTo>
                  <a:cubicBezTo>
                    <a:pt x="38362" y="9416"/>
                    <a:pt x="38428" y="9349"/>
                    <a:pt x="38462" y="9249"/>
                  </a:cubicBezTo>
                  <a:cubicBezTo>
                    <a:pt x="38462" y="9115"/>
                    <a:pt x="38395" y="9015"/>
                    <a:pt x="38261" y="9015"/>
                  </a:cubicBezTo>
                  <a:cubicBezTo>
                    <a:pt x="24718" y="7014"/>
                    <a:pt x="535" y="76"/>
                    <a:pt x="268" y="9"/>
                  </a:cubicBezTo>
                  <a:cubicBezTo>
                    <a:pt x="250" y="3"/>
                    <a:pt x="232" y="0"/>
                    <a:pt x="215"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9"/>
            <p:cNvSpPr/>
            <p:nvPr/>
          </p:nvSpPr>
          <p:spPr>
            <a:xfrm>
              <a:off x="10905775" y="1762050"/>
              <a:ext cx="1244225" cy="1714425"/>
            </a:xfrm>
            <a:custGeom>
              <a:rect b="b" l="l" r="r" t="t"/>
              <a:pathLst>
                <a:path extrusionOk="0" h="68577" w="49769">
                  <a:moveTo>
                    <a:pt x="19076" y="429"/>
                  </a:moveTo>
                  <a:cubicBezTo>
                    <a:pt x="29026" y="429"/>
                    <a:pt x="47503" y="9810"/>
                    <a:pt x="49302" y="10735"/>
                  </a:cubicBezTo>
                  <a:lnTo>
                    <a:pt x="36560" y="68143"/>
                  </a:lnTo>
                  <a:cubicBezTo>
                    <a:pt x="10307" y="65775"/>
                    <a:pt x="1601" y="61772"/>
                    <a:pt x="467" y="61205"/>
                  </a:cubicBezTo>
                  <a:lnTo>
                    <a:pt x="13476" y="2663"/>
                  </a:lnTo>
                  <a:cubicBezTo>
                    <a:pt x="14464" y="1068"/>
                    <a:pt x="16480" y="429"/>
                    <a:pt x="19076" y="429"/>
                  </a:cubicBezTo>
                  <a:close/>
                  <a:moveTo>
                    <a:pt x="19087" y="0"/>
                  </a:moveTo>
                  <a:cubicBezTo>
                    <a:pt x="16093" y="0"/>
                    <a:pt x="14082" y="822"/>
                    <a:pt x="13076" y="2463"/>
                  </a:cubicBezTo>
                  <a:cubicBezTo>
                    <a:pt x="13076" y="2496"/>
                    <a:pt x="13076" y="2496"/>
                    <a:pt x="13043" y="2530"/>
                  </a:cubicBezTo>
                  <a:lnTo>
                    <a:pt x="0" y="61272"/>
                  </a:lnTo>
                  <a:cubicBezTo>
                    <a:pt x="0" y="61372"/>
                    <a:pt x="33" y="61438"/>
                    <a:pt x="100" y="61505"/>
                  </a:cubicBezTo>
                  <a:cubicBezTo>
                    <a:pt x="200" y="61538"/>
                    <a:pt x="8206" y="66008"/>
                    <a:pt x="36693" y="68577"/>
                  </a:cubicBezTo>
                  <a:lnTo>
                    <a:pt x="36726" y="68577"/>
                  </a:lnTo>
                  <a:cubicBezTo>
                    <a:pt x="36826" y="68577"/>
                    <a:pt x="36893" y="68510"/>
                    <a:pt x="36926" y="68410"/>
                  </a:cubicBezTo>
                  <a:lnTo>
                    <a:pt x="49736" y="10669"/>
                  </a:lnTo>
                  <a:cubicBezTo>
                    <a:pt x="49769" y="10569"/>
                    <a:pt x="49736" y="10502"/>
                    <a:pt x="49636" y="10435"/>
                  </a:cubicBezTo>
                  <a:cubicBezTo>
                    <a:pt x="49569" y="10402"/>
                    <a:pt x="41730" y="6299"/>
                    <a:pt x="33357" y="3297"/>
                  </a:cubicBezTo>
                  <a:cubicBezTo>
                    <a:pt x="27314" y="1097"/>
                    <a:pt x="22545" y="0"/>
                    <a:pt x="19087" y="0"/>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9"/>
            <p:cNvSpPr/>
            <p:nvPr/>
          </p:nvSpPr>
          <p:spPr>
            <a:xfrm>
              <a:off x="11467825" y="3357200"/>
              <a:ext cx="311100" cy="47575"/>
            </a:xfrm>
            <a:custGeom>
              <a:rect b="b" l="l" r="r" t="t"/>
              <a:pathLst>
                <a:path extrusionOk="0" h="1903" w="12444">
                  <a:moveTo>
                    <a:pt x="268" y="1"/>
                  </a:moveTo>
                  <a:cubicBezTo>
                    <a:pt x="168" y="1"/>
                    <a:pt x="68" y="67"/>
                    <a:pt x="34" y="201"/>
                  </a:cubicBezTo>
                  <a:cubicBezTo>
                    <a:pt x="1" y="301"/>
                    <a:pt x="101" y="401"/>
                    <a:pt x="201" y="434"/>
                  </a:cubicBezTo>
                  <a:cubicBezTo>
                    <a:pt x="6038" y="1535"/>
                    <a:pt x="12143" y="1902"/>
                    <a:pt x="12210" y="1902"/>
                  </a:cubicBezTo>
                  <a:cubicBezTo>
                    <a:pt x="12343" y="1902"/>
                    <a:pt x="12443" y="1835"/>
                    <a:pt x="12443" y="1702"/>
                  </a:cubicBezTo>
                  <a:cubicBezTo>
                    <a:pt x="12443" y="1602"/>
                    <a:pt x="12343" y="1502"/>
                    <a:pt x="12243" y="1502"/>
                  </a:cubicBezTo>
                  <a:cubicBezTo>
                    <a:pt x="12176" y="1502"/>
                    <a:pt x="6105" y="1135"/>
                    <a:pt x="268"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9"/>
            <p:cNvSpPr/>
            <p:nvPr/>
          </p:nvSpPr>
          <p:spPr>
            <a:xfrm>
              <a:off x="11191800" y="1830225"/>
              <a:ext cx="728050" cy="590500"/>
            </a:xfrm>
            <a:custGeom>
              <a:rect b="b" l="l" r="r" t="t"/>
              <a:pathLst>
                <a:path extrusionOk="0" h="23620" w="29122">
                  <a:moveTo>
                    <a:pt x="7700" y="414"/>
                  </a:moveTo>
                  <a:cubicBezTo>
                    <a:pt x="15775" y="414"/>
                    <a:pt x="27246" y="6189"/>
                    <a:pt x="28654" y="6908"/>
                  </a:cubicBezTo>
                  <a:cubicBezTo>
                    <a:pt x="28354" y="8175"/>
                    <a:pt x="26153" y="16915"/>
                    <a:pt x="24551" y="23119"/>
                  </a:cubicBezTo>
                  <a:cubicBezTo>
                    <a:pt x="12943" y="19350"/>
                    <a:pt x="2135" y="17682"/>
                    <a:pt x="468" y="17449"/>
                  </a:cubicBezTo>
                  <a:lnTo>
                    <a:pt x="4137" y="903"/>
                  </a:lnTo>
                  <a:cubicBezTo>
                    <a:pt x="5201" y="563"/>
                    <a:pt x="6407" y="414"/>
                    <a:pt x="7700" y="414"/>
                  </a:cubicBezTo>
                  <a:close/>
                  <a:moveTo>
                    <a:pt x="7696" y="1"/>
                  </a:moveTo>
                  <a:cubicBezTo>
                    <a:pt x="6252" y="1"/>
                    <a:pt x="4985" y="179"/>
                    <a:pt x="3903" y="536"/>
                  </a:cubicBezTo>
                  <a:cubicBezTo>
                    <a:pt x="3837" y="570"/>
                    <a:pt x="3770" y="636"/>
                    <a:pt x="3770" y="703"/>
                  </a:cubicBezTo>
                  <a:lnTo>
                    <a:pt x="1" y="17582"/>
                  </a:lnTo>
                  <a:cubicBezTo>
                    <a:pt x="1" y="17649"/>
                    <a:pt x="1" y="17715"/>
                    <a:pt x="34" y="17749"/>
                  </a:cubicBezTo>
                  <a:cubicBezTo>
                    <a:pt x="67" y="17782"/>
                    <a:pt x="134" y="17815"/>
                    <a:pt x="201" y="17849"/>
                  </a:cubicBezTo>
                  <a:cubicBezTo>
                    <a:pt x="301" y="17849"/>
                    <a:pt x="12009" y="19450"/>
                    <a:pt x="24618" y="23586"/>
                  </a:cubicBezTo>
                  <a:cubicBezTo>
                    <a:pt x="24652" y="23620"/>
                    <a:pt x="24685" y="23620"/>
                    <a:pt x="24685" y="23620"/>
                  </a:cubicBezTo>
                  <a:cubicBezTo>
                    <a:pt x="24718" y="23620"/>
                    <a:pt x="24785" y="23586"/>
                    <a:pt x="24785" y="23586"/>
                  </a:cubicBezTo>
                  <a:cubicBezTo>
                    <a:pt x="24852" y="23553"/>
                    <a:pt x="24885" y="23520"/>
                    <a:pt x="24885" y="23453"/>
                  </a:cubicBezTo>
                  <a:cubicBezTo>
                    <a:pt x="26620" y="16748"/>
                    <a:pt x="29121" y="6841"/>
                    <a:pt x="29121" y="6841"/>
                  </a:cubicBezTo>
                  <a:cubicBezTo>
                    <a:pt x="29121" y="6774"/>
                    <a:pt x="29088" y="6674"/>
                    <a:pt x="28988" y="6607"/>
                  </a:cubicBezTo>
                  <a:cubicBezTo>
                    <a:pt x="28955" y="6607"/>
                    <a:pt x="24752" y="4373"/>
                    <a:pt x="19581" y="2538"/>
                  </a:cubicBezTo>
                  <a:cubicBezTo>
                    <a:pt x="14827" y="847"/>
                    <a:pt x="10841" y="1"/>
                    <a:pt x="7696" y="1"/>
                  </a:cubicBezTo>
                  <a:close/>
                </a:path>
              </a:pathLst>
            </a:custGeom>
            <a:solidFill>
              <a:srgbClr val="E7C8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9"/>
            <p:cNvSpPr/>
            <p:nvPr/>
          </p:nvSpPr>
          <p:spPr>
            <a:xfrm>
              <a:off x="11042525" y="1895325"/>
              <a:ext cx="2193250" cy="2455725"/>
            </a:xfrm>
            <a:custGeom>
              <a:rect b="b" l="l" r="r" t="t"/>
              <a:pathLst>
                <a:path extrusionOk="0" h="98229" w="87730">
                  <a:moveTo>
                    <a:pt x="57975" y="1"/>
                  </a:moveTo>
                  <a:lnTo>
                    <a:pt x="1" y="22483"/>
                  </a:lnTo>
                  <a:lnTo>
                    <a:pt x="28521" y="96069"/>
                  </a:lnTo>
                  <a:cubicBezTo>
                    <a:pt x="29061" y="97407"/>
                    <a:pt x="30336" y="98229"/>
                    <a:pt x="31686" y="98229"/>
                  </a:cubicBezTo>
                  <a:cubicBezTo>
                    <a:pt x="32087" y="98229"/>
                    <a:pt x="32494" y="98157"/>
                    <a:pt x="32891" y="98004"/>
                  </a:cubicBezTo>
                  <a:lnTo>
                    <a:pt x="87730" y="76722"/>
                  </a:lnTo>
                  <a:lnTo>
                    <a:pt x="57975" y="1"/>
                  </a:lnTo>
                  <a:close/>
                </a:path>
              </a:pathLst>
            </a:custGeom>
            <a:solidFill>
              <a:srgbClr val="7F6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9"/>
            <p:cNvSpPr/>
            <p:nvPr/>
          </p:nvSpPr>
          <p:spPr>
            <a:xfrm>
              <a:off x="11070875" y="1875300"/>
              <a:ext cx="2134050" cy="2444600"/>
            </a:xfrm>
            <a:custGeom>
              <a:rect b="b" l="l" r="r" t="t"/>
              <a:pathLst>
                <a:path extrusionOk="0" h="97784" w="85362">
                  <a:moveTo>
                    <a:pt x="55574" y="1"/>
                  </a:moveTo>
                  <a:lnTo>
                    <a:pt x="1" y="21550"/>
                  </a:lnTo>
                  <a:lnTo>
                    <a:pt x="29155" y="96704"/>
                  </a:lnTo>
                  <a:cubicBezTo>
                    <a:pt x="29412" y="97372"/>
                    <a:pt x="30046" y="97783"/>
                    <a:pt x="30721" y="97783"/>
                  </a:cubicBezTo>
                  <a:cubicBezTo>
                    <a:pt x="30921" y="97783"/>
                    <a:pt x="31125" y="97747"/>
                    <a:pt x="31323" y="97671"/>
                  </a:cubicBezTo>
                  <a:lnTo>
                    <a:pt x="85362" y="76723"/>
                  </a:lnTo>
                  <a:lnTo>
                    <a:pt x="555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9"/>
            <p:cNvSpPr/>
            <p:nvPr/>
          </p:nvSpPr>
          <p:spPr>
            <a:xfrm>
              <a:off x="11007500" y="1806100"/>
              <a:ext cx="2193250" cy="2480975"/>
            </a:xfrm>
            <a:custGeom>
              <a:rect b="b" l="l" r="r" t="t"/>
              <a:pathLst>
                <a:path extrusionOk="0" h="99239" w="87730">
                  <a:moveTo>
                    <a:pt x="57975" y="0"/>
                  </a:moveTo>
                  <a:lnTo>
                    <a:pt x="1" y="22516"/>
                  </a:lnTo>
                  <a:lnTo>
                    <a:pt x="29755" y="99238"/>
                  </a:lnTo>
                  <a:lnTo>
                    <a:pt x="87730" y="76722"/>
                  </a:lnTo>
                  <a:lnTo>
                    <a:pt x="579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9"/>
            <p:cNvSpPr/>
            <p:nvPr/>
          </p:nvSpPr>
          <p:spPr>
            <a:xfrm>
              <a:off x="11007500" y="2278100"/>
              <a:ext cx="978225" cy="2008975"/>
            </a:xfrm>
            <a:custGeom>
              <a:rect b="b" l="l" r="r" t="t"/>
              <a:pathLst>
                <a:path extrusionOk="0" h="80359" w="39129">
                  <a:moveTo>
                    <a:pt x="9374" y="1"/>
                  </a:moveTo>
                  <a:lnTo>
                    <a:pt x="1" y="3636"/>
                  </a:lnTo>
                  <a:lnTo>
                    <a:pt x="29755" y="80358"/>
                  </a:lnTo>
                  <a:lnTo>
                    <a:pt x="39129" y="76722"/>
                  </a:lnTo>
                  <a:lnTo>
                    <a:pt x="937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9"/>
            <p:cNvSpPr/>
            <p:nvPr/>
          </p:nvSpPr>
          <p:spPr>
            <a:xfrm>
              <a:off x="11241850" y="2263925"/>
              <a:ext cx="779725" cy="1931400"/>
            </a:xfrm>
            <a:custGeom>
              <a:rect b="b" l="l" r="r" t="t"/>
              <a:pathLst>
                <a:path extrusionOk="0" h="77256" w="31189">
                  <a:moveTo>
                    <a:pt x="1434" y="0"/>
                  </a:moveTo>
                  <a:lnTo>
                    <a:pt x="0" y="568"/>
                  </a:lnTo>
                  <a:lnTo>
                    <a:pt x="29755" y="77256"/>
                  </a:lnTo>
                  <a:lnTo>
                    <a:pt x="31189" y="76722"/>
                  </a:lnTo>
                  <a:lnTo>
                    <a:pt x="1434" y="0"/>
                  </a:lnTo>
                  <a:close/>
                </a:path>
              </a:pathLst>
            </a:custGeom>
            <a:solidFill>
              <a:srgbClr val="EDB6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9"/>
            <p:cNvSpPr/>
            <p:nvPr/>
          </p:nvSpPr>
          <p:spPr>
            <a:xfrm>
              <a:off x="11420300" y="1939525"/>
              <a:ext cx="1635350" cy="2099850"/>
            </a:xfrm>
            <a:custGeom>
              <a:rect b="b" l="l" r="r" t="t"/>
              <a:pathLst>
                <a:path extrusionOk="0" h="83994" w="65414">
                  <a:moveTo>
                    <a:pt x="36393" y="568"/>
                  </a:moveTo>
                  <a:cubicBezTo>
                    <a:pt x="36693" y="1168"/>
                    <a:pt x="37194" y="1668"/>
                    <a:pt x="37827" y="1969"/>
                  </a:cubicBezTo>
                  <a:cubicBezTo>
                    <a:pt x="38190" y="2121"/>
                    <a:pt x="38574" y="2197"/>
                    <a:pt x="38961" y="2197"/>
                  </a:cubicBezTo>
                  <a:cubicBezTo>
                    <a:pt x="39251" y="2197"/>
                    <a:pt x="39543" y="2154"/>
                    <a:pt x="39829" y="2069"/>
                  </a:cubicBezTo>
                  <a:lnTo>
                    <a:pt x="64880" y="66682"/>
                  </a:lnTo>
                  <a:cubicBezTo>
                    <a:pt x="64280" y="66982"/>
                    <a:pt x="63779" y="67482"/>
                    <a:pt x="63512" y="68116"/>
                  </a:cubicBezTo>
                  <a:cubicBezTo>
                    <a:pt x="63212" y="68750"/>
                    <a:pt x="63179" y="69450"/>
                    <a:pt x="63379" y="70117"/>
                  </a:cubicBezTo>
                  <a:lnTo>
                    <a:pt x="29021" y="83460"/>
                  </a:lnTo>
                  <a:cubicBezTo>
                    <a:pt x="28554" y="82426"/>
                    <a:pt x="27520" y="81826"/>
                    <a:pt x="26419" y="81826"/>
                  </a:cubicBezTo>
                  <a:cubicBezTo>
                    <a:pt x="26152" y="81826"/>
                    <a:pt x="25886" y="81859"/>
                    <a:pt x="25585" y="81926"/>
                  </a:cubicBezTo>
                  <a:lnTo>
                    <a:pt x="534" y="17313"/>
                  </a:lnTo>
                  <a:cubicBezTo>
                    <a:pt x="1168" y="17013"/>
                    <a:pt x="1635" y="16512"/>
                    <a:pt x="1935" y="15879"/>
                  </a:cubicBezTo>
                  <a:cubicBezTo>
                    <a:pt x="2202" y="15245"/>
                    <a:pt x="2235" y="14544"/>
                    <a:pt x="2035" y="13877"/>
                  </a:cubicBezTo>
                  <a:lnTo>
                    <a:pt x="36393" y="568"/>
                  </a:lnTo>
                  <a:close/>
                  <a:moveTo>
                    <a:pt x="36627" y="1"/>
                  </a:moveTo>
                  <a:lnTo>
                    <a:pt x="1502" y="13644"/>
                  </a:lnTo>
                  <a:lnTo>
                    <a:pt x="1568" y="13844"/>
                  </a:lnTo>
                  <a:cubicBezTo>
                    <a:pt x="1802" y="14444"/>
                    <a:pt x="1802" y="15111"/>
                    <a:pt x="1535" y="15712"/>
                  </a:cubicBezTo>
                  <a:cubicBezTo>
                    <a:pt x="1268" y="16312"/>
                    <a:pt x="801" y="16779"/>
                    <a:pt x="167" y="17013"/>
                  </a:cubicBezTo>
                  <a:lnTo>
                    <a:pt x="0" y="17079"/>
                  </a:lnTo>
                  <a:lnTo>
                    <a:pt x="25352" y="82460"/>
                  </a:lnTo>
                  <a:lnTo>
                    <a:pt x="25552" y="82393"/>
                  </a:lnTo>
                  <a:cubicBezTo>
                    <a:pt x="25847" y="82276"/>
                    <a:pt x="26149" y="82221"/>
                    <a:pt x="26445" y="82221"/>
                  </a:cubicBezTo>
                  <a:cubicBezTo>
                    <a:pt x="27422" y="82221"/>
                    <a:pt x="28337" y="82821"/>
                    <a:pt x="28721" y="83794"/>
                  </a:cubicBezTo>
                  <a:lnTo>
                    <a:pt x="28788" y="83994"/>
                  </a:lnTo>
                  <a:lnTo>
                    <a:pt x="63913" y="70351"/>
                  </a:lnTo>
                  <a:lnTo>
                    <a:pt x="63846" y="70184"/>
                  </a:lnTo>
                  <a:cubicBezTo>
                    <a:pt x="63346" y="68917"/>
                    <a:pt x="63979" y="67482"/>
                    <a:pt x="65247" y="66982"/>
                  </a:cubicBezTo>
                  <a:lnTo>
                    <a:pt x="65414" y="66915"/>
                  </a:lnTo>
                  <a:lnTo>
                    <a:pt x="40129" y="1735"/>
                  </a:lnTo>
                  <a:lnTo>
                    <a:pt x="40062" y="1535"/>
                  </a:lnTo>
                  <a:lnTo>
                    <a:pt x="39862" y="1602"/>
                  </a:lnTo>
                  <a:cubicBezTo>
                    <a:pt x="39568" y="1718"/>
                    <a:pt x="39266" y="1773"/>
                    <a:pt x="38969" y="1773"/>
                  </a:cubicBezTo>
                  <a:cubicBezTo>
                    <a:pt x="37992" y="1773"/>
                    <a:pt x="37077" y="1173"/>
                    <a:pt x="36693" y="201"/>
                  </a:cubicBezTo>
                  <a:lnTo>
                    <a:pt x="3662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9"/>
            <p:cNvSpPr/>
            <p:nvPr/>
          </p:nvSpPr>
          <p:spPr>
            <a:xfrm>
              <a:off x="12426025" y="3694125"/>
              <a:ext cx="241025" cy="154300"/>
            </a:xfrm>
            <a:custGeom>
              <a:rect b="b" l="l" r="r" t="t"/>
              <a:pathLst>
                <a:path extrusionOk="0" h="6172" w="9641">
                  <a:moveTo>
                    <a:pt x="8540" y="0"/>
                  </a:moveTo>
                  <a:lnTo>
                    <a:pt x="0" y="3336"/>
                  </a:lnTo>
                  <a:lnTo>
                    <a:pt x="1101" y="6171"/>
                  </a:lnTo>
                  <a:lnTo>
                    <a:pt x="9640" y="2869"/>
                  </a:lnTo>
                  <a:lnTo>
                    <a:pt x="85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9"/>
            <p:cNvSpPr/>
            <p:nvPr/>
          </p:nvSpPr>
          <p:spPr>
            <a:xfrm>
              <a:off x="11801400" y="2764275"/>
              <a:ext cx="933200" cy="577950"/>
            </a:xfrm>
            <a:custGeom>
              <a:rect b="b" l="l" r="r" t="t"/>
              <a:pathLst>
                <a:path extrusionOk="0" h="23118" w="37328">
                  <a:moveTo>
                    <a:pt x="33391" y="1"/>
                  </a:moveTo>
                  <a:lnTo>
                    <a:pt x="1" y="12943"/>
                  </a:lnTo>
                  <a:lnTo>
                    <a:pt x="3937" y="23117"/>
                  </a:lnTo>
                  <a:lnTo>
                    <a:pt x="37327" y="10175"/>
                  </a:lnTo>
                  <a:lnTo>
                    <a:pt x="3339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49"/>
            <p:cNvSpPr/>
            <p:nvPr/>
          </p:nvSpPr>
          <p:spPr>
            <a:xfrm>
              <a:off x="11744700" y="2617500"/>
              <a:ext cx="863975" cy="398650"/>
            </a:xfrm>
            <a:custGeom>
              <a:rect b="b" l="l" r="r" t="t"/>
              <a:pathLst>
                <a:path extrusionOk="0" h="15946" w="34559">
                  <a:moveTo>
                    <a:pt x="33391" y="1"/>
                  </a:moveTo>
                  <a:lnTo>
                    <a:pt x="0" y="12944"/>
                  </a:lnTo>
                  <a:lnTo>
                    <a:pt x="1135" y="15946"/>
                  </a:lnTo>
                  <a:lnTo>
                    <a:pt x="34558" y="2970"/>
                  </a:lnTo>
                  <a:lnTo>
                    <a:pt x="3339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9"/>
            <p:cNvSpPr/>
            <p:nvPr/>
          </p:nvSpPr>
          <p:spPr>
            <a:xfrm>
              <a:off x="11597925" y="2239750"/>
              <a:ext cx="863975" cy="397800"/>
            </a:xfrm>
            <a:custGeom>
              <a:rect b="b" l="l" r="r" t="t"/>
              <a:pathLst>
                <a:path extrusionOk="0" h="15912" w="34559">
                  <a:moveTo>
                    <a:pt x="33391" y="0"/>
                  </a:moveTo>
                  <a:lnTo>
                    <a:pt x="1" y="12943"/>
                  </a:lnTo>
                  <a:lnTo>
                    <a:pt x="1168" y="15911"/>
                  </a:lnTo>
                  <a:lnTo>
                    <a:pt x="34559" y="2969"/>
                  </a:lnTo>
                  <a:lnTo>
                    <a:pt x="333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 name="Google Shape;701;p49"/>
          <p:cNvSpPr/>
          <p:nvPr/>
        </p:nvSpPr>
        <p:spPr>
          <a:xfrm>
            <a:off x="12466875" y="4457550"/>
            <a:ext cx="343600" cy="435775"/>
          </a:xfrm>
          <a:custGeom>
            <a:rect b="b" l="l" r="r" t="t"/>
            <a:pathLst>
              <a:path extrusionOk="0" h="17431" w="13744">
                <a:moveTo>
                  <a:pt x="13252" y="1"/>
                </a:moveTo>
                <a:cubicBezTo>
                  <a:pt x="13215" y="1"/>
                  <a:pt x="13179" y="6"/>
                  <a:pt x="13143" y="18"/>
                </a:cubicBezTo>
                <a:cubicBezTo>
                  <a:pt x="1" y="4088"/>
                  <a:pt x="167" y="16897"/>
                  <a:pt x="167" y="16997"/>
                </a:cubicBezTo>
                <a:cubicBezTo>
                  <a:pt x="167" y="17231"/>
                  <a:pt x="334" y="17431"/>
                  <a:pt x="568" y="17431"/>
                </a:cubicBezTo>
                <a:cubicBezTo>
                  <a:pt x="801" y="17431"/>
                  <a:pt x="1001" y="17231"/>
                  <a:pt x="1001" y="16997"/>
                </a:cubicBezTo>
                <a:cubicBezTo>
                  <a:pt x="968" y="16497"/>
                  <a:pt x="868" y="4688"/>
                  <a:pt x="13377" y="819"/>
                </a:cubicBezTo>
                <a:cubicBezTo>
                  <a:pt x="13610" y="752"/>
                  <a:pt x="13744" y="519"/>
                  <a:pt x="13677" y="285"/>
                </a:cubicBezTo>
                <a:cubicBezTo>
                  <a:pt x="13595" y="120"/>
                  <a:pt x="13422" y="1"/>
                  <a:pt x="132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 name="Google Shape;702;p49"/>
          <p:cNvGrpSpPr/>
          <p:nvPr/>
        </p:nvGrpSpPr>
        <p:grpSpPr>
          <a:xfrm rot="892186">
            <a:off x="5751604" y="3709378"/>
            <a:ext cx="2451267" cy="900546"/>
            <a:chOff x="10253036" y="3422449"/>
            <a:chExt cx="2748147" cy="1009614"/>
          </a:xfrm>
        </p:grpSpPr>
        <p:sp>
          <p:nvSpPr>
            <p:cNvPr id="703" name="Google Shape;703;p49"/>
            <p:cNvSpPr/>
            <p:nvPr/>
          </p:nvSpPr>
          <p:spPr>
            <a:xfrm>
              <a:off x="12035804" y="3479245"/>
              <a:ext cx="274842" cy="429801"/>
            </a:xfrm>
            <a:custGeom>
              <a:rect b="b" l="l" r="r" t="t"/>
              <a:pathLst>
                <a:path extrusionOk="0" h="12827" w="8203">
                  <a:moveTo>
                    <a:pt x="1" y="0"/>
                  </a:moveTo>
                  <a:lnTo>
                    <a:pt x="1" y="12826"/>
                  </a:lnTo>
                  <a:lnTo>
                    <a:pt x="4102" y="9123"/>
                  </a:lnTo>
                  <a:lnTo>
                    <a:pt x="8203" y="12826"/>
                  </a:lnTo>
                  <a:lnTo>
                    <a:pt x="8203" y="0"/>
                  </a:lnTo>
                  <a:close/>
                </a:path>
              </a:pathLst>
            </a:custGeom>
            <a:solidFill>
              <a:srgbClr val="EF53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9"/>
            <p:cNvSpPr/>
            <p:nvPr/>
          </p:nvSpPr>
          <p:spPr>
            <a:xfrm>
              <a:off x="10253036" y="3907605"/>
              <a:ext cx="2492269" cy="466257"/>
            </a:xfrm>
            <a:custGeom>
              <a:rect b="b" l="l" r="r" t="t"/>
              <a:pathLst>
                <a:path extrusionOk="0" h="13915" w="74385">
                  <a:moveTo>
                    <a:pt x="74280" y="0"/>
                  </a:moveTo>
                  <a:lnTo>
                    <a:pt x="4060" y="7407"/>
                  </a:lnTo>
                  <a:cubicBezTo>
                    <a:pt x="2679" y="7491"/>
                    <a:pt x="1507" y="8370"/>
                    <a:pt x="1068" y="9688"/>
                  </a:cubicBezTo>
                  <a:lnTo>
                    <a:pt x="168" y="12262"/>
                  </a:lnTo>
                  <a:cubicBezTo>
                    <a:pt x="1" y="12743"/>
                    <a:pt x="147" y="13266"/>
                    <a:pt x="524" y="13601"/>
                  </a:cubicBezTo>
                  <a:cubicBezTo>
                    <a:pt x="754" y="13810"/>
                    <a:pt x="1047" y="13915"/>
                    <a:pt x="1340" y="13915"/>
                  </a:cubicBezTo>
                  <a:cubicBezTo>
                    <a:pt x="1528" y="13915"/>
                    <a:pt x="1717" y="13873"/>
                    <a:pt x="1905" y="13789"/>
                  </a:cubicBezTo>
                  <a:cubicBezTo>
                    <a:pt x="3328" y="13078"/>
                    <a:pt x="5713" y="11466"/>
                    <a:pt x="6131" y="8370"/>
                  </a:cubicBezTo>
                  <a:lnTo>
                    <a:pt x="74384" y="1172"/>
                  </a:lnTo>
                  <a:lnTo>
                    <a:pt x="742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9"/>
            <p:cNvSpPr/>
            <p:nvPr/>
          </p:nvSpPr>
          <p:spPr>
            <a:xfrm>
              <a:off x="10508914" y="3907605"/>
              <a:ext cx="2492269" cy="466257"/>
            </a:xfrm>
            <a:custGeom>
              <a:rect b="b" l="l" r="r" t="t"/>
              <a:pathLst>
                <a:path extrusionOk="0" h="13915" w="74385">
                  <a:moveTo>
                    <a:pt x="126" y="0"/>
                  </a:moveTo>
                  <a:lnTo>
                    <a:pt x="1" y="1172"/>
                  </a:lnTo>
                  <a:lnTo>
                    <a:pt x="68254" y="8370"/>
                  </a:lnTo>
                  <a:cubicBezTo>
                    <a:pt x="68672" y="11466"/>
                    <a:pt x="71058" y="13078"/>
                    <a:pt x="72480" y="13789"/>
                  </a:cubicBezTo>
                  <a:cubicBezTo>
                    <a:pt x="72669" y="13873"/>
                    <a:pt x="72857" y="13915"/>
                    <a:pt x="73045" y="13915"/>
                  </a:cubicBezTo>
                  <a:cubicBezTo>
                    <a:pt x="73338" y="13915"/>
                    <a:pt x="73631" y="13810"/>
                    <a:pt x="73861" y="13601"/>
                  </a:cubicBezTo>
                  <a:cubicBezTo>
                    <a:pt x="74238" y="13266"/>
                    <a:pt x="74384" y="12743"/>
                    <a:pt x="74217" y="12262"/>
                  </a:cubicBezTo>
                  <a:lnTo>
                    <a:pt x="73317" y="9688"/>
                  </a:lnTo>
                  <a:cubicBezTo>
                    <a:pt x="72878" y="8370"/>
                    <a:pt x="71706" y="7491"/>
                    <a:pt x="70325" y="7407"/>
                  </a:cubicBezTo>
                  <a:lnTo>
                    <a:pt x="126" y="0"/>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9"/>
            <p:cNvSpPr/>
            <p:nvPr/>
          </p:nvSpPr>
          <p:spPr>
            <a:xfrm>
              <a:off x="11732952" y="3936656"/>
              <a:ext cx="57528" cy="104577"/>
            </a:xfrm>
            <a:custGeom>
              <a:rect b="b" l="l" r="r" t="t"/>
              <a:pathLst>
                <a:path extrusionOk="0" h="3121" w="1717">
                  <a:moveTo>
                    <a:pt x="537" y="1"/>
                  </a:moveTo>
                  <a:cubicBezTo>
                    <a:pt x="511" y="1"/>
                    <a:pt x="485" y="4"/>
                    <a:pt x="461" y="12"/>
                  </a:cubicBezTo>
                  <a:cubicBezTo>
                    <a:pt x="105" y="96"/>
                    <a:pt x="1" y="870"/>
                    <a:pt x="231" y="1728"/>
                  </a:cubicBezTo>
                  <a:cubicBezTo>
                    <a:pt x="425" y="2523"/>
                    <a:pt x="852" y="3120"/>
                    <a:pt x="1197" y="3120"/>
                  </a:cubicBezTo>
                  <a:cubicBezTo>
                    <a:pt x="1224" y="3120"/>
                    <a:pt x="1251" y="3116"/>
                    <a:pt x="1277" y="3109"/>
                  </a:cubicBezTo>
                  <a:cubicBezTo>
                    <a:pt x="1612" y="3025"/>
                    <a:pt x="1716" y="2251"/>
                    <a:pt x="1486" y="1393"/>
                  </a:cubicBezTo>
                  <a:cubicBezTo>
                    <a:pt x="1292" y="598"/>
                    <a:pt x="865" y="1"/>
                    <a:pt x="537" y="1"/>
                  </a:cubicBezTo>
                  <a:close/>
                </a:path>
              </a:pathLst>
            </a:custGeom>
            <a:solidFill>
              <a:srgbClr val="FFEC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9"/>
            <p:cNvSpPr/>
            <p:nvPr/>
          </p:nvSpPr>
          <p:spPr>
            <a:xfrm>
              <a:off x="11463739" y="3936656"/>
              <a:ext cx="57528" cy="104577"/>
            </a:xfrm>
            <a:custGeom>
              <a:rect b="b" l="l" r="r" t="t"/>
              <a:pathLst>
                <a:path extrusionOk="0" h="3121" w="1717">
                  <a:moveTo>
                    <a:pt x="1197" y="1"/>
                  </a:moveTo>
                  <a:cubicBezTo>
                    <a:pt x="852" y="1"/>
                    <a:pt x="425" y="598"/>
                    <a:pt x="231" y="1393"/>
                  </a:cubicBezTo>
                  <a:cubicBezTo>
                    <a:pt x="1" y="2251"/>
                    <a:pt x="105" y="3025"/>
                    <a:pt x="461" y="3109"/>
                  </a:cubicBezTo>
                  <a:cubicBezTo>
                    <a:pt x="486" y="3116"/>
                    <a:pt x="511" y="3120"/>
                    <a:pt x="537" y="3120"/>
                  </a:cubicBezTo>
                  <a:cubicBezTo>
                    <a:pt x="865" y="3120"/>
                    <a:pt x="1293" y="2523"/>
                    <a:pt x="1486" y="1728"/>
                  </a:cubicBezTo>
                  <a:cubicBezTo>
                    <a:pt x="1717" y="870"/>
                    <a:pt x="1612" y="96"/>
                    <a:pt x="1277" y="12"/>
                  </a:cubicBezTo>
                  <a:cubicBezTo>
                    <a:pt x="1251" y="4"/>
                    <a:pt x="1224" y="1"/>
                    <a:pt x="1197" y="1"/>
                  </a:cubicBezTo>
                  <a:close/>
                </a:path>
              </a:pathLst>
            </a:custGeom>
            <a:solidFill>
              <a:srgbClr val="FFEC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9"/>
            <p:cNvSpPr/>
            <p:nvPr/>
          </p:nvSpPr>
          <p:spPr>
            <a:xfrm>
              <a:off x="11442732" y="3797532"/>
              <a:ext cx="368756" cy="244705"/>
            </a:xfrm>
            <a:custGeom>
              <a:rect b="b" l="l" r="r" t="t"/>
              <a:pathLst>
                <a:path extrusionOk="0" h="7303" w="11006">
                  <a:moveTo>
                    <a:pt x="5503" y="0"/>
                  </a:moveTo>
                  <a:cubicBezTo>
                    <a:pt x="4080" y="0"/>
                    <a:pt x="2909" y="482"/>
                    <a:pt x="2009" y="1423"/>
                  </a:cubicBezTo>
                  <a:cubicBezTo>
                    <a:pt x="0" y="3515"/>
                    <a:pt x="147" y="7156"/>
                    <a:pt x="147" y="7303"/>
                  </a:cubicBezTo>
                  <a:lnTo>
                    <a:pt x="1339" y="7261"/>
                  </a:lnTo>
                  <a:cubicBezTo>
                    <a:pt x="1318" y="7219"/>
                    <a:pt x="1214" y="3955"/>
                    <a:pt x="2867" y="2239"/>
                  </a:cubicBezTo>
                  <a:cubicBezTo>
                    <a:pt x="3536" y="1528"/>
                    <a:pt x="4394" y="1172"/>
                    <a:pt x="5503" y="1172"/>
                  </a:cubicBezTo>
                  <a:cubicBezTo>
                    <a:pt x="6612" y="1172"/>
                    <a:pt x="7470" y="1528"/>
                    <a:pt x="8160" y="2239"/>
                  </a:cubicBezTo>
                  <a:cubicBezTo>
                    <a:pt x="9813" y="3955"/>
                    <a:pt x="9688" y="7219"/>
                    <a:pt x="9688" y="7261"/>
                  </a:cubicBezTo>
                  <a:lnTo>
                    <a:pt x="10860" y="7303"/>
                  </a:lnTo>
                  <a:cubicBezTo>
                    <a:pt x="10860" y="7156"/>
                    <a:pt x="11006" y="3515"/>
                    <a:pt x="9018" y="1423"/>
                  </a:cubicBezTo>
                  <a:cubicBezTo>
                    <a:pt x="8119" y="482"/>
                    <a:pt x="6926" y="0"/>
                    <a:pt x="5503"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9"/>
            <p:cNvSpPr/>
            <p:nvPr/>
          </p:nvSpPr>
          <p:spPr>
            <a:xfrm>
              <a:off x="10511025" y="3442085"/>
              <a:ext cx="969601" cy="970344"/>
            </a:xfrm>
            <a:custGeom>
              <a:rect b="b" l="l" r="r" t="t"/>
              <a:pathLst>
                <a:path extrusionOk="0" h="28959" w="28939">
                  <a:moveTo>
                    <a:pt x="14459" y="0"/>
                  </a:moveTo>
                  <a:cubicBezTo>
                    <a:pt x="6466" y="0"/>
                    <a:pt x="1" y="6486"/>
                    <a:pt x="1" y="14479"/>
                  </a:cubicBezTo>
                  <a:cubicBezTo>
                    <a:pt x="1" y="22472"/>
                    <a:pt x="6466" y="28958"/>
                    <a:pt x="14459" y="28958"/>
                  </a:cubicBezTo>
                  <a:cubicBezTo>
                    <a:pt x="22473" y="28958"/>
                    <a:pt x="28938" y="22472"/>
                    <a:pt x="28938" y="14479"/>
                  </a:cubicBezTo>
                  <a:cubicBezTo>
                    <a:pt x="28938" y="6486"/>
                    <a:pt x="22473" y="0"/>
                    <a:pt x="14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9"/>
            <p:cNvSpPr/>
            <p:nvPr/>
          </p:nvSpPr>
          <p:spPr>
            <a:xfrm>
              <a:off x="10511025" y="3442721"/>
              <a:ext cx="614147" cy="613556"/>
            </a:xfrm>
            <a:custGeom>
              <a:rect b="b" l="l" r="r" t="t"/>
              <a:pathLst>
                <a:path extrusionOk="0" h="18311" w="18330">
                  <a:moveTo>
                    <a:pt x="14661" y="0"/>
                  </a:moveTo>
                  <a:cubicBezTo>
                    <a:pt x="14594" y="0"/>
                    <a:pt x="14526" y="1"/>
                    <a:pt x="14459" y="2"/>
                  </a:cubicBezTo>
                  <a:cubicBezTo>
                    <a:pt x="13999" y="2"/>
                    <a:pt x="13559" y="23"/>
                    <a:pt x="13099" y="65"/>
                  </a:cubicBezTo>
                  <a:lnTo>
                    <a:pt x="63" y="13100"/>
                  </a:lnTo>
                  <a:cubicBezTo>
                    <a:pt x="22" y="13540"/>
                    <a:pt x="1" y="14000"/>
                    <a:pt x="1" y="14460"/>
                  </a:cubicBezTo>
                  <a:cubicBezTo>
                    <a:pt x="1" y="15799"/>
                    <a:pt x="168" y="17097"/>
                    <a:pt x="503" y="18310"/>
                  </a:cubicBezTo>
                  <a:lnTo>
                    <a:pt x="18330" y="504"/>
                  </a:lnTo>
                  <a:cubicBezTo>
                    <a:pt x="17157" y="186"/>
                    <a:pt x="15929" y="0"/>
                    <a:pt x="146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9"/>
            <p:cNvSpPr/>
            <p:nvPr/>
          </p:nvSpPr>
          <p:spPr>
            <a:xfrm>
              <a:off x="10553811" y="3485544"/>
              <a:ext cx="705280" cy="705333"/>
            </a:xfrm>
            <a:custGeom>
              <a:rect b="b" l="l" r="r" t="t"/>
              <a:pathLst>
                <a:path extrusionOk="0" h="21050" w="21050">
                  <a:moveTo>
                    <a:pt x="19166" y="0"/>
                  </a:moveTo>
                  <a:lnTo>
                    <a:pt x="0" y="19166"/>
                  </a:lnTo>
                  <a:cubicBezTo>
                    <a:pt x="293" y="19815"/>
                    <a:pt x="649" y="20443"/>
                    <a:pt x="1025" y="21049"/>
                  </a:cubicBezTo>
                  <a:lnTo>
                    <a:pt x="21049" y="1026"/>
                  </a:lnTo>
                  <a:cubicBezTo>
                    <a:pt x="20463" y="649"/>
                    <a:pt x="19836" y="293"/>
                    <a:pt x="19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9"/>
            <p:cNvSpPr/>
            <p:nvPr/>
          </p:nvSpPr>
          <p:spPr>
            <a:xfrm>
              <a:off x="10490687" y="3422449"/>
              <a:ext cx="1010243" cy="1009614"/>
            </a:xfrm>
            <a:custGeom>
              <a:rect b="b" l="l" r="r" t="t"/>
              <a:pathLst>
                <a:path extrusionOk="0" h="30131" w="30152">
                  <a:moveTo>
                    <a:pt x="15087" y="1193"/>
                  </a:moveTo>
                  <a:cubicBezTo>
                    <a:pt x="22745" y="1193"/>
                    <a:pt x="28959" y="7407"/>
                    <a:pt x="28959" y="15065"/>
                  </a:cubicBezTo>
                  <a:cubicBezTo>
                    <a:pt x="28959" y="22723"/>
                    <a:pt x="22745" y="28958"/>
                    <a:pt x="15087" y="28958"/>
                  </a:cubicBezTo>
                  <a:cubicBezTo>
                    <a:pt x="7429" y="28958"/>
                    <a:pt x="1194" y="22723"/>
                    <a:pt x="1194" y="15065"/>
                  </a:cubicBezTo>
                  <a:cubicBezTo>
                    <a:pt x="1194" y="7407"/>
                    <a:pt x="7408" y="1193"/>
                    <a:pt x="15087" y="1193"/>
                  </a:cubicBezTo>
                  <a:close/>
                  <a:moveTo>
                    <a:pt x="15087" y="0"/>
                  </a:moveTo>
                  <a:cubicBezTo>
                    <a:pt x="6759" y="0"/>
                    <a:pt x="1" y="6759"/>
                    <a:pt x="1" y="15065"/>
                  </a:cubicBezTo>
                  <a:cubicBezTo>
                    <a:pt x="1" y="23372"/>
                    <a:pt x="6759" y="30130"/>
                    <a:pt x="15087" y="30130"/>
                  </a:cubicBezTo>
                  <a:cubicBezTo>
                    <a:pt x="23394" y="30130"/>
                    <a:pt x="30152" y="23372"/>
                    <a:pt x="30152" y="15065"/>
                  </a:cubicBezTo>
                  <a:cubicBezTo>
                    <a:pt x="30152" y="6759"/>
                    <a:pt x="23394" y="0"/>
                    <a:pt x="15087"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9"/>
            <p:cNvSpPr/>
            <p:nvPr/>
          </p:nvSpPr>
          <p:spPr>
            <a:xfrm>
              <a:off x="11773627" y="3442085"/>
              <a:ext cx="969568" cy="970344"/>
            </a:xfrm>
            <a:custGeom>
              <a:rect b="b" l="l" r="r" t="t"/>
              <a:pathLst>
                <a:path extrusionOk="0" h="28959" w="28938">
                  <a:moveTo>
                    <a:pt x="14479" y="0"/>
                  </a:moveTo>
                  <a:cubicBezTo>
                    <a:pt x="6466" y="0"/>
                    <a:pt x="0" y="6486"/>
                    <a:pt x="0" y="14479"/>
                  </a:cubicBezTo>
                  <a:cubicBezTo>
                    <a:pt x="0" y="22472"/>
                    <a:pt x="6466" y="28958"/>
                    <a:pt x="14479" y="28958"/>
                  </a:cubicBezTo>
                  <a:cubicBezTo>
                    <a:pt x="22472" y="28958"/>
                    <a:pt x="28937" y="22472"/>
                    <a:pt x="28937" y="14479"/>
                  </a:cubicBezTo>
                  <a:cubicBezTo>
                    <a:pt x="28937" y="6486"/>
                    <a:pt x="22472" y="0"/>
                    <a:pt x="144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9"/>
            <p:cNvSpPr/>
            <p:nvPr/>
          </p:nvSpPr>
          <p:spPr>
            <a:xfrm>
              <a:off x="11772924" y="3442721"/>
              <a:ext cx="614850" cy="613556"/>
            </a:xfrm>
            <a:custGeom>
              <a:rect b="b" l="l" r="r" t="t"/>
              <a:pathLst>
                <a:path extrusionOk="0" h="18311" w="18351">
                  <a:moveTo>
                    <a:pt x="14681" y="0"/>
                  </a:moveTo>
                  <a:cubicBezTo>
                    <a:pt x="14614" y="0"/>
                    <a:pt x="14547" y="1"/>
                    <a:pt x="14479" y="2"/>
                  </a:cubicBezTo>
                  <a:cubicBezTo>
                    <a:pt x="14019" y="2"/>
                    <a:pt x="13580" y="23"/>
                    <a:pt x="13119" y="65"/>
                  </a:cubicBezTo>
                  <a:lnTo>
                    <a:pt x="84" y="13100"/>
                  </a:lnTo>
                  <a:cubicBezTo>
                    <a:pt x="21" y="13540"/>
                    <a:pt x="0" y="14000"/>
                    <a:pt x="0" y="14460"/>
                  </a:cubicBezTo>
                  <a:cubicBezTo>
                    <a:pt x="0" y="15799"/>
                    <a:pt x="189" y="17097"/>
                    <a:pt x="523" y="18310"/>
                  </a:cubicBezTo>
                  <a:lnTo>
                    <a:pt x="18350" y="504"/>
                  </a:lnTo>
                  <a:cubicBezTo>
                    <a:pt x="17178" y="186"/>
                    <a:pt x="15949" y="0"/>
                    <a:pt x="146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9"/>
            <p:cNvSpPr/>
            <p:nvPr/>
          </p:nvSpPr>
          <p:spPr>
            <a:xfrm>
              <a:off x="11816380" y="3485544"/>
              <a:ext cx="705280" cy="705333"/>
            </a:xfrm>
            <a:custGeom>
              <a:rect b="b" l="l" r="r" t="t"/>
              <a:pathLst>
                <a:path extrusionOk="0" h="21050" w="21050">
                  <a:moveTo>
                    <a:pt x="19166" y="0"/>
                  </a:moveTo>
                  <a:lnTo>
                    <a:pt x="0" y="19166"/>
                  </a:lnTo>
                  <a:cubicBezTo>
                    <a:pt x="293" y="19815"/>
                    <a:pt x="649" y="20443"/>
                    <a:pt x="1047" y="21049"/>
                  </a:cubicBezTo>
                  <a:lnTo>
                    <a:pt x="21050" y="1026"/>
                  </a:lnTo>
                  <a:cubicBezTo>
                    <a:pt x="20464" y="649"/>
                    <a:pt x="19836" y="293"/>
                    <a:pt x="19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9"/>
            <p:cNvSpPr/>
            <p:nvPr/>
          </p:nvSpPr>
          <p:spPr>
            <a:xfrm>
              <a:off x="11753290" y="3422449"/>
              <a:ext cx="1010243" cy="1009614"/>
            </a:xfrm>
            <a:custGeom>
              <a:rect b="b" l="l" r="r" t="t"/>
              <a:pathLst>
                <a:path extrusionOk="0" h="30131" w="30152">
                  <a:moveTo>
                    <a:pt x="15086" y="1193"/>
                  </a:moveTo>
                  <a:cubicBezTo>
                    <a:pt x="22744" y="1193"/>
                    <a:pt x="28959" y="7407"/>
                    <a:pt x="28959" y="15065"/>
                  </a:cubicBezTo>
                  <a:cubicBezTo>
                    <a:pt x="28959" y="22723"/>
                    <a:pt x="22744" y="28958"/>
                    <a:pt x="15086" y="28958"/>
                  </a:cubicBezTo>
                  <a:cubicBezTo>
                    <a:pt x="7428" y="28958"/>
                    <a:pt x="1193" y="22723"/>
                    <a:pt x="1193" y="15065"/>
                  </a:cubicBezTo>
                  <a:cubicBezTo>
                    <a:pt x="1193" y="7407"/>
                    <a:pt x="7428" y="1193"/>
                    <a:pt x="15086" y="1193"/>
                  </a:cubicBezTo>
                  <a:close/>
                  <a:moveTo>
                    <a:pt x="15086" y="0"/>
                  </a:moveTo>
                  <a:cubicBezTo>
                    <a:pt x="6759" y="0"/>
                    <a:pt x="0" y="6759"/>
                    <a:pt x="0" y="15065"/>
                  </a:cubicBezTo>
                  <a:cubicBezTo>
                    <a:pt x="0" y="23372"/>
                    <a:pt x="6759" y="30130"/>
                    <a:pt x="15086" y="30130"/>
                  </a:cubicBezTo>
                  <a:cubicBezTo>
                    <a:pt x="23393" y="30130"/>
                    <a:pt x="30151" y="23372"/>
                    <a:pt x="30151" y="15065"/>
                  </a:cubicBezTo>
                  <a:cubicBezTo>
                    <a:pt x="30151" y="6759"/>
                    <a:pt x="23393" y="0"/>
                    <a:pt x="15086"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9"/>
            <p:cNvSpPr/>
            <p:nvPr/>
          </p:nvSpPr>
          <p:spPr>
            <a:xfrm>
              <a:off x="10457752" y="3880966"/>
              <a:ext cx="72237" cy="93285"/>
            </a:xfrm>
            <a:custGeom>
              <a:rect b="b" l="l" r="r" t="t"/>
              <a:pathLst>
                <a:path extrusionOk="0" h="2784" w="2156">
                  <a:moveTo>
                    <a:pt x="1381" y="0"/>
                  </a:moveTo>
                  <a:cubicBezTo>
                    <a:pt x="607" y="0"/>
                    <a:pt x="0" y="628"/>
                    <a:pt x="0" y="1381"/>
                  </a:cubicBezTo>
                  <a:cubicBezTo>
                    <a:pt x="0" y="2155"/>
                    <a:pt x="607" y="2783"/>
                    <a:pt x="1381" y="2783"/>
                  </a:cubicBezTo>
                  <a:cubicBezTo>
                    <a:pt x="2156" y="2783"/>
                    <a:pt x="1381" y="2155"/>
                    <a:pt x="1381" y="1381"/>
                  </a:cubicBezTo>
                  <a:cubicBezTo>
                    <a:pt x="1381" y="628"/>
                    <a:pt x="2156" y="0"/>
                    <a:pt x="1381"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9"/>
            <p:cNvSpPr/>
            <p:nvPr/>
          </p:nvSpPr>
          <p:spPr>
            <a:xfrm>
              <a:off x="12724231" y="3880966"/>
              <a:ext cx="72237" cy="93285"/>
            </a:xfrm>
            <a:custGeom>
              <a:rect b="b" l="l" r="r" t="t"/>
              <a:pathLst>
                <a:path extrusionOk="0" h="2784" w="2156">
                  <a:moveTo>
                    <a:pt x="775" y="0"/>
                  </a:moveTo>
                  <a:cubicBezTo>
                    <a:pt x="1" y="0"/>
                    <a:pt x="775" y="628"/>
                    <a:pt x="775" y="1381"/>
                  </a:cubicBezTo>
                  <a:cubicBezTo>
                    <a:pt x="775" y="2155"/>
                    <a:pt x="1" y="2783"/>
                    <a:pt x="775" y="2783"/>
                  </a:cubicBezTo>
                  <a:cubicBezTo>
                    <a:pt x="1549" y="2783"/>
                    <a:pt x="2156" y="2155"/>
                    <a:pt x="2156" y="1381"/>
                  </a:cubicBezTo>
                  <a:cubicBezTo>
                    <a:pt x="2156" y="628"/>
                    <a:pt x="1549" y="0"/>
                    <a:pt x="775" y="0"/>
                  </a:cubicBez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 name="Google Shape;719;p49"/>
          <p:cNvSpPr/>
          <p:nvPr/>
        </p:nvSpPr>
        <p:spPr>
          <a:xfrm>
            <a:off x="4571994" y="1779720"/>
            <a:ext cx="292121" cy="292121"/>
          </a:xfrm>
          <a:custGeom>
            <a:rect b="b" l="l" r="r" t="t"/>
            <a:pathLst>
              <a:path extrusionOk="0" h="7994" w="7994">
                <a:moveTo>
                  <a:pt x="3997" y="0"/>
                </a:moveTo>
                <a:cubicBezTo>
                  <a:pt x="3537" y="0"/>
                  <a:pt x="3160" y="377"/>
                  <a:pt x="3160" y="837"/>
                </a:cubicBezTo>
                <a:lnTo>
                  <a:pt x="3160" y="3160"/>
                </a:lnTo>
                <a:lnTo>
                  <a:pt x="858" y="3160"/>
                </a:lnTo>
                <a:cubicBezTo>
                  <a:pt x="377" y="3160"/>
                  <a:pt x="1" y="3536"/>
                  <a:pt x="1" y="3997"/>
                </a:cubicBezTo>
                <a:cubicBezTo>
                  <a:pt x="1" y="4457"/>
                  <a:pt x="377" y="4834"/>
                  <a:pt x="858" y="4834"/>
                </a:cubicBezTo>
                <a:lnTo>
                  <a:pt x="3160" y="4834"/>
                </a:lnTo>
                <a:lnTo>
                  <a:pt x="3160" y="7156"/>
                </a:lnTo>
                <a:cubicBezTo>
                  <a:pt x="3160" y="7617"/>
                  <a:pt x="3537" y="7993"/>
                  <a:pt x="3997" y="7993"/>
                </a:cubicBezTo>
                <a:cubicBezTo>
                  <a:pt x="4457" y="7993"/>
                  <a:pt x="4855" y="7617"/>
                  <a:pt x="4855" y="7156"/>
                </a:cubicBezTo>
                <a:lnTo>
                  <a:pt x="4855" y="4834"/>
                </a:lnTo>
                <a:lnTo>
                  <a:pt x="7156" y="4834"/>
                </a:lnTo>
                <a:cubicBezTo>
                  <a:pt x="7617" y="4834"/>
                  <a:pt x="7993" y="4457"/>
                  <a:pt x="7993" y="3997"/>
                </a:cubicBezTo>
                <a:cubicBezTo>
                  <a:pt x="7993" y="3536"/>
                  <a:pt x="7617" y="3160"/>
                  <a:pt x="7156" y="3160"/>
                </a:cubicBezTo>
                <a:lnTo>
                  <a:pt x="4855" y="3160"/>
                </a:lnTo>
                <a:lnTo>
                  <a:pt x="4855" y="837"/>
                </a:lnTo>
                <a:cubicBezTo>
                  <a:pt x="4855" y="377"/>
                  <a:pt x="4457" y="0"/>
                  <a:pt x="3997"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9"/>
          <p:cNvSpPr/>
          <p:nvPr/>
        </p:nvSpPr>
        <p:spPr>
          <a:xfrm>
            <a:off x="7864843" y="553011"/>
            <a:ext cx="353398" cy="353314"/>
          </a:xfrm>
          <a:custGeom>
            <a:rect b="b" l="l" r="r" t="t"/>
            <a:pathLst>
              <a:path extrusionOk="0" h="2930" w="2931">
                <a:moveTo>
                  <a:pt x="1466" y="0"/>
                </a:moveTo>
                <a:cubicBezTo>
                  <a:pt x="1298" y="0"/>
                  <a:pt x="1152" y="147"/>
                  <a:pt x="1152" y="314"/>
                </a:cubicBezTo>
                <a:lnTo>
                  <a:pt x="1152" y="1172"/>
                </a:lnTo>
                <a:lnTo>
                  <a:pt x="315" y="1172"/>
                </a:lnTo>
                <a:cubicBezTo>
                  <a:pt x="147" y="1172"/>
                  <a:pt x="1" y="1298"/>
                  <a:pt x="1" y="1465"/>
                </a:cubicBezTo>
                <a:cubicBezTo>
                  <a:pt x="1" y="1632"/>
                  <a:pt x="147" y="1779"/>
                  <a:pt x="315" y="1779"/>
                </a:cubicBezTo>
                <a:lnTo>
                  <a:pt x="1152" y="1779"/>
                </a:lnTo>
                <a:lnTo>
                  <a:pt x="1152" y="2637"/>
                </a:lnTo>
                <a:cubicBezTo>
                  <a:pt x="1152" y="2804"/>
                  <a:pt x="1298" y="2930"/>
                  <a:pt x="1466" y="2930"/>
                </a:cubicBezTo>
                <a:cubicBezTo>
                  <a:pt x="1633" y="2930"/>
                  <a:pt x="1779" y="2804"/>
                  <a:pt x="1779" y="2637"/>
                </a:cubicBezTo>
                <a:lnTo>
                  <a:pt x="1779" y="1779"/>
                </a:lnTo>
                <a:lnTo>
                  <a:pt x="2616" y="1779"/>
                </a:lnTo>
                <a:cubicBezTo>
                  <a:pt x="2805" y="1779"/>
                  <a:pt x="2930" y="1632"/>
                  <a:pt x="2930" y="1465"/>
                </a:cubicBezTo>
                <a:cubicBezTo>
                  <a:pt x="2930" y="1298"/>
                  <a:pt x="2805" y="1172"/>
                  <a:pt x="2616" y="1172"/>
                </a:cubicBezTo>
                <a:lnTo>
                  <a:pt x="1779" y="1172"/>
                </a:lnTo>
                <a:lnTo>
                  <a:pt x="1779" y="314"/>
                </a:lnTo>
                <a:cubicBezTo>
                  <a:pt x="1779" y="147"/>
                  <a:pt x="1633" y="0"/>
                  <a:pt x="1466" y="0"/>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9"/>
          <p:cNvSpPr/>
          <p:nvPr/>
        </p:nvSpPr>
        <p:spPr>
          <a:xfrm>
            <a:off x="5195092" y="3262471"/>
            <a:ext cx="577253" cy="577221"/>
          </a:xfrm>
          <a:custGeom>
            <a:rect b="b" l="l" r="r" t="t"/>
            <a:pathLst>
              <a:path extrusionOk="0" h="4207" w="4207">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725" name="Shape 725"/>
        <p:cNvGrpSpPr/>
        <p:nvPr/>
      </p:nvGrpSpPr>
      <p:grpSpPr>
        <a:xfrm>
          <a:off x="0" y="0"/>
          <a:ext cx="0" cy="0"/>
          <a:chOff x="0" y="0"/>
          <a:chExt cx="0" cy="0"/>
        </a:xfrm>
      </p:grpSpPr>
      <p:sp>
        <p:nvSpPr>
          <p:cNvPr id="726" name="Google Shape;726;p50"/>
          <p:cNvSpPr txBox="1"/>
          <p:nvPr>
            <p:ph type="title"/>
          </p:nvPr>
        </p:nvSpPr>
        <p:spPr>
          <a:xfrm>
            <a:off x="714125" y="546825"/>
            <a:ext cx="7716000" cy="36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rPr>
              <a:t>This </a:t>
            </a:r>
            <a:r>
              <a:rPr lang="en"/>
              <a:t>I</a:t>
            </a:r>
            <a:r>
              <a:rPr lang="en">
                <a:solidFill>
                  <a:schemeClr val="dk2"/>
                </a:solidFill>
              </a:rPr>
              <a:t>s a Map</a:t>
            </a:r>
            <a:endParaRPr>
              <a:solidFill>
                <a:schemeClr val="dk2"/>
              </a:solidFill>
            </a:endParaRPr>
          </a:p>
        </p:txBody>
      </p:sp>
      <p:sp>
        <p:nvSpPr>
          <p:cNvPr id="727" name="Google Shape;727;p50"/>
          <p:cNvSpPr/>
          <p:nvPr/>
        </p:nvSpPr>
        <p:spPr>
          <a:xfrm>
            <a:off x="717829" y="1633371"/>
            <a:ext cx="173100" cy="173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0"/>
          <p:cNvSpPr/>
          <p:nvPr/>
        </p:nvSpPr>
        <p:spPr>
          <a:xfrm>
            <a:off x="717829" y="2698516"/>
            <a:ext cx="173100" cy="173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0"/>
          <p:cNvSpPr txBox="1"/>
          <p:nvPr/>
        </p:nvSpPr>
        <p:spPr>
          <a:xfrm>
            <a:off x="950949" y="2029019"/>
            <a:ext cx="1965300" cy="365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Roboto"/>
                <a:ea typeface="Roboto"/>
                <a:cs typeface="Roboto"/>
                <a:sym typeface="Roboto"/>
              </a:rPr>
              <a:t>Venus is the second planet from the Sun</a:t>
            </a:r>
            <a:endParaRPr>
              <a:solidFill>
                <a:schemeClr val="dk2"/>
              </a:solidFill>
              <a:latin typeface="Roboto"/>
              <a:ea typeface="Roboto"/>
              <a:cs typeface="Roboto"/>
              <a:sym typeface="Roboto"/>
            </a:endParaRPr>
          </a:p>
        </p:txBody>
      </p:sp>
      <p:sp>
        <p:nvSpPr>
          <p:cNvPr id="730" name="Google Shape;730;p50"/>
          <p:cNvSpPr txBox="1"/>
          <p:nvPr/>
        </p:nvSpPr>
        <p:spPr>
          <a:xfrm>
            <a:off x="950939" y="1537231"/>
            <a:ext cx="19116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Libre Baskerville"/>
                <a:ea typeface="Libre Baskerville"/>
                <a:cs typeface="Libre Baskerville"/>
                <a:sym typeface="Libre Baskerville"/>
              </a:rPr>
              <a:t>Venus</a:t>
            </a:r>
            <a:endParaRPr b="1" sz="2000">
              <a:solidFill>
                <a:schemeClr val="dk2"/>
              </a:solidFill>
              <a:latin typeface="Libre Baskerville"/>
              <a:ea typeface="Libre Baskerville"/>
              <a:cs typeface="Libre Baskerville"/>
              <a:sym typeface="Libre Baskerville"/>
            </a:endParaRPr>
          </a:p>
        </p:txBody>
      </p:sp>
      <p:sp>
        <p:nvSpPr>
          <p:cNvPr id="731" name="Google Shape;731;p50"/>
          <p:cNvSpPr txBox="1"/>
          <p:nvPr/>
        </p:nvSpPr>
        <p:spPr>
          <a:xfrm>
            <a:off x="950949" y="3094169"/>
            <a:ext cx="1965300" cy="365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Roboto"/>
                <a:ea typeface="Roboto"/>
                <a:cs typeface="Roboto"/>
                <a:sym typeface="Roboto"/>
              </a:rPr>
              <a:t>Mercury is the smallest planet</a:t>
            </a:r>
            <a:endParaRPr>
              <a:solidFill>
                <a:schemeClr val="dk2"/>
              </a:solidFill>
              <a:latin typeface="Roboto"/>
              <a:ea typeface="Roboto"/>
              <a:cs typeface="Roboto"/>
              <a:sym typeface="Roboto"/>
            </a:endParaRPr>
          </a:p>
        </p:txBody>
      </p:sp>
      <p:sp>
        <p:nvSpPr>
          <p:cNvPr id="732" name="Google Shape;732;p50"/>
          <p:cNvSpPr txBox="1"/>
          <p:nvPr/>
        </p:nvSpPr>
        <p:spPr>
          <a:xfrm>
            <a:off x="977789" y="2600206"/>
            <a:ext cx="19116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Libre Baskerville"/>
                <a:ea typeface="Libre Baskerville"/>
                <a:cs typeface="Libre Baskerville"/>
                <a:sym typeface="Libre Baskerville"/>
              </a:rPr>
              <a:t>Mercury</a:t>
            </a:r>
            <a:endParaRPr b="1" sz="2000">
              <a:solidFill>
                <a:schemeClr val="dk2"/>
              </a:solidFill>
              <a:latin typeface="Libre Baskerville"/>
              <a:ea typeface="Libre Baskerville"/>
              <a:cs typeface="Libre Baskerville"/>
              <a:sym typeface="Libre Baskerville"/>
            </a:endParaRPr>
          </a:p>
        </p:txBody>
      </p:sp>
      <p:sp>
        <p:nvSpPr>
          <p:cNvPr id="733" name="Google Shape;733;p50"/>
          <p:cNvSpPr/>
          <p:nvPr/>
        </p:nvSpPr>
        <p:spPr>
          <a:xfrm>
            <a:off x="3944352" y="3925487"/>
            <a:ext cx="1357800" cy="5919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 name="Google Shape;734;p50"/>
          <p:cNvGrpSpPr/>
          <p:nvPr/>
        </p:nvGrpSpPr>
        <p:grpSpPr>
          <a:xfrm>
            <a:off x="4025027" y="969013"/>
            <a:ext cx="4401144" cy="3473269"/>
            <a:chOff x="533400" y="1696175"/>
            <a:chExt cx="3118283" cy="2460868"/>
          </a:xfrm>
        </p:grpSpPr>
        <p:sp>
          <p:nvSpPr>
            <p:cNvPr id="735" name="Google Shape;735;p50"/>
            <p:cNvSpPr/>
            <p:nvPr/>
          </p:nvSpPr>
          <p:spPr>
            <a:xfrm>
              <a:off x="533400" y="1696175"/>
              <a:ext cx="2861369" cy="2460868"/>
            </a:xfrm>
            <a:custGeom>
              <a:rect b="b" l="l" r="r" t="t"/>
              <a:pathLst>
                <a:path extrusionOk="0" h="46698" w="54298">
                  <a:moveTo>
                    <a:pt x="14074" y="1"/>
                  </a:moveTo>
                  <a:lnTo>
                    <a:pt x="13953" y="21"/>
                  </a:lnTo>
                  <a:lnTo>
                    <a:pt x="13832" y="142"/>
                  </a:lnTo>
                  <a:lnTo>
                    <a:pt x="13711" y="223"/>
                  </a:lnTo>
                  <a:lnTo>
                    <a:pt x="13570" y="303"/>
                  </a:lnTo>
                  <a:lnTo>
                    <a:pt x="13509" y="323"/>
                  </a:lnTo>
                  <a:lnTo>
                    <a:pt x="13469" y="263"/>
                  </a:lnTo>
                  <a:lnTo>
                    <a:pt x="13328" y="41"/>
                  </a:lnTo>
                  <a:lnTo>
                    <a:pt x="13066" y="142"/>
                  </a:lnTo>
                  <a:lnTo>
                    <a:pt x="12824" y="344"/>
                  </a:lnTo>
                  <a:lnTo>
                    <a:pt x="12561" y="525"/>
                  </a:lnTo>
                  <a:lnTo>
                    <a:pt x="12320" y="646"/>
                  </a:lnTo>
                  <a:lnTo>
                    <a:pt x="12057" y="807"/>
                  </a:lnTo>
                  <a:lnTo>
                    <a:pt x="11957" y="868"/>
                  </a:lnTo>
                  <a:lnTo>
                    <a:pt x="11836" y="888"/>
                  </a:lnTo>
                  <a:lnTo>
                    <a:pt x="11715" y="989"/>
                  </a:lnTo>
                  <a:lnTo>
                    <a:pt x="11674" y="1150"/>
                  </a:lnTo>
                  <a:lnTo>
                    <a:pt x="11614" y="1211"/>
                  </a:lnTo>
                  <a:lnTo>
                    <a:pt x="11634" y="1332"/>
                  </a:lnTo>
                  <a:lnTo>
                    <a:pt x="11674" y="1352"/>
                  </a:lnTo>
                  <a:lnTo>
                    <a:pt x="11735" y="1352"/>
                  </a:lnTo>
                  <a:lnTo>
                    <a:pt x="11815" y="1332"/>
                  </a:lnTo>
                  <a:lnTo>
                    <a:pt x="11896" y="1352"/>
                  </a:lnTo>
                  <a:lnTo>
                    <a:pt x="11815" y="1453"/>
                  </a:lnTo>
                  <a:lnTo>
                    <a:pt x="11755" y="1533"/>
                  </a:lnTo>
                  <a:lnTo>
                    <a:pt x="11856" y="1594"/>
                  </a:lnTo>
                  <a:lnTo>
                    <a:pt x="11997" y="1634"/>
                  </a:lnTo>
                  <a:lnTo>
                    <a:pt x="12057" y="1634"/>
                  </a:lnTo>
                  <a:lnTo>
                    <a:pt x="12138" y="1614"/>
                  </a:lnTo>
                  <a:lnTo>
                    <a:pt x="12178" y="1634"/>
                  </a:lnTo>
                  <a:lnTo>
                    <a:pt x="12199" y="1674"/>
                  </a:lnTo>
                  <a:lnTo>
                    <a:pt x="12037" y="1815"/>
                  </a:lnTo>
                  <a:lnTo>
                    <a:pt x="11836" y="1876"/>
                  </a:lnTo>
                  <a:lnTo>
                    <a:pt x="11594" y="1775"/>
                  </a:lnTo>
                  <a:lnTo>
                    <a:pt x="11392" y="2037"/>
                  </a:lnTo>
                  <a:lnTo>
                    <a:pt x="11291" y="1775"/>
                  </a:lnTo>
                  <a:lnTo>
                    <a:pt x="11110" y="1856"/>
                  </a:lnTo>
                  <a:lnTo>
                    <a:pt x="10787" y="1997"/>
                  </a:lnTo>
                  <a:lnTo>
                    <a:pt x="10465" y="2037"/>
                  </a:lnTo>
                  <a:lnTo>
                    <a:pt x="10202" y="2078"/>
                  </a:lnTo>
                  <a:lnTo>
                    <a:pt x="9961" y="2057"/>
                  </a:lnTo>
                  <a:lnTo>
                    <a:pt x="9779" y="1896"/>
                  </a:lnTo>
                  <a:lnTo>
                    <a:pt x="9698" y="1674"/>
                  </a:lnTo>
                  <a:lnTo>
                    <a:pt x="9577" y="1896"/>
                  </a:lnTo>
                  <a:lnTo>
                    <a:pt x="9335" y="1997"/>
                  </a:lnTo>
                  <a:lnTo>
                    <a:pt x="9154" y="2078"/>
                  </a:lnTo>
                  <a:lnTo>
                    <a:pt x="9215" y="2279"/>
                  </a:lnTo>
                  <a:lnTo>
                    <a:pt x="8811" y="2461"/>
                  </a:lnTo>
                  <a:lnTo>
                    <a:pt x="8368" y="2481"/>
                  </a:lnTo>
                  <a:lnTo>
                    <a:pt x="8327" y="2501"/>
                  </a:lnTo>
                  <a:lnTo>
                    <a:pt x="8267" y="2541"/>
                  </a:lnTo>
                  <a:lnTo>
                    <a:pt x="8206" y="2602"/>
                  </a:lnTo>
                  <a:lnTo>
                    <a:pt x="8206" y="2682"/>
                  </a:lnTo>
                  <a:lnTo>
                    <a:pt x="8267" y="2763"/>
                  </a:lnTo>
                  <a:lnTo>
                    <a:pt x="8348" y="2763"/>
                  </a:lnTo>
                  <a:lnTo>
                    <a:pt x="8408" y="2743"/>
                  </a:lnTo>
                  <a:lnTo>
                    <a:pt x="8469" y="2783"/>
                  </a:lnTo>
                  <a:lnTo>
                    <a:pt x="8206" y="2945"/>
                  </a:lnTo>
                  <a:lnTo>
                    <a:pt x="7924" y="3126"/>
                  </a:lnTo>
                  <a:lnTo>
                    <a:pt x="7884" y="3187"/>
                  </a:lnTo>
                  <a:lnTo>
                    <a:pt x="7884" y="3267"/>
                  </a:lnTo>
                  <a:lnTo>
                    <a:pt x="7944" y="3428"/>
                  </a:lnTo>
                  <a:lnTo>
                    <a:pt x="7843" y="3590"/>
                  </a:lnTo>
                  <a:lnTo>
                    <a:pt x="7803" y="3670"/>
                  </a:lnTo>
                  <a:lnTo>
                    <a:pt x="7783" y="3751"/>
                  </a:lnTo>
                  <a:lnTo>
                    <a:pt x="7763" y="3892"/>
                  </a:lnTo>
                  <a:lnTo>
                    <a:pt x="7823" y="3993"/>
                  </a:lnTo>
                  <a:lnTo>
                    <a:pt x="7904" y="3973"/>
                  </a:lnTo>
                  <a:lnTo>
                    <a:pt x="7985" y="3892"/>
                  </a:lnTo>
                  <a:lnTo>
                    <a:pt x="8126" y="3812"/>
                  </a:lnTo>
                  <a:lnTo>
                    <a:pt x="8267" y="3832"/>
                  </a:lnTo>
                  <a:lnTo>
                    <a:pt x="8307" y="3912"/>
                  </a:lnTo>
                  <a:lnTo>
                    <a:pt x="8267" y="4013"/>
                  </a:lnTo>
                  <a:lnTo>
                    <a:pt x="8307" y="4134"/>
                  </a:lnTo>
                  <a:lnTo>
                    <a:pt x="8368" y="4215"/>
                  </a:lnTo>
                  <a:lnTo>
                    <a:pt x="8428" y="4295"/>
                  </a:lnTo>
                  <a:lnTo>
                    <a:pt x="8388" y="4356"/>
                  </a:lnTo>
                  <a:lnTo>
                    <a:pt x="8287" y="4497"/>
                  </a:lnTo>
                  <a:lnTo>
                    <a:pt x="8368" y="4638"/>
                  </a:lnTo>
                  <a:lnTo>
                    <a:pt x="8509" y="4679"/>
                  </a:lnTo>
                  <a:lnTo>
                    <a:pt x="8610" y="4578"/>
                  </a:lnTo>
                  <a:lnTo>
                    <a:pt x="8771" y="4537"/>
                  </a:lnTo>
                  <a:lnTo>
                    <a:pt x="8912" y="4638"/>
                  </a:lnTo>
                  <a:lnTo>
                    <a:pt x="8912" y="4739"/>
                  </a:lnTo>
                  <a:lnTo>
                    <a:pt x="8811" y="4800"/>
                  </a:lnTo>
                  <a:lnTo>
                    <a:pt x="8529" y="5122"/>
                  </a:lnTo>
                  <a:cubicBezTo>
                    <a:pt x="8489" y="5431"/>
                    <a:pt x="8520" y="5757"/>
                    <a:pt x="8682" y="5757"/>
                  </a:cubicBezTo>
                  <a:cubicBezTo>
                    <a:pt x="8763" y="5757"/>
                    <a:pt x="8878" y="5674"/>
                    <a:pt x="9033" y="5465"/>
                  </a:cubicBezTo>
                  <a:lnTo>
                    <a:pt x="9295" y="5445"/>
                  </a:lnTo>
                  <a:lnTo>
                    <a:pt x="9315" y="5445"/>
                  </a:lnTo>
                  <a:lnTo>
                    <a:pt x="9335" y="5425"/>
                  </a:lnTo>
                  <a:lnTo>
                    <a:pt x="9416" y="5344"/>
                  </a:lnTo>
                  <a:lnTo>
                    <a:pt x="9517" y="5384"/>
                  </a:lnTo>
                  <a:lnTo>
                    <a:pt x="9577" y="5505"/>
                  </a:lnTo>
                  <a:lnTo>
                    <a:pt x="9497" y="5626"/>
                  </a:lnTo>
                  <a:lnTo>
                    <a:pt x="9396" y="5687"/>
                  </a:lnTo>
                  <a:lnTo>
                    <a:pt x="9376" y="5808"/>
                  </a:lnTo>
                  <a:lnTo>
                    <a:pt x="9335" y="5969"/>
                  </a:lnTo>
                  <a:lnTo>
                    <a:pt x="9194" y="6110"/>
                  </a:lnTo>
                  <a:lnTo>
                    <a:pt x="9073" y="6231"/>
                  </a:lnTo>
                  <a:lnTo>
                    <a:pt x="9073" y="6433"/>
                  </a:lnTo>
                  <a:lnTo>
                    <a:pt x="9194" y="6554"/>
                  </a:lnTo>
                  <a:lnTo>
                    <a:pt x="9376" y="6574"/>
                  </a:lnTo>
                  <a:lnTo>
                    <a:pt x="9537" y="6533"/>
                  </a:lnTo>
                  <a:lnTo>
                    <a:pt x="9698" y="6554"/>
                  </a:lnTo>
                  <a:lnTo>
                    <a:pt x="9577" y="6735"/>
                  </a:lnTo>
                  <a:lnTo>
                    <a:pt x="9356" y="6836"/>
                  </a:lnTo>
                  <a:lnTo>
                    <a:pt x="9194" y="6917"/>
                  </a:lnTo>
                  <a:lnTo>
                    <a:pt x="9134" y="7078"/>
                  </a:lnTo>
                  <a:lnTo>
                    <a:pt x="9235" y="7219"/>
                  </a:lnTo>
                  <a:lnTo>
                    <a:pt x="9436" y="7199"/>
                  </a:lnTo>
                  <a:lnTo>
                    <a:pt x="9557" y="7179"/>
                  </a:lnTo>
                  <a:lnTo>
                    <a:pt x="9638" y="7239"/>
                  </a:lnTo>
                  <a:lnTo>
                    <a:pt x="9618" y="7340"/>
                  </a:lnTo>
                  <a:lnTo>
                    <a:pt x="9497" y="7400"/>
                  </a:lnTo>
                  <a:lnTo>
                    <a:pt x="9436" y="7421"/>
                  </a:lnTo>
                  <a:lnTo>
                    <a:pt x="9376" y="7461"/>
                  </a:lnTo>
                  <a:lnTo>
                    <a:pt x="9094" y="7743"/>
                  </a:lnTo>
                  <a:lnTo>
                    <a:pt x="8831" y="8066"/>
                  </a:lnTo>
                  <a:lnTo>
                    <a:pt x="8811" y="8147"/>
                  </a:lnTo>
                  <a:lnTo>
                    <a:pt x="8831" y="8247"/>
                  </a:lnTo>
                  <a:lnTo>
                    <a:pt x="8852" y="8449"/>
                  </a:lnTo>
                  <a:lnTo>
                    <a:pt x="8811" y="8671"/>
                  </a:lnTo>
                  <a:lnTo>
                    <a:pt x="8811" y="8933"/>
                  </a:lnTo>
                  <a:lnTo>
                    <a:pt x="9073" y="8953"/>
                  </a:lnTo>
                  <a:lnTo>
                    <a:pt x="9396" y="8772"/>
                  </a:lnTo>
                  <a:lnTo>
                    <a:pt x="9658" y="8489"/>
                  </a:lnTo>
                  <a:lnTo>
                    <a:pt x="9779" y="8388"/>
                  </a:lnTo>
                  <a:lnTo>
                    <a:pt x="9920" y="8328"/>
                  </a:lnTo>
                  <a:lnTo>
                    <a:pt x="10626" y="8267"/>
                  </a:lnTo>
                  <a:lnTo>
                    <a:pt x="11311" y="8086"/>
                  </a:lnTo>
                  <a:lnTo>
                    <a:pt x="11453" y="8086"/>
                  </a:lnTo>
                  <a:lnTo>
                    <a:pt x="11513" y="8227"/>
                  </a:lnTo>
                  <a:lnTo>
                    <a:pt x="11553" y="8388"/>
                  </a:lnTo>
                  <a:lnTo>
                    <a:pt x="11715" y="8449"/>
                  </a:lnTo>
                  <a:lnTo>
                    <a:pt x="11876" y="8550"/>
                  </a:lnTo>
                  <a:lnTo>
                    <a:pt x="11815" y="8731"/>
                  </a:lnTo>
                  <a:lnTo>
                    <a:pt x="11735" y="8792"/>
                  </a:lnTo>
                  <a:lnTo>
                    <a:pt x="11654" y="8832"/>
                  </a:lnTo>
                  <a:lnTo>
                    <a:pt x="11473" y="8973"/>
                  </a:lnTo>
                  <a:lnTo>
                    <a:pt x="11352" y="9175"/>
                  </a:lnTo>
                  <a:lnTo>
                    <a:pt x="11392" y="9296"/>
                  </a:lnTo>
                  <a:lnTo>
                    <a:pt x="11513" y="9356"/>
                  </a:lnTo>
                  <a:lnTo>
                    <a:pt x="11553" y="9376"/>
                  </a:lnTo>
                  <a:lnTo>
                    <a:pt x="11533" y="9437"/>
                  </a:lnTo>
                  <a:lnTo>
                    <a:pt x="11493" y="9598"/>
                  </a:lnTo>
                  <a:lnTo>
                    <a:pt x="11574" y="9719"/>
                  </a:lnTo>
                  <a:lnTo>
                    <a:pt x="11775" y="9719"/>
                  </a:lnTo>
                  <a:lnTo>
                    <a:pt x="11957" y="9639"/>
                  </a:lnTo>
                  <a:lnTo>
                    <a:pt x="12320" y="9417"/>
                  </a:lnTo>
                  <a:lnTo>
                    <a:pt x="12723" y="9477"/>
                  </a:lnTo>
                  <a:lnTo>
                    <a:pt x="12824" y="9477"/>
                  </a:lnTo>
                  <a:lnTo>
                    <a:pt x="12945" y="9457"/>
                  </a:lnTo>
                  <a:lnTo>
                    <a:pt x="13126" y="9397"/>
                  </a:lnTo>
                  <a:lnTo>
                    <a:pt x="13267" y="9497"/>
                  </a:lnTo>
                  <a:lnTo>
                    <a:pt x="13570" y="9719"/>
                  </a:lnTo>
                  <a:lnTo>
                    <a:pt x="13933" y="9739"/>
                  </a:lnTo>
                  <a:lnTo>
                    <a:pt x="14054" y="9739"/>
                  </a:lnTo>
                  <a:lnTo>
                    <a:pt x="14154" y="9800"/>
                  </a:lnTo>
                  <a:lnTo>
                    <a:pt x="14416" y="9901"/>
                  </a:lnTo>
                  <a:lnTo>
                    <a:pt x="14638" y="9800"/>
                  </a:lnTo>
                  <a:lnTo>
                    <a:pt x="14759" y="9719"/>
                  </a:lnTo>
                  <a:lnTo>
                    <a:pt x="14900" y="9699"/>
                  </a:lnTo>
                  <a:lnTo>
                    <a:pt x="15122" y="9639"/>
                  </a:lnTo>
                  <a:lnTo>
                    <a:pt x="15183" y="9397"/>
                  </a:lnTo>
                  <a:lnTo>
                    <a:pt x="15243" y="9255"/>
                  </a:lnTo>
                  <a:lnTo>
                    <a:pt x="15324" y="9215"/>
                  </a:lnTo>
                  <a:lnTo>
                    <a:pt x="15707" y="9336"/>
                  </a:lnTo>
                  <a:lnTo>
                    <a:pt x="16090" y="9296"/>
                  </a:lnTo>
                  <a:lnTo>
                    <a:pt x="16433" y="9376"/>
                  </a:lnTo>
                  <a:lnTo>
                    <a:pt x="16715" y="9175"/>
                  </a:lnTo>
                  <a:lnTo>
                    <a:pt x="16755" y="9155"/>
                  </a:lnTo>
                  <a:lnTo>
                    <a:pt x="16816" y="9134"/>
                  </a:lnTo>
                  <a:lnTo>
                    <a:pt x="16796" y="9397"/>
                  </a:lnTo>
                  <a:lnTo>
                    <a:pt x="17098" y="9437"/>
                  </a:lnTo>
                  <a:lnTo>
                    <a:pt x="17219" y="9437"/>
                  </a:lnTo>
                  <a:lnTo>
                    <a:pt x="17340" y="9417"/>
                  </a:lnTo>
                  <a:lnTo>
                    <a:pt x="17441" y="9417"/>
                  </a:lnTo>
                  <a:lnTo>
                    <a:pt x="17481" y="9518"/>
                  </a:lnTo>
                  <a:lnTo>
                    <a:pt x="17501" y="9921"/>
                  </a:lnTo>
                  <a:lnTo>
                    <a:pt x="17421" y="10364"/>
                  </a:lnTo>
                  <a:lnTo>
                    <a:pt x="17421" y="10747"/>
                  </a:lnTo>
                  <a:lnTo>
                    <a:pt x="17723" y="10889"/>
                  </a:lnTo>
                  <a:lnTo>
                    <a:pt x="18227" y="10889"/>
                  </a:lnTo>
                  <a:lnTo>
                    <a:pt x="18610" y="11211"/>
                  </a:lnTo>
                  <a:lnTo>
                    <a:pt x="18691" y="11413"/>
                  </a:lnTo>
                  <a:lnTo>
                    <a:pt x="18590" y="11594"/>
                  </a:lnTo>
                  <a:lnTo>
                    <a:pt x="18388" y="11816"/>
                  </a:lnTo>
                  <a:lnTo>
                    <a:pt x="18267" y="12098"/>
                  </a:lnTo>
                  <a:lnTo>
                    <a:pt x="18207" y="12219"/>
                  </a:lnTo>
                  <a:lnTo>
                    <a:pt x="18147" y="12280"/>
                  </a:lnTo>
                  <a:lnTo>
                    <a:pt x="17884" y="12481"/>
                  </a:lnTo>
                  <a:lnTo>
                    <a:pt x="17683" y="12703"/>
                  </a:lnTo>
                  <a:lnTo>
                    <a:pt x="17562" y="12784"/>
                  </a:lnTo>
                  <a:lnTo>
                    <a:pt x="17441" y="12844"/>
                  </a:lnTo>
                  <a:lnTo>
                    <a:pt x="16977" y="13006"/>
                  </a:lnTo>
                  <a:lnTo>
                    <a:pt x="16614" y="13328"/>
                  </a:lnTo>
                  <a:lnTo>
                    <a:pt x="16513" y="13409"/>
                  </a:lnTo>
                  <a:lnTo>
                    <a:pt x="16392" y="13530"/>
                  </a:lnTo>
                  <a:lnTo>
                    <a:pt x="16251" y="13893"/>
                  </a:lnTo>
                  <a:lnTo>
                    <a:pt x="15868" y="13913"/>
                  </a:lnTo>
                  <a:lnTo>
                    <a:pt x="15767" y="13953"/>
                  </a:lnTo>
                  <a:lnTo>
                    <a:pt x="15787" y="14054"/>
                  </a:lnTo>
                  <a:lnTo>
                    <a:pt x="15929" y="14417"/>
                  </a:lnTo>
                  <a:lnTo>
                    <a:pt x="16090" y="14780"/>
                  </a:lnTo>
                  <a:lnTo>
                    <a:pt x="16130" y="14840"/>
                  </a:lnTo>
                  <a:lnTo>
                    <a:pt x="16110" y="14921"/>
                  </a:lnTo>
                  <a:lnTo>
                    <a:pt x="16029" y="15163"/>
                  </a:lnTo>
                  <a:lnTo>
                    <a:pt x="16050" y="15385"/>
                  </a:lnTo>
                  <a:lnTo>
                    <a:pt x="16110" y="15748"/>
                  </a:lnTo>
                  <a:lnTo>
                    <a:pt x="16050" y="16111"/>
                  </a:lnTo>
                  <a:lnTo>
                    <a:pt x="16050" y="16191"/>
                  </a:lnTo>
                  <a:lnTo>
                    <a:pt x="16090" y="16292"/>
                  </a:lnTo>
                  <a:lnTo>
                    <a:pt x="16150" y="16474"/>
                  </a:lnTo>
                  <a:lnTo>
                    <a:pt x="16050" y="16615"/>
                  </a:lnTo>
                  <a:lnTo>
                    <a:pt x="15949" y="16776"/>
                  </a:lnTo>
                  <a:lnTo>
                    <a:pt x="15949" y="16978"/>
                  </a:lnTo>
                  <a:lnTo>
                    <a:pt x="15969" y="17260"/>
                  </a:lnTo>
                  <a:lnTo>
                    <a:pt x="15868" y="17502"/>
                  </a:lnTo>
                  <a:lnTo>
                    <a:pt x="15687" y="17704"/>
                  </a:lnTo>
                  <a:lnTo>
                    <a:pt x="15445" y="17804"/>
                  </a:lnTo>
                  <a:lnTo>
                    <a:pt x="15344" y="17825"/>
                  </a:lnTo>
                  <a:lnTo>
                    <a:pt x="15263" y="17865"/>
                  </a:lnTo>
                  <a:lnTo>
                    <a:pt x="15122" y="17946"/>
                  </a:lnTo>
                  <a:lnTo>
                    <a:pt x="15082" y="18087"/>
                  </a:lnTo>
                  <a:lnTo>
                    <a:pt x="15122" y="18308"/>
                  </a:lnTo>
                  <a:lnTo>
                    <a:pt x="15243" y="18490"/>
                  </a:lnTo>
                  <a:lnTo>
                    <a:pt x="15384" y="18591"/>
                  </a:lnTo>
                  <a:lnTo>
                    <a:pt x="15445" y="18732"/>
                  </a:lnTo>
                  <a:lnTo>
                    <a:pt x="15485" y="19357"/>
                  </a:lnTo>
                  <a:lnTo>
                    <a:pt x="15223" y="19921"/>
                  </a:lnTo>
                  <a:lnTo>
                    <a:pt x="15122" y="20103"/>
                  </a:lnTo>
                  <a:lnTo>
                    <a:pt x="15041" y="20284"/>
                  </a:lnTo>
                  <a:lnTo>
                    <a:pt x="14880" y="20647"/>
                  </a:lnTo>
                  <a:lnTo>
                    <a:pt x="14477" y="20688"/>
                  </a:lnTo>
                  <a:lnTo>
                    <a:pt x="14195" y="20627"/>
                  </a:lnTo>
                  <a:lnTo>
                    <a:pt x="13933" y="20627"/>
                  </a:lnTo>
                  <a:lnTo>
                    <a:pt x="13509" y="20667"/>
                  </a:lnTo>
                  <a:lnTo>
                    <a:pt x="13106" y="20587"/>
                  </a:lnTo>
                  <a:lnTo>
                    <a:pt x="13025" y="20567"/>
                  </a:lnTo>
                  <a:lnTo>
                    <a:pt x="12965" y="20607"/>
                  </a:lnTo>
                  <a:lnTo>
                    <a:pt x="12965" y="20667"/>
                  </a:lnTo>
                  <a:lnTo>
                    <a:pt x="12985" y="20728"/>
                  </a:lnTo>
                  <a:lnTo>
                    <a:pt x="13106" y="20950"/>
                  </a:lnTo>
                  <a:lnTo>
                    <a:pt x="13267" y="21172"/>
                  </a:lnTo>
                  <a:lnTo>
                    <a:pt x="13368" y="21272"/>
                  </a:lnTo>
                  <a:lnTo>
                    <a:pt x="13368" y="21413"/>
                  </a:lnTo>
                  <a:lnTo>
                    <a:pt x="13368" y="21575"/>
                  </a:lnTo>
                  <a:lnTo>
                    <a:pt x="13489" y="21655"/>
                  </a:lnTo>
                  <a:lnTo>
                    <a:pt x="13650" y="21776"/>
                  </a:lnTo>
                  <a:lnTo>
                    <a:pt x="13630" y="21978"/>
                  </a:lnTo>
                  <a:lnTo>
                    <a:pt x="13590" y="22119"/>
                  </a:lnTo>
                  <a:lnTo>
                    <a:pt x="13650" y="22260"/>
                  </a:lnTo>
                  <a:lnTo>
                    <a:pt x="13832" y="22522"/>
                  </a:lnTo>
                  <a:lnTo>
                    <a:pt x="13892" y="22805"/>
                  </a:lnTo>
                  <a:lnTo>
                    <a:pt x="13933" y="22986"/>
                  </a:lnTo>
                  <a:lnTo>
                    <a:pt x="14074" y="23127"/>
                  </a:lnTo>
                  <a:lnTo>
                    <a:pt x="14174" y="23188"/>
                  </a:lnTo>
                  <a:lnTo>
                    <a:pt x="14215" y="23289"/>
                  </a:lnTo>
                  <a:lnTo>
                    <a:pt x="14295" y="23470"/>
                  </a:lnTo>
                  <a:lnTo>
                    <a:pt x="14699" y="23470"/>
                  </a:lnTo>
                  <a:lnTo>
                    <a:pt x="14840" y="23631"/>
                  </a:lnTo>
                  <a:lnTo>
                    <a:pt x="14880" y="23873"/>
                  </a:lnTo>
                  <a:lnTo>
                    <a:pt x="14759" y="24095"/>
                  </a:lnTo>
                  <a:lnTo>
                    <a:pt x="14558" y="24337"/>
                  </a:lnTo>
                  <a:lnTo>
                    <a:pt x="14578" y="24660"/>
                  </a:lnTo>
                  <a:lnTo>
                    <a:pt x="14578" y="24700"/>
                  </a:lnTo>
                  <a:lnTo>
                    <a:pt x="14517" y="24740"/>
                  </a:lnTo>
                  <a:lnTo>
                    <a:pt x="14154" y="24982"/>
                  </a:lnTo>
                  <a:lnTo>
                    <a:pt x="13832" y="25244"/>
                  </a:lnTo>
                  <a:lnTo>
                    <a:pt x="13630" y="25406"/>
                  </a:lnTo>
                  <a:lnTo>
                    <a:pt x="13570" y="25627"/>
                  </a:lnTo>
                  <a:lnTo>
                    <a:pt x="13549" y="25910"/>
                  </a:lnTo>
                  <a:lnTo>
                    <a:pt x="13428" y="26172"/>
                  </a:lnTo>
                  <a:lnTo>
                    <a:pt x="13328" y="26394"/>
                  </a:lnTo>
                  <a:lnTo>
                    <a:pt x="13348" y="26656"/>
                  </a:lnTo>
                  <a:lnTo>
                    <a:pt x="13711" y="27240"/>
                  </a:lnTo>
                  <a:lnTo>
                    <a:pt x="13993" y="27866"/>
                  </a:lnTo>
                  <a:lnTo>
                    <a:pt x="14134" y="28027"/>
                  </a:lnTo>
                  <a:lnTo>
                    <a:pt x="14356" y="28007"/>
                  </a:lnTo>
                  <a:lnTo>
                    <a:pt x="14638" y="27946"/>
                  </a:lnTo>
                  <a:lnTo>
                    <a:pt x="14739" y="28228"/>
                  </a:lnTo>
                  <a:lnTo>
                    <a:pt x="14739" y="28349"/>
                  </a:lnTo>
                  <a:lnTo>
                    <a:pt x="14638" y="28430"/>
                  </a:lnTo>
                  <a:lnTo>
                    <a:pt x="14578" y="28491"/>
                  </a:lnTo>
                  <a:lnTo>
                    <a:pt x="14537" y="28591"/>
                  </a:lnTo>
                  <a:lnTo>
                    <a:pt x="14396" y="28773"/>
                  </a:lnTo>
                  <a:lnTo>
                    <a:pt x="14154" y="28733"/>
                  </a:lnTo>
                  <a:lnTo>
                    <a:pt x="13993" y="28672"/>
                  </a:lnTo>
                  <a:lnTo>
                    <a:pt x="13872" y="28733"/>
                  </a:lnTo>
                  <a:lnTo>
                    <a:pt x="13771" y="28854"/>
                  </a:lnTo>
                  <a:lnTo>
                    <a:pt x="13630" y="28833"/>
                  </a:lnTo>
                  <a:lnTo>
                    <a:pt x="13469" y="28813"/>
                  </a:lnTo>
                  <a:lnTo>
                    <a:pt x="13388" y="28974"/>
                  </a:lnTo>
                  <a:lnTo>
                    <a:pt x="13207" y="29479"/>
                  </a:lnTo>
                  <a:lnTo>
                    <a:pt x="12884" y="29882"/>
                  </a:lnTo>
                  <a:lnTo>
                    <a:pt x="12602" y="30083"/>
                  </a:lnTo>
                  <a:lnTo>
                    <a:pt x="12441" y="30386"/>
                  </a:lnTo>
                  <a:lnTo>
                    <a:pt x="12340" y="30708"/>
                  </a:lnTo>
                  <a:lnTo>
                    <a:pt x="12178" y="30991"/>
                  </a:lnTo>
                  <a:lnTo>
                    <a:pt x="12138" y="31071"/>
                  </a:lnTo>
                  <a:lnTo>
                    <a:pt x="12158" y="31152"/>
                  </a:lnTo>
                  <a:lnTo>
                    <a:pt x="12340" y="31656"/>
                  </a:lnTo>
                  <a:lnTo>
                    <a:pt x="12320" y="32221"/>
                  </a:lnTo>
                  <a:lnTo>
                    <a:pt x="12340" y="32543"/>
                  </a:lnTo>
                  <a:lnTo>
                    <a:pt x="12461" y="32846"/>
                  </a:lnTo>
                  <a:lnTo>
                    <a:pt x="12602" y="32886"/>
                  </a:lnTo>
                  <a:lnTo>
                    <a:pt x="12723" y="32785"/>
                  </a:lnTo>
                  <a:lnTo>
                    <a:pt x="13187" y="32846"/>
                  </a:lnTo>
                  <a:lnTo>
                    <a:pt x="13670" y="32846"/>
                  </a:lnTo>
                  <a:lnTo>
                    <a:pt x="14033" y="32906"/>
                  </a:lnTo>
                  <a:lnTo>
                    <a:pt x="14356" y="33067"/>
                  </a:lnTo>
                  <a:lnTo>
                    <a:pt x="14658" y="33249"/>
                  </a:lnTo>
                  <a:lnTo>
                    <a:pt x="14961" y="33410"/>
                  </a:lnTo>
                  <a:lnTo>
                    <a:pt x="15324" y="33632"/>
                  </a:lnTo>
                  <a:lnTo>
                    <a:pt x="15646" y="33874"/>
                  </a:lnTo>
                  <a:lnTo>
                    <a:pt x="16191" y="34479"/>
                  </a:lnTo>
                  <a:lnTo>
                    <a:pt x="16654" y="35124"/>
                  </a:lnTo>
                  <a:lnTo>
                    <a:pt x="16594" y="35144"/>
                  </a:lnTo>
                  <a:lnTo>
                    <a:pt x="16513" y="35164"/>
                  </a:lnTo>
                  <a:lnTo>
                    <a:pt x="16312" y="35245"/>
                  </a:lnTo>
                  <a:lnTo>
                    <a:pt x="16231" y="35447"/>
                  </a:lnTo>
                  <a:lnTo>
                    <a:pt x="16352" y="35850"/>
                  </a:lnTo>
                  <a:lnTo>
                    <a:pt x="16634" y="35951"/>
                  </a:lnTo>
                  <a:lnTo>
                    <a:pt x="16876" y="36011"/>
                  </a:lnTo>
                  <a:lnTo>
                    <a:pt x="17058" y="36173"/>
                  </a:lnTo>
                  <a:lnTo>
                    <a:pt x="17118" y="36273"/>
                  </a:lnTo>
                  <a:lnTo>
                    <a:pt x="17017" y="36314"/>
                  </a:lnTo>
                  <a:lnTo>
                    <a:pt x="16816" y="36414"/>
                  </a:lnTo>
                  <a:lnTo>
                    <a:pt x="16856" y="36636"/>
                  </a:lnTo>
                  <a:lnTo>
                    <a:pt x="16917" y="36838"/>
                  </a:lnTo>
                  <a:lnTo>
                    <a:pt x="16997" y="37019"/>
                  </a:lnTo>
                  <a:lnTo>
                    <a:pt x="17360" y="37584"/>
                  </a:lnTo>
                  <a:lnTo>
                    <a:pt x="17703" y="38148"/>
                  </a:lnTo>
                  <a:lnTo>
                    <a:pt x="17763" y="38209"/>
                  </a:lnTo>
                  <a:lnTo>
                    <a:pt x="17864" y="38229"/>
                  </a:lnTo>
                  <a:lnTo>
                    <a:pt x="18207" y="38330"/>
                  </a:lnTo>
                  <a:lnTo>
                    <a:pt x="18449" y="38552"/>
                  </a:lnTo>
                  <a:lnTo>
                    <a:pt x="18570" y="38673"/>
                  </a:lnTo>
                  <a:lnTo>
                    <a:pt x="18691" y="38753"/>
                  </a:lnTo>
                  <a:lnTo>
                    <a:pt x="19014" y="38935"/>
                  </a:lnTo>
                  <a:lnTo>
                    <a:pt x="19356" y="39096"/>
                  </a:lnTo>
                  <a:lnTo>
                    <a:pt x="19699" y="39177"/>
                  </a:lnTo>
                  <a:lnTo>
                    <a:pt x="20042" y="39096"/>
                  </a:lnTo>
                  <a:lnTo>
                    <a:pt x="20183" y="38894"/>
                  </a:lnTo>
                  <a:lnTo>
                    <a:pt x="20143" y="38612"/>
                  </a:lnTo>
                  <a:lnTo>
                    <a:pt x="20183" y="38431"/>
                  </a:lnTo>
                  <a:lnTo>
                    <a:pt x="20364" y="38411"/>
                  </a:lnTo>
                  <a:lnTo>
                    <a:pt x="20526" y="38411"/>
                  </a:lnTo>
                  <a:lnTo>
                    <a:pt x="20627" y="38269"/>
                  </a:lnTo>
                  <a:lnTo>
                    <a:pt x="20949" y="37826"/>
                  </a:lnTo>
                  <a:lnTo>
                    <a:pt x="21272" y="37382"/>
                  </a:lnTo>
                  <a:lnTo>
                    <a:pt x="21292" y="37342"/>
                  </a:lnTo>
                  <a:lnTo>
                    <a:pt x="21332" y="37342"/>
                  </a:lnTo>
                  <a:lnTo>
                    <a:pt x="21977" y="37080"/>
                  </a:lnTo>
                  <a:lnTo>
                    <a:pt x="22643" y="36838"/>
                  </a:lnTo>
                  <a:lnTo>
                    <a:pt x="22804" y="36818"/>
                  </a:lnTo>
                  <a:lnTo>
                    <a:pt x="22986" y="36878"/>
                  </a:lnTo>
                  <a:lnTo>
                    <a:pt x="23308" y="36959"/>
                  </a:lnTo>
                  <a:lnTo>
                    <a:pt x="23631" y="36858"/>
                  </a:lnTo>
                  <a:lnTo>
                    <a:pt x="24074" y="36475"/>
                  </a:lnTo>
                  <a:lnTo>
                    <a:pt x="24478" y="36031"/>
                  </a:lnTo>
                  <a:lnTo>
                    <a:pt x="24619" y="35931"/>
                  </a:lnTo>
                  <a:lnTo>
                    <a:pt x="24780" y="35890"/>
                  </a:lnTo>
                  <a:lnTo>
                    <a:pt x="25203" y="35951"/>
                  </a:lnTo>
                  <a:lnTo>
                    <a:pt x="25627" y="35890"/>
                  </a:lnTo>
                  <a:lnTo>
                    <a:pt x="26212" y="35810"/>
                  </a:lnTo>
                  <a:lnTo>
                    <a:pt x="26796" y="35810"/>
                  </a:lnTo>
                  <a:lnTo>
                    <a:pt x="27260" y="35850"/>
                  </a:lnTo>
                  <a:lnTo>
                    <a:pt x="27744" y="35850"/>
                  </a:lnTo>
                  <a:lnTo>
                    <a:pt x="27845" y="35870"/>
                  </a:lnTo>
                  <a:lnTo>
                    <a:pt x="27925" y="35931"/>
                  </a:lnTo>
                  <a:lnTo>
                    <a:pt x="28349" y="36092"/>
                  </a:lnTo>
                  <a:lnTo>
                    <a:pt x="28792" y="36031"/>
                  </a:lnTo>
                  <a:lnTo>
                    <a:pt x="29196" y="35910"/>
                  </a:lnTo>
                  <a:lnTo>
                    <a:pt x="30667" y="35910"/>
                  </a:lnTo>
                  <a:lnTo>
                    <a:pt x="30849" y="35991"/>
                  </a:lnTo>
                  <a:lnTo>
                    <a:pt x="31091" y="36112"/>
                  </a:lnTo>
                  <a:lnTo>
                    <a:pt x="31333" y="36193"/>
                  </a:lnTo>
                  <a:lnTo>
                    <a:pt x="31655" y="36132"/>
                  </a:lnTo>
                  <a:lnTo>
                    <a:pt x="31938" y="35810"/>
                  </a:lnTo>
                  <a:lnTo>
                    <a:pt x="32220" y="35487"/>
                  </a:lnTo>
                  <a:lnTo>
                    <a:pt x="32623" y="35487"/>
                  </a:lnTo>
                  <a:lnTo>
                    <a:pt x="32704" y="35507"/>
                  </a:lnTo>
                  <a:lnTo>
                    <a:pt x="32805" y="35487"/>
                  </a:lnTo>
                  <a:lnTo>
                    <a:pt x="33006" y="35427"/>
                  </a:lnTo>
                  <a:lnTo>
                    <a:pt x="33228" y="35507"/>
                  </a:lnTo>
                  <a:lnTo>
                    <a:pt x="33410" y="35648"/>
                  </a:lnTo>
                  <a:lnTo>
                    <a:pt x="33571" y="35830"/>
                  </a:lnTo>
                  <a:lnTo>
                    <a:pt x="33833" y="36011"/>
                  </a:lnTo>
                  <a:lnTo>
                    <a:pt x="34095" y="35850"/>
                  </a:lnTo>
                  <a:lnTo>
                    <a:pt x="34377" y="35547"/>
                  </a:lnTo>
                  <a:lnTo>
                    <a:pt x="34559" y="35164"/>
                  </a:lnTo>
                  <a:lnTo>
                    <a:pt x="34579" y="35124"/>
                  </a:lnTo>
                  <a:lnTo>
                    <a:pt x="34619" y="35084"/>
                  </a:lnTo>
                  <a:lnTo>
                    <a:pt x="34881" y="34862"/>
                  </a:lnTo>
                  <a:lnTo>
                    <a:pt x="34962" y="34539"/>
                  </a:lnTo>
                  <a:lnTo>
                    <a:pt x="35002" y="34338"/>
                  </a:lnTo>
                  <a:lnTo>
                    <a:pt x="35123" y="34197"/>
                  </a:lnTo>
                  <a:lnTo>
                    <a:pt x="35224" y="34055"/>
                  </a:lnTo>
                  <a:lnTo>
                    <a:pt x="35244" y="33914"/>
                  </a:lnTo>
                  <a:lnTo>
                    <a:pt x="35406" y="33370"/>
                  </a:lnTo>
                  <a:lnTo>
                    <a:pt x="35809" y="32987"/>
                  </a:lnTo>
                  <a:lnTo>
                    <a:pt x="36293" y="32644"/>
                  </a:lnTo>
                  <a:lnTo>
                    <a:pt x="36736" y="32221"/>
                  </a:lnTo>
                  <a:lnTo>
                    <a:pt x="36757" y="32200"/>
                  </a:lnTo>
                  <a:lnTo>
                    <a:pt x="36797" y="32180"/>
                  </a:lnTo>
                  <a:lnTo>
                    <a:pt x="37624" y="31858"/>
                  </a:lnTo>
                  <a:lnTo>
                    <a:pt x="38491" y="31777"/>
                  </a:lnTo>
                  <a:lnTo>
                    <a:pt x="38591" y="31797"/>
                  </a:lnTo>
                  <a:lnTo>
                    <a:pt x="38672" y="31858"/>
                  </a:lnTo>
                  <a:lnTo>
                    <a:pt x="38793" y="31918"/>
                  </a:lnTo>
                  <a:lnTo>
                    <a:pt x="38934" y="31898"/>
                  </a:lnTo>
                  <a:lnTo>
                    <a:pt x="39196" y="31797"/>
                  </a:lnTo>
                  <a:lnTo>
                    <a:pt x="39458" y="31737"/>
                  </a:lnTo>
                  <a:lnTo>
                    <a:pt x="39640" y="31717"/>
                  </a:lnTo>
                  <a:lnTo>
                    <a:pt x="39741" y="31575"/>
                  </a:lnTo>
                  <a:lnTo>
                    <a:pt x="39660" y="31454"/>
                  </a:lnTo>
                  <a:lnTo>
                    <a:pt x="39519" y="31414"/>
                  </a:lnTo>
                  <a:lnTo>
                    <a:pt x="39317" y="31273"/>
                  </a:lnTo>
                  <a:lnTo>
                    <a:pt x="39196" y="31092"/>
                  </a:lnTo>
                  <a:lnTo>
                    <a:pt x="39257" y="30829"/>
                  </a:lnTo>
                  <a:lnTo>
                    <a:pt x="39378" y="30668"/>
                  </a:lnTo>
                  <a:lnTo>
                    <a:pt x="39579" y="30467"/>
                  </a:lnTo>
                  <a:lnTo>
                    <a:pt x="39599" y="30225"/>
                  </a:lnTo>
                  <a:lnTo>
                    <a:pt x="39640" y="30043"/>
                  </a:lnTo>
                  <a:lnTo>
                    <a:pt x="39741" y="29902"/>
                  </a:lnTo>
                  <a:lnTo>
                    <a:pt x="39882" y="29680"/>
                  </a:lnTo>
                  <a:lnTo>
                    <a:pt x="39922" y="29438"/>
                  </a:lnTo>
                  <a:lnTo>
                    <a:pt x="39983" y="28995"/>
                  </a:lnTo>
                  <a:lnTo>
                    <a:pt x="40325" y="28692"/>
                  </a:lnTo>
                  <a:lnTo>
                    <a:pt x="40426" y="28612"/>
                  </a:lnTo>
                  <a:lnTo>
                    <a:pt x="40426" y="28450"/>
                  </a:lnTo>
                  <a:lnTo>
                    <a:pt x="40406" y="28148"/>
                  </a:lnTo>
                  <a:lnTo>
                    <a:pt x="40628" y="27946"/>
                  </a:lnTo>
                  <a:lnTo>
                    <a:pt x="40870" y="27805"/>
                  </a:lnTo>
                  <a:lnTo>
                    <a:pt x="40991" y="27543"/>
                  </a:lnTo>
                  <a:lnTo>
                    <a:pt x="41091" y="27361"/>
                  </a:lnTo>
                  <a:lnTo>
                    <a:pt x="41313" y="27261"/>
                  </a:lnTo>
                  <a:lnTo>
                    <a:pt x="41676" y="27140"/>
                  </a:lnTo>
                  <a:lnTo>
                    <a:pt x="42059" y="26999"/>
                  </a:lnTo>
                  <a:lnTo>
                    <a:pt x="42221" y="26938"/>
                  </a:lnTo>
                  <a:lnTo>
                    <a:pt x="42281" y="26777"/>
                  </a:lnTo>
                  <a:lnTo>
                    <a:pt x="42382" y="26535"/>
                  </a:lnTo>
                  <a:lnTo>
                    <a:pt x="42644" y="26535"/>
                  </a:lnTo>
                  <a:lnTo>
                    <a:pt x="42765" y="26555"/>
                  </a:lnTo>
                  <a:lnTo>
                    <a:pt x="42825" y="26494"/>
                  </a:lnTo>
                  <a:lnTo>
                    <a:pt x="42967" y="26212"/>
                  </a:lnTo>
                  <a:lnTo>
                    <a:pt x="43229" y="26031"/>
                  </a:lnTo>
                  <a:lnTo>
                    <a:pt x="43289" y="25950"/>
                  </a:lnTo>
                  <a:lnTo>
                    <a:pt x="43289" y="25849"/>
                  </a:lnTo>
                  <a:lnTo>
                    <a:pt x="42967" y="25507"/>
                  </a:lnTo>
                  <a:lnTo>
                    <a:pt x="42563" y="25244"/>
                  </a:lnTo>
                  <a:lnTo>
                    <a:pt x="41938" y="24861"/>
                  </a:lnTo>
                  <a:lnTo>
                    <a:pt x="41555" y="24216"/>
                  </a:lnTo>
                  <a:lnTo>
                    <a:pt x="41495" y="23873"/>
                  </a:lnTo>
                  <a:lnTo>
                    <a:pt x="41414" y="23531"/>
                  </a:lnTo>
                  <a:lnTo>
                    <a:pt x="41233" y="23107"/>
                  </a:lnTo>
                  <a:lnTo>
                    <a:pt x="41071" y="22684"/>
                  </a:lnTo>
                  <a:lnTo>
                    <a:pt x="41031" y="22442"/>
                  </a:lnTo>
                  <a:lnTo>
                    <a:pt x="41091" y="22200"/>
                  </a:lnTo>
                  <a:lnTo>
                    <a:pt x="41414" y="21595"/>
                  </a:lnTo>
                  <a:lnTo>
                    <a:pt x="41656" y="20970"/>
                  </a:lnTo>
                  <a:lnTo>
                    <a:pt x="41656" y="20950"/>
                  </a:lnTo>
                  <a:lnTo>
                    <a:pt x="42039" y="20305"/>
                  </a:lnTo>
                  <a:lnTo>
                    <a:pt x="42422" y="19680"/>
                  </a:lnTo>
                  <a:lnTo>
                    <a:pt x="42463" y="19619"/>
                  </a:lnTo>
                  <a:lnTo>
                    <a:pt x="42543" y="19579"/>
                  </a:lnTo>
                  <a:lnTo>
                    <a:pt x="42785" y="19377"/>
                  </a:lnTo>
                  <a:lnTo>
                    <a:pt x="42926" y="19054"/>
                  </a:lnTo>
                  <a:lnTo>
                    <a:pt x="42987" y="18893"/>
                  </a:lnTo>
                  <a:lnTo>
                    <a:pt x="43128" y="18752"/>
                  </a:lnTo>
                  <a:lnTo>
                    <a:pt x="43511" y="18329"/>
                  </a:lnTo>
                  <a:lnTo>
                    <a:pt x="43793" y="17825"/>
                  </a:lnTo>
                  <a:lnTo>
                    <a:pt x="44136" y="17240"/>
                  </a:lnTo>
                  <a:lnTo>
                    <a:pt x="44438" y="16615"/>
                  </a:lnTo>
                  <a:lnTo>
                    <a:pt x="44559" y="16474"/>
                  </a:lnTo>
                  <a:lnTo>
                    <a:pt x="44701" y="16433"/>
                  </a:lnTo>
                  <a:lnTo>
                    <a:pt x="45063" y="16333"/>
                  </a:lnTo>
                  <a:lnTo>
                    <a:pt x="45426" y="16191"/>
                  </a:lnTo>
                  <a:lnTo>
                    <a:pt x="45547" y="16111"/>
                  </a:lnTo>
                  <a:lnTo>
                    <a:pt x="45608" y="15970"/>
                  </a:lnTo>
                  <a:lnTo>
                    <a:pt x="45547" y="15909"/>
                  </a:lnTo>
                  <a:lnTo>
                    <a:pt x="45426" y="15909"/>
                  </a:lnTo>
                  <a:lnTo>
                    <a:pt x="45366" y="15869"/>
                  </a:lnTo>
                  <a:lnTo>
                    <a:pt x="45326" y="15808"/>
                  </a:lnTo>
                  <a:lnTo>
                    <a:pt x="45245" y="15707"/>
                  </a:lnTo>
                  <a:lnTo>
                    <a:pt x="45124" y="15687"/>
                  </a:lnTo>
                  <a:lnTo>
                    <a:pt x="44943" y="15587"/>
                  </a:lnTo>
                  <a:lnTo>
                    <a:pt x="45023" y="15405"/>
                  </a:lnTo>
                  <a:lnTo>
                    <a:pt x="45245" y="15103"/>
                  </a:lnTo>
                  <a:lnTo>
                    <a:pt x="45447" y="14820"/>
                  </a:lnTo>
                  <a:lnTo>
                    <a:pt x="45769" y="14478"/>
                  </a:lnTo>
                  <a:lnTo>
                    <a:pt x="46193" y="14256"/>
                  </a:lnTo>
                  <a:lnTo>
                    <a:pt x="46576" y="14135"/>
                  </a:lnTo>
                  <a:lnTo>
                    <a:pt x="46939" y="13933"/>
                  </a:lnTo>
                  <a:lnTo>
                    <a:pt x="47382" y="13711"/>
                  </a:lnTo>
                  <a:lnTo>
                    <a:pt x="47866" y="13570"/>
                  </a:lnTo>
                  <a:lnTo>
                    <a:pt x="48773" y="13288"/>
                  </a:lnTo>
                  <a:lnTo>
                    <a:pt x="49701" y="13026"/>
                  </a:lnTo>
                  <a:lnTo>
                    <a:pt x="50044" y="12905"/>
                  </a:lnTo>
                  <a:lnTo>
                    <a:pt x="50265" y="12663"/>
                  </a:lnTo>
                  <a:lnTo>
                    <a:pt x="50548" y="12179"/>
                  </a:lnTo>
                  <a:lnTo>
                    <a:pt x="50951" y="11836"/>
                  </a:lnTo>
                  <a:lnTo>
                    <a:pt x="51596" y="11413"/>
                  </a:lnTo>
                  <a:lnTo>
                    <a:pt x="52302" y="11110"/>
                  </a:lnTo>
                  <a:lnTo>
                    <a:pt x="52443" y="11030"/>
                  </a:lnTo>
                  <a:lnTo>
                    <a:pt x="52544" y="10909"/>
                  </a:lnTo>
                  <a:lnTo>
                    <a:pt x="52705" y="10727"/>
                  </a:lnTo>
                  <a:lnTo>
                    <a:pt x="52927" y="10606"/>
                  </a:lnTo>
                  <a:lnTo>
                    <a:pt x="53088" y="10506"/>
                  </a:lnTo>
                  <a:lnTo>
                    <a:pt x="53229" y="10405"/>
                  </a:lnTo>
                  <a:lnTo>
                    <a:pt x="53592" y="10042"/>
                  </a:lnTo>
                  <a:lnTo>
                    <a:pt x="53935" y="9659"/>
                  </a:lnTo>
                  <a:lnTo>
                    <a:pt x="54137" y="9155"/>
                  </a:lnTo>
                  <a:lnTo>
                    <a:pt x="53975" y="8630"/>
                  </a:lnTo>
                  <a:lnTo>
                    <a:pt x="53774" y="8449"/>
                  </a:lnTo>
                  <a:lnTo>
                    <a:pt x="53633" y="8227"/>
                  </a:lnTo>
                  <a:lnTo>
                    <a:pt x="53552" y="8046"/>
                  </a:lnTo>
                  <a:lnTo>
                    <a:pt x="53592" y="7844"/>
                  </a:lnTo>
                  <a:lnTo>
                    <a:pt x="53754" y="7784"/>
                  </a:lnTo>
                  <a:lnTo>
                    <a:pt x="53915" y="7864"/>
                  </a:lnTo>
                  <a:lnTo>
                    <a:pt x="54157" y="7864"/>
                  </a:lnTo>
                  <a:lnTo>
                    <a:pt x="54298" y="7663"/>
                  </a:lnTo>
                  <a:lnTo>
                    <a:pt x="54298" y="7461"/>
                  </a:lnTo>
                  <a:lnTo>
                    <a:pt x="54116" y="7380"/>
                  </a:lnTo>
                  <a:lnTo>
                    <a:pt x="53794" y="7239"/>
                  </a:lnTo>
                  <a:lnTo>
                    <a:pt x="53733" y="6917"/>
                  </a:lnTo>
                  <a:lnTo>
                    <a:pt x="53572" y="6917"/>
                  </a:lnTo>
                  <a:lnTo>
                    <a:pt x="53451" y="6876"/>
                  </a:lnTo>
                  <a:lnTo>
                    <a:pt x="53028" y="6735"/>
                  </a:lnTo>
                  <a:lnTo>
                    <a:pt x="52645" y="6876"/>
                  </a:lnTo>
                  <a:lnTo>
                    <a:pt x="52221" y="7058"/>
                  </a:lnTo>
                  <a:lnTo>
                    <a:pt x="51939" y="7421"/>
                  </a:lnTo>
                  <a:lnTo>
                    <a:pt x="51878" y="7481"/>
                  </a:lnTo>
                  <a:lnTo>
                    <a:pt x="51818" y="7501"/>
                  </a:lnTo>
                  <a:lnTo>
                    <a:pt x="51415" y="7501"/>
                  </a:lnTo>
                  <a:lnTo>
                    <a:pt x="51011" y="7360"/>
                  </a:lnTo>
                  <a:lnTo>
                    <a:pt x="50548" y="7118"/>
                  </a:lnTo>
                  <a:lnTo>
                    <a:pt x="50003" y="7179"/>
                  </a:lnTo>
                  <a:lnTo>
                    <a:pt x="49842" y="7300"/>
                  </a:lnTo>
                  <a:lnTo>
                    <a:pt x="49741" y="7421"/>
                  </a:lnTo>
                  <a:lnTo>
                    <a:pt x="49540" y="7501"/>
                  </a:lnTo>
                  <a:lnTo>
                    <a:pt x="49378" y="7400"/>
                  </a:lnTo>
                  <a:lnTo>
                    <a:pt x="49277" y="7259"/>
                  </a:lnTo>
                  <a:lnTo>
                    <a:pt x="49318" y="7098"/>
                  </a:lnTo>
                  <a:lnTo>
                    <a:pt x="49419" y="7038"/>
                  </a:lnTo>
                  <a:lnTo>
                    <a:pt x="49419" y="6917"/>
                  </a:lnTo>
                  <a:lnTo>
                    <a:pt x="49318" y="6917"/>
                  </a:lnTo>
                  <a:lnTo>
                    <a:pt x="49197" y="6977"/>
                  </a:lnTo>
                  <a:lnTo>
                    <a:pt x="49056" y="7058"/>
                  </a:lnTo>
                  <a:lnTo>
                    <a:pt x="48854" y="7058"/>
                  </a:lnTo>
                  <a:lnTo>
                    <a:pt x="48390" y="6917"/>
                  </a:lnTo>
                  <a:lnTo>
                    <a:pt x="47927" y="7058"/>
                  </a:lnTo>
                  <a:lnTo>
                    <a:pt x="47745" y="7179"/>
                  </a:lnTo>
                  <a:lnTo>
                    <a:pt x="47523" y="7159"/>
                  </a:lnTo>
                  <a:lnTo>
                    <a:pt x="47342" y="6937"/>
                  </a:lnTo>
                  <a:lnTo>
                    <a:pt x="47302" y="6695"/>
                  </a:lnTo>
                  <a:lnTo>
                    <a:pt x="47281" y="6352"/>
                  </a:lnTo>
                  <a:lnTo>
                    <a:pt x="47160" y="6050"/>
                  </a:lnTo>
                  <a:lnTo>
                    <a:pt x="46959" y="5828"/>
                  </a:lnTo>
                  <a:lnTo>
                    <a:pt x="46636" y="5787"/>
                  </a:lnTo>
                  <a:lnTo>
                    <a:pt x="46334" y="5848"/>
                  </a:lnTo>
                  <a:lnTo>
                    <a:pt x="46051" y="5646"/>
                  </a:lnTo>
                  <a:lnTo>
                    <a:pt x="45930" y="5566"/>
                  </a:lnTo>
                  <a:lnTo>
                    <a:pt x="45769" y="5546"/>
                  </a:lnTo>
                  <a:lnTo>
                    <a:pt x="45366" y="5505"/>
                  </a:lnTo>
                  <a:lnTo>
                    <a:pt x="44963" y="5344"/>
                  </a:lnTo>
                  <a:lnTo>
                    <a:pt x="44660" y="5263"/>
                  </a:lnTo>
                  <a:lnTo>
                    <a:pt x="44378" y="5344"/>
                  </a:lnTo>
                  <a:lnTo>
                    <a:pt x="44277" y="5566"/>
                  </a:lnTo>
                  <a:lnTo>
                    <a:pt x="44358" y="5848"/>
                  </a:lnTo>
                  <a:lnTo>
                    <a:pt x="44358" y="5989"/>
                  </a:lnTo>
                  <a:lnTo>
                    <a:pt x="44217" y="6029"/>
                  </a:lnTo>
                  <a:lnTo>
                    <a:pt x="44035" y="6029"/>
                  </a:lnTo>
                  <a:lnTo>
                    <a:pt x="43854" y="6050"/>
                  </a:lnTo>
                  <a:lnTo>
                    <a:pt x="43612" y="6090"/>
                  </a:lnTo>
                  <a:lnTo>
                    <a:pt x="43370" y="5969"/>
                  </a:lnTo>
                  <a:lnTo>
                    <a:pt x="43309" y="5949"/>
                  </a:lnTo>
                  <a:lnTo>
                    <a:pt x="43269" y="5969"/>
                  </a:lnTo>
                  <a:lnTo>
                    <a:pt x="43088" y="6130"/>
                  </a:lnTo>
                  <a:lnTo>
                    <a:pt x="42886" y="6009"/>
                  </a:lnTo>
                  <a:lnTo>
                    <a:pt x="42785" y="5949"/>
                  </a:lnTo>
                  <a:lnTo>
                    <a:pt x="42644" y="5949"/>
                  </a:lnTo>
                  <a:lnTo>
                    <a:pt x="42382" y="6050"/>
                  </a:lnTo>
                  <a:lnTo>
                    <a:pt x="42140" y="6150"/>
                  </a:lnTo>
                  <a:lnTo>
                    <a:pt x="41817" y="6251"/>
                  </a:lnTo>
                  <a:lnTo>
                    <a:pt x="41575" y="6029"/>
                  </a:lnTo>
                  <a:lnTo>
                    <a:pt x="41354" y="5767"/>
                  </a:lnTo>
                  <a:lnTo>
                    <a:pt x="41031" y="5626"/>
                  </a:lnTo>
                  <a:lnTo>
                    <a:pt x="40749" y="5626"/>
                  </a:lnTo>
                  <a:lnTo>
                    <a:pt x="40487" y="5667"/>
                  </a:lnTo>
                  <a:lnTo>
                    <a:pt x="39983" y="5606"/>
                  </a:lnTo>
                  <a:lnTo>
                    <a:pt x="39499" y="5344"/>
                  </a:lnTo>
                  <a:lnTo>
                    <a:pt x="39378" y="5223"/>
                  </a:lnTo>
                  <a:lnTo>
                    <a:pt x="39297" y="5062"/>
                  </a:lnTo>
                  <a:lnTo>
                    <a:pt x="39136" y="4800"/>
                  </a:lnTo>
                  <a:lnTo>
                    <a:pt x="38833" y="4820"/>
                  </a:lnTo>
                  <a:lnTo>
                    <a:pt x="38632" y="4880"/>
                  </a:lnTo>
                  <a:lnTo>
                    <a:pt x="38410" y="4860"/>
                  </a:lnTo>
                  <a:lnTo>
                    <a:pt x="37966" y="4699"/>
                  </a:lnTo>
                  <a:lnTo>
                    <a:pt x="37482" y="4578"/>
                  </a:lnTo>
                  <a:lnTo>
                    <a:pt x="37261" y="4477"/>
                  </a:lnTo>
                  <a:lnTo>
                    <a:pt x="37261" y="4255"/>
                  </a:lnTo>
                  <a:lnTo>
                    <a:pt x="37261" y="4154"/>
                  </a:lnTo>
                  <a:lnTo>
                    <a:pt x="37200" y="4074"/>
                  </a:lnTo>
                  <a:lnTo>
                    <a:pt x="37099" y="4074"/>
                  </a:lnTo>
                  <a:lnTo>
                    <a:pt x="37059" y="4154"/>
                  </a:lnTo>
                  <a:lnTo>
                    <a:pt x="36998" y="4215"/>
                  </a:lnTo>
                  <a:lnTo>
                    <a:pt x="36958" y="4275"/>
                  </a:lnTo>
                  <a:lnTo>
                    <a:pt x="36898" y="4376"/>
                  </a:lnTo>
                  <a:lnTo>
                    <a:pt x="36757" y="4376"/>
                  </a:lnTo>
                  <a:lnTo>
                    <a:pt x="36656" y="4255"/>
                  </a:lnTo>
                  <a:lnTo>
                    <a:pt x="36716" y="4094"/>
                  </a:lnTo>
                  <a:lnTo>
                    <a:pt x="36837" y="3832"/>
                  </a:lnTo>
                  <a:lnTo>
                    <a:pt x="36857" y="3529"/>
                  </a:lnTo>
                  <a:lnTo>
                    <a:pt x="36857" y="3348"/>
                  </a:lnTo>
                  <a:lnTo>
                    <a:pt x="36736" y="3187"/>
                  </a:lnTo>
                  <a:lnTo>
                    <a:pt x="36515" y="3166"/>
                  </a:lnTo>
                  <a:lnTo>
                    <a:pt x="36313" y="3287"/>
                  </a:lnTo>
                  <a:lnTo>
                    <a:pt x="36212" y="3368"/>
                  </a:lnTo>
                  <a:lnTo>
                    <a:pt x="36051" y="3368"/>
                  </a:lnTo>
                  <a:lnTo>
                    <a:pt x="35769" y="3307"/>
                  </a:lnTo>
                  <a:lnTo>
                    <a:pt x="35587" y="3086"/>
                  </a:lnTo>
                  <a:lnTo>
                    <a:pt x="35486" y="2945"/>
                  </a:lnTo>
                  <a:lnTo>
                    <a:pt x="35365" y="2803"/>
                  </a:lnTo>
                  <a:lnTo>
                    <a:pt x="35204" y="2703"/>
                  </a:lnTo>
                  <a:lnTo>
                    <a:pt x="35043" y="2803"/>
                  </a:lnTo>
                  <a:lnTo>
                    <a:pt x="34982" y="2904"/>
                  </a:lnTo>
                  <a:lnTo>
                    <a:pt x="34922" y="2985"/>
                  </a:lnTo>
                  <a:cubicBezTo>
                    <a:pt x="34548" y="3098"/>
                    <a:pt x="34242" y="3149"/>
                    <a:pt x="33956" y="3149"/>
                  </a:cubicBezTo>
                  <a:cubicBezTo>
                    <a:pt x="33423" y="3149"/>
                    <a:pt x="32963" y="2971"/>
                    <a:pt x="32280" y="2682"/>
                  </a:cubicBezTo>
                  <a:cubicBezTo>
                    <a:pt x="32081" y="2598"/>
                    <a:pt x="31847" y="2549"/>
                    <a:pt x="31623" y="2549"/>
                  </a:cubicBezTo>
                  <a:cubicBezTo>
                    <a:pt x="31258" y="2549"/>
                    <a:pt x="30921" y="2680"/>
                    <a:pt x="30809" y="3005"/>
                  </a:cubicBezTo>
                  <a:cubicBezTo>
                    <a:pt x="30284" y="2763"/>
                    <a:pt x="29720" y="2602"/>
                    <a:pt x="29155" y="2501"/>
                  </a:cubicBezTo>
                  <a:cubicBezTo>
                    <a:pt x="29337" y="2501"/>
                    <a:pt x="29196" y="2219"/>
                    <a:pt x="29014" y="2178"/>
                  </a:cubicBezTo>
                  <a:cubicBezTo>
                    <a:pt x="28956" y="2169"/>
                    <a:pt x="28897" y="2165"/>
                    <a:pt x="28840" y="2165"/>
                  </a:cubicBezTo>
                  <a:cubicBezTo>
                    <a:pt x="28518" y="2165"/>
                    <a:pt x="28211" y="2305"/>
                    <a:pt x="28006" y="2561"/>
                  </a:cubicBezTo>
                  <a:cubicBezTo>
                    <a:pt x="27966" y="2400"/>
                    <a:pt x="28026" y="2239"/>
                    <a:pt x="28127" y="2138"/>
                  </a:cubicBezTo>
                  <a:lnTo>
                    <a:pt x="28127" y="2138"/>
                  </a:lnTo>
                  <a:cubicBezTo>
                    <a:pt x="27365" y="2398"/>
                    <a:pt x="26572" y="2530"/>
                    <a:pt x="25779" y="2530"/>
                  </a:cubicBezTo>
                  <a:cubicBezTo>
                    <a:pt x="24913" y="2530"/>
                    <a:pt x="24048" y="2373"/>
                    <a:pt x="23227" y="2057"/>
                  </a:cubicBezTo>
                  <a:cubicBezTo>
                    <a:pt x="22522" y="1795"/>
                    <a:pt x="21453" y="1836"/>
                    <a:pt x="20949" y="1372"/>
                  </a:cubicBezTo>
                  <a:lnTo>
                    <a:pt x="20687" y="1130"/>
                  </a:lnTo>
                  <a:lnTo>
                    <a:pt x="20364" y="1311"/>
                  </a:lnTo>
                  <a:lnTo>
                    <a:pt x="20223" y="1412"/>
                  </a:lnTo>
                  <a:lnTo>
                    <a:pt x="20042" y="1432"/>
                  </a:lnTo>
                  <a:lnTo>
                    <a:pt x="19255" y="1392"/>
                  </a:lnTo>
                  <a:lnTo>
                    <a:pt x="18469" y="1412"/>
                  </a:lnTo>
                  <a:lnTo>
                    <a:pt x="17864" y="1372"/>
                  </a:lnTo>
                  <a:lnTo>
                    <a:pt x="17259" y="1291"/>
                  </a:lnTo>
                  <a:lnTo>
                    <a:pt x="16554" y="1251"/>
                  </a:lnTo>
                  <a:lnTo>
                    <a:pt x="15868" y="1271"/>
                  </a:lnTo>
                  <a:lnTo>
                    <a:pt x="15566" y="1211"/>
                  </a:lnTo>
                  <a:lnTo>
                    <a:pt x="15425" y="969"/>
                  </a:lnTo>
                  <a:lnTo>
                    <a:pt x="15304" y="747"/>
                  </a:lnTo>
                  <a:lnTo>
                    <a:pt x="15082" y="586"/>
                  </a:lnTo>
                  <a:lnTo>
                    <a:pt x="15001" y="545"/>
                  </a:lnTo>
                  <a:lnTo>
                    <a:pt x="14921" y="485"/>
                  </a:lnTo>
                  <a:lnTo>
                    <a:pt x="14779" y="344"/>
                  </a:lnTo>
                  <a:lnTo>
                    <a:pt x="14598" y="283"/>
                  </a:lnTo>
                  <a:lnTo>
                    <a:pt x="14416" y="364"/>
                  </a:lnTo>
                  <a:lnTo>
                    <a:pt x="14295" y="525"/>
                  </a:lnTo>
                  <a:lnTo>
                    <a:pt x="14275" y="424"/>
                  </a:lnTo>
                  <a:lnTo>
                    <a:pt x="14275" y="344"/>
                  </a:lnTo>
                  <a:lnTo>
                    <a:pt x="14235" y="122"/>
                  </a:lnTo>
                  <a:lnTo>
                    <a:pt x="14074" y="1"/>
                  </a:lnTo>
                  <a:close/>
                  <a:moveTo>
                    <a:pt x="15929" y="40931"/>
                  </a:moveTo>
                  <a:lnTo>
                    <a:pt x="15787" y="40991"/>
                  </a:lnTo>
                  <a:lnTo>
                    <a:pt x="15747" y="41072"/>
                  </a:lnTo>
                  <a:lnTo>
                    <a:pt x="15707" y="41153"/>
                  </a:lnTo>
                  <a:lnTo>
                    <a:pt x="15667" y="41294"/>
                  </a:lnTo>
                  <a:lnTo>
                    <a:pt x="15525" y="41334"/>
                  </a:lnTo>
                  <a:lnTo>
                    <a:pt x="15404" y="41314"/>
                  </a:lnTo>
                  <a:lnTo>
                    <a:pt x="15384" y="41314"/>
                  </a:lnTo>
                  <a:lnTo>
                    <a:pt x="15324" y="41354"/>
                  </a:lnTo>
                  <a:lnTo>
                    <a:pt x="15304" y="41354"/>
                  </a:lnTo>
                  <a:lnTo>
                    <a:pt x="15142" y="41415"/>
                  </a:lnTo>
                  <a:lnTo>
                    <a:pt x="15122" y="41455"/>
                  </a:lnTo>
                  <a:lnTo>
                    <a:pt x="14961" y="41516"/>
                  </a:lnTo>
                  <a:lnTo>
                    <a:pt x="14941" y="41516"/>
                  </a:lnTo>
                  <a:lnTo>
                    <a:pt x="14860" y="41556"/>
                  </a:lnTo>
                  <a:lnTo>
                    <a:pt x="14880" y="41556"/>
                  </a:lnTo>
                  <a:lnTo>
                    <a:pt x="14739" y="41677"/>
                  </a:lnTo>
                  <a:lnTo>
                    <a:pt x="14699" y="41778"/>
                  </a:lnTo>
                  <a:lnTo>
                    <a:pt x="14658" y="41858"/>
                  </a:lnTo>
                  <a:lnTo>
                    <a:pt x="14658" y="42080"/>
                  </a:lnTo>
                  <a:lnTo>
                    <a:pt x="14558" y="42221"/>
                  </a:lnTo>
                  <a:lnTo>
                    <a:pt x="14517" y="42262"/>
                  </a:lnTo>
                  <a:lnTo>
                    <a:pt x="14598" y="42383"/>
                  </a:lnTo>
                  <a:lnTo>
                    <a:pt x="14820" y="42383"/>
                  </a:lnTo>
                  <a:lnTo>
                    <a:pt x="14860" y="42403"/>
                  </a:lnTo>
                  <a:lnTo>
                    <a:pt x="14900" y="42403"/>
                  </a:lnTo>
                  <a:lnTo>
                    <a:pt x="15001" y="42241"/>
                  </a:lnTo>
                  <a:lnTo>
                    <a:pt x="14981" y="42282"/>
                  </a:lnTo>
                  <a:lnTo>
                    <a:pt x="14981" y="42282"/>
                  </a:lnTo>
                  <a:lnTo>
                    <a:pt x="15041" y="42221"/>
                  </a:lnTo>
                  <a:lnTo>
                    <a:pt x="15203" y="42181"/>
                  </a:lnTo>
                  <a:lnTo>
                    <a:pt x="15304" y="42181"/>
                  </a:lnTo>
                  <a:lnTo>
                    <a:pt x="15344" y="42161"/>
                  </a:lnTo>
                  <a:lnTo>
                    <a:pt x="15485" y="42060"/>
                  </a:lnTo>
                  <a:lnTo>
                    <a:pt x="15525" y="42040"/>
                  </a:lnTo>
                  <a:lnTo>
                    <a:pt x="15667" y="42020"/>
                  </a:lnTo>
                  <a:lnTo>
                    <a:pt x="15767" y="41939"/>
                  </a:lnTo>
                  <a:lnTo>
                    <a:pt x="15808" y="41919"/>
                  </a:lnTo>
                  <a:lnTo>
                    <a:pt x="15868" y="41879"/>
                  </a:lnTo>
                  <a:lnTo>
                    <a:pt x="15868" y="41858"/>
                  </a:lnTo>
                  <a:lnTo>
                    <a:pt x="15929" y="41758"/>
                  </a:lnTo>
                  <a:lnTo>
                    <a:pt x="15949" y="41576"/>
                  </a:lnTo>
                  <a:lnTo>
                    <a:pt x="15949" y="41556"/>
                  </a:lnTo>
                  <a:lnTo>
                    <a:pt x="15949" y="41455"/>
                  </a:lnTo>
                  <a:lnTo>
                    <a:pt x="15929" y="41395"/>
                  </a:lnTo>
                  <a:lnTo>
                    <a:pt x="15929" y="41334"/>
                  </a:lnTo>
                  <a:lnTo>
                    <a:pt x="15929" y="41314"/>
                  </a:lnTo>
                  <a:lnTo>
                    <a:pt x="15989" y="41254"/>
                  </a:lnTo>
                  <a:lnTo>
                    <a:pt x="16029" y="41173"/>
                  </a:lnTo>
                  <a:lnTo>
                    <a:pt x="16029" y="41112"/>
                  </a:lnTo>
                  <a:lnTo>
                    <a:pt x="16009" y="41012"/>
                  </a:lnTo>
                  <a:lnTo>
                    <a:pt x="15929" y="40931"/>
                  </a:lnTo>
                  <a:close/>
                  <a:moveTo>
                    <a:pt x="323" y="42443"/>
                  </a:moveTo>
                  <a:lnTo>
                    <a:pt x="303" y="42463"/>
                  </a:lnTo>
                  <a:lnTo>
                    <a:pt x="283" y="42483"/>
                  </a:lnTo>
                  <a:lnTo>
                    <a:pt x="242" y="42483"/>
                  </a:lnTo>
                  <a:lnTo>
                    <a:pt x="222" y="42504"/>
                  </a:lnTo>
                  <a:lnTo>
                    <a:pt x="262" y="42564"/>
                  </a:lnTo>
                  <a:lnTo>
                    <a:pt x="81" y="42705"/>
                  </a:lnTo>
                  <a:lnTo>
                    <a:pt x="41" y="42705"/>
                  </a:lnTo>
                  <a:lnTo>
                    <a:pt x="0" y="42746"/>
                  </a:lnTo>
                  <a:lnTo>
                    <a:pt x="20" y="42806"/>
                  </a:lnTo>
                  <a:lnTo>
                    <a:pt x="101" y="42887"/>
                  </a:lnTo>
                  <a:lnTo>
                    <a:pt x="222" y="43129"/>
                  </a:lnTo>
                  <a:lnTo>
                    <a:pt x="242" y="43169"/>
                  </a:lnTo>
                  <a:lnTo>
                    <a:pt x="323" y="43371"/>
                  </a:lnTo>
                  <a:lnTo>
                    <a:pt x="323" y="43391"/>
                  </a:lnTo>
                  <a:lnTo>
                    <a:pt x="383" y="43492"/>
                  </a:lnTo>
                  <a:lnTo>
                    <a:pt x="464" y="43673"/>
                  </a:lnTo>
                  <a:lnTo>
                    <a:pt x="484" y="43794"/>
                  </a:lnTo>
                  <a:lnTo>
                    <a:pt x="585" y="43895"/>
                  </a:lnTo>
                  <a:lnTo>
                    <a:pt x="625" y="43895"/>
                  </a:lnTo>
                  <a:lnTo>
                    <a:pt x="706" y="43794"/>
                  </a:lnTo>
                  <a:lnTo>
                    <a:pt x="766" y="43673"/>
                  </a:lnTo>
                  <a:lnTo>
                    <a:pt x="787" y="43613"/>
                  </a:lnTo>
                  <a:lnTo>
                    <a:pt x="908" y="43391"/>
                  </a:lnTo>
                  <a:lnTo>
                    <a:pt x="908" y="43310"/>
                  </a:lnTo>
                  <a:lnTo>
                    <a:pt x="887" y="43229"/>
                  </a:lnTo>
                  <a:lnTo>
                    <a:pt x="867" y="43189"/>
                  </a:lnTo>
                  <a:lnTo>
                    <a:pt x="887" y="43008"/>
                  </a:lnTo>
                  <a:lnTo>
                    <a:pt x="928" y="42947"/>
                  </a:lnTo>
                  <a:lnTo>
                    <a:pt x="968" y="42907"/>
                  </a:lnTo>
                  <a:lnTo>
                    <a:pt x="988" y="42826"/>
                  </a:lnTo>
                  <a:lnTo>
                    <a:pt x="928" y="42746"/>
                  </a:lnTo>
                  <a:lnTo>
                    <a:pt x="887" y="42665"/>
                  </a:lnTo>
                  <a:lnTo>
                    <a:pt x="807" y="42504"/>
                  </a:lnTo>
                  <a:lnTo>
                    <a:pt x="787" y="42483"/>
                  </a:lnTo>
                  <a:lnTo>
                    <a:pt x="686" y="42443"/>
                  </a:lnTo>
                  <a:lnTo>
                    <a:pt x="645" y="42463"/>
                  </a:lnTo>
                  <a:lnTo>
                    <a:pt x="383" y="42443"/>
                  </a:lnTo>
                  <a:close/>
                  <a:moveTo>
                    <a:pt x="14537" y="42826"/>
                  </a:moveTo>
                  <a:lnTo>
                    <a:pt x="14295" y="42846"/>
                  </a:lnTo>
                  <a:lnTo>
                    <a:pt x="14114" y="42927"/>
                  </a:lnTo>
                  <a:lnTo>
                    <a:pt x="14033" y="43048"/>
                  </a:lnTo>
                  <a:lnTo>
                    <a:pt x="13993" y="43229"/>
                  </a:lnTo>
                  <a:lnTo>
                    <a:pt x="13993" y="43270"/>
                  </a:lnTo>
                  <a:lnTo>
                    <a:pt x="13953" y="43431"/>
                  </a:lnTo>
                  <a:lnTo>
                    <a:pt x="13933" y="43471"/>
                  </a:lnTo>
                  <a:lnTo>
                    <a:pt x="13751" y="43794"/>
                  </a:lnTo>
                  <a:lnTo>
                    <a:pt x="13711" y="43854"/>
                  </a:lnTo>
                  <a:lnTo>
                    <a:pt x="13670" y="43935"/>
                  </a:lnTo>
                  <a:lnTo>
                    <a:pt x="13529" y="44217"/>
                  </a:lnTo>
                  <a:lnTo>
                    <a:pt x="13509" y="44278"/>
                  </a:lnTo>
                  <a:lnTo>
                    <a:pt x="13489" y="44298"/>
                  </a:lnTo>
                  <a:lnTo>
                    <a:pt x="13489" y="44338"/>
                  </a:lnTo>
                  <a:lnTo>
                    <a:pt x="13428" y="44419"/>
                  </a:lnTo>
                  <a:lnTo>
                    <a:pt x="13368" y="44580"/>
                  </a:lnTo>
                  <a:lnTo>
                    <a:pt x="13348" y="44782"/>
                  </a:lnTo>
                  <a:lnTo>
                    <a:pt x="13348" y="44802"/>
                  </a:lnTo>
                  <a:lnTo>
                    <a:pt x="13308" y="44863"/>
                  </a:lnTo>
                  <a:lnTo>
                    <a:pt x="13227" y="44963"/>
                  </a:lnTo>
                  <a:lnTo>
                    <a:pt x="13428" y="45004"/>
                  </a:lnTo>
                  <a:lnTo>
                    <a:pt x="13529" y="44984"/>
                  </a:lnTo>
                  <a:lnTo>
                    <a:pt x="13590" y="44984"/>
                  </a:lnTo>
                  <a:lnTo>
                    <a:pt x="13590" y="44903"/>
                  </a:lnTo>
                  <a:lnTo>
                    <a:pt x="13711" y="44863"/>
                  </a:lnTo>
                  <a:lnTo>
                    <a:pt x="14033" y="44721"/>
                  </a:lnTo>
                  <a:lnTo>
                    <a:pt x="14598" y="44157"/>
                  </a:lnTo>
                  <a:lnTo>
                    <a:pt x="14618" y="44137"/>
                  </a:lnTo>
                  <a:lnTo>
                    <a:pt x="14618" y="43915"/>
                  </a:lnTo>
                  <a:lnTo>
                    <a:pt x="14679" y="43734"/>
                  </a:lnTo>
                  <a:lnTo>
                    <a:pt x="14719" y="43552"/>
                  </a:lnTo>
                  <a:lnTo>
                    <a:pt x="14719" y="43492"/>
                  </a:lnTo>
                  <a:lnTo>
                    <a:pt x="14699" y="43512"/>
                  </a:lnTo>
                  <a:lnTo>
                    <a:pt x="14699" y="43391"/>
                  </a:lnTo>
                  <a:lnTo>
                    <a:pt x="14658" y="42987"/>
                  </a:lnTo>
                  <a:lnTo>
                    <a:pt x="14638" y="42927"/>
                  </a:lnTo>
                  <a:lnTo>
                    <a:pt x="14578" y="42867"/>
                  </a:lnTo>
                  <a:lnTo>
                    <a:pt x="14537" y="42826"/>
                  </a:lnTo>
                  <a:close/>
                  <a:moveTo>
                    <a:pt x="2863" y="45004"/>
                  </a:moveTo>
                  <a:lnTo>
                    <a:pt x="2642" y="45125"/>
                  </a:lnTo>
                  <a:lnTo>
                    <a:pt x="2440" y="45326"/>
                  </a:lnTo>
                  <a:lnTo>
                    <a:pt x="2440" y="45427"/>
                  </a:lnTo>
                  <a:lnTo>
                    <a:pt x="2440" y="45488"/>
                  </a:lnTo>
                  <a:lnTo>
                    <a:pt x="2642" y="45669"/>
                  </a:lnTo>
                  <a:lnTo>
                    <a:pt x="2763" y="45649"/>
                  </a:lnTo>
                  <a:lnTo>
                    <a:pt x="2803" y="45649"/>
                  </a:lnTo>
                  <a:lnTo>
                    <a:pt x="2944" y="45629"/>
                  </a:lnTo>
                  <a:lnTo>
                    <a:pt x="2964" y="45629"/>
                  </a:lnTo>
                  <a:lnTo>
                    <a:pt x="3085" y="45528"/>
                  </a:lnTo>
                  <a:lnTo>
                    <a:pt x="3146" y="45467"/>
                  </a:lnTo>
                  <a:lnTo>
                    <a:pt x="3206" y="45387"/>
                  </a:lnTo>
                  <a:lnTo>
                    <a:pt x="3206" y="45266"/>
                  </a:lnTo>
                  <a:lnTo>
                    <a:pt x="3206" y="45246"/>
                  </a:lnTo>
                  <a:lnTo>
                    <a:pt x="3105" y="45145"/>
                  </a:lnTo>
                  <a:lnTo>
                    <a:pt x="3065" y="45125"/>
                  </a:lnTo>
                  <a:lnTo>
                    <a:pt x="3045" y="45125"/>
                  </a:lnTo>
                  <a:lnTo>
                    <a:pt x="3004" y="45105"/>
                  </a:lnTo>
                  <a:lnTo>
                    <a:pt x="2924" y="45064"/>
                  </a:lnTo>
                  <a:lnTo>
                    <a:pt x="2863" y="45024"/>
                  </a:lnTo>
                  <a:lnTo>
                    <a:pt x="2863" y="45004"/>
                  </a:lnTo>
                  <a:close/>
                  <a:moveTo>
                    <a:pt x="6513" y="43492"/>
                  </a:moveTo>
                  <a:lnTo>
                    <a:pt x="6372" y="43552"/>
                  </a:lnTo>
                  <a:lnTo>
                    <a:pt x="6291" y="43552"/>
                  </a:lnTo>
                  <a:lnTo>
                    <a:pt x="6049" y="43532"/>
                  </a:lnTo>
                  <a:lnTo>
                    <a:pt x="5888" y="43572"/>
                  </a:lnTo>
                  <a:lnTo>
                    <a:pt x="5847" y="43592"/>
                  </a:lnTo>
                  <a:lnTo>
                    <a:pt x="5787" y="43633"/>
                  </a:lnTo>
                  <a:lnTo>
                    <a:pt x="5706" y="43653"/>
                  </a:lnTo>
                  <a:lnTo>
                    <a:pt x="5626" y="43734"/>
                  </a:lnTo>
                  <a:lnTo>
                    <a:pt x="5585" y="43814"/>
                  </a:lnTo>
                  <a:lnTo>
                    <a:pt x="5505" y="43895"/>
                  </a:lnTo>
                  <a:lnTo>
                    <a:pt x="5464" y="43955"/>
                  </a:lnTo>
                  <a:lnTo>
                    <a:pt x="5444" y="43975"/>
                  </a:lnTo>
                  <a:lnTo>
                    <a:pt x="5283" y="44096"/>
                  </a:lnTo>
                  <a:lnTo>
                    <a:pt x="5263" y="44096"/>
                  </a:lnTo>
                  <a:lnTo>
                    <a:pt x="5101" y="44177"/>
                  </a:lnTo>
                  <a:lnTo>
                    <a:pt x="5061" y="44197"/>
                  </a:lnTo>
                  <a:lnTo>
                    <a:pt x="4859" y="44197"/>
                  </a:lnTo>
                  <a:lnTo>
                    <a:pt x="4658" y="44238"/>
                  </a:lnTo>
                  <a:lnTo>
                    <a:pt x="4436" y="44278"/>
                  </a:lnTo>
                  <a:lnTo>
                    <a:pt x="4335" y="44278"/>
                  </a:lnTo>
                  <a:lnTo>
                    <a:pt x="4255" y="44258"/>
                  </a:lnTo>
                  <a:lnTo>
                    <a:pt x="4113" y="44238"/>
                  </a:lnTo>
                  <a:lnTo>
                    <a:pt x="4013" y="44298"/>
                  </a:lnTo>
                  <a:lnTo>
                    <a:pt x="3952" y="44318"/>
                  </a:lnTo>
                  <a:lnTo>
                    <a:pt x="3932" y="44318"/>
                  </a:lnTo>
                  <a:lnTo>
                    <a:pt x="3871" y="44359"/>
                  </a:lnTo>
                  <a:lnTo>
                    <a:pt x="3871" y="44399"/>
                  </a:lnTo>
                  <a:lnTo>
                    <a:pt x="3932" y="44459"/>
                  </a:lnTo>
                  <a:lnTo>
                    <a:pt x="3992" y="44500"/>
                  </a:lnTo>
                  <a:lnTo>
                    <a:pt x="3992" y="44520"/>
                  </a:lnTo>
                  <a:lnTo>
                    <a:pt x="4033" y="44560"/>
                  </a:lnTo>
                  <a:lnTo>
                    <a:pt x="4093" y="44701"/>
                  </a:lnTo>
                  <a:lnTo>
                    <a:pt x="4093" y="44822"/>
                  </a:lnTo>
                  <a:lnTo>
                    <a:pt x="4113" y="44863"/>
                  </a:lnTo>
                  <a:lnTo>
                    <a:pt x="4194" y="44963"/>
                  </a:lnTo>
                  <a:lnTo>
                    <a:pt x="4275" y="45084"/>
                  </a:lnTo>
                  <a:lnTo>
                    <a:pt x="4275" y="45125"/>
                  </a:lnTo>
                  <a:lnTo>
                    <a:pt x="4416" y="45306"/>
                  </a:lnTo>
                  <a:lnTo>
                    <a:pt x="4456" y="45347"/>
                  </a:lnTo>
                  <a:lnTo>
                    <a:pt x="4496" y="45427"/>
                  </a:lnTo>
                  <a:lnTo>
                    <a:pt x="4557" y="45508"/>
                  </a:lnTo>
                  <a:lnTo>
                    <a:pt x="4597" y="45669"/>
                  </a:lnTo>
                  <a:lnTo>
                    <a:pt x="4617" y="45689"/>
                  </a:lnTo>
                  <a:lnTo>
                    <a:pt x="4638" y="45709"/>
                  </a:lnTo>
                  <a:lnTo>
                    <a:pt x="4819" y="45669"/>
                  </a:lnTo>
                  <a:lnTo>
                    <a:pt x="4920" y="45609"/>
                  </a:lnTo>
                  <a:lnTo>
                    <a:pt x="5061" y="45568"/>
                  </a:lnTo>
                  <a:lnTo>
                    <a:pt x="5222" y="45528"/>
                  </a:lnTo>
                  <a:lnTo>
                    <a:pt x="5343" y="45387"/>
                  </a:lnTo>
                  <a:lnTo>
                    <a:pt x="5404" y="45286"/>
                  </a:lnTo>
                  <a:lnTo>
                    <a:pt x="5484" y="45185"/>
                  </a:lnTo>
                  <a:lnTo>
                    <a:pt x="5565" y="45105"/>
                  </a:lnTo>
                  <a:lnTo>
                    <a:pt x="5585" y="45044"/>
                  </a:lnTo>
                  <a:lnTo>
                    <a:pt x="5626" y="44903"/>
                  </a:lnTo>
                  <a:lnTo>
                    <a:pt x="5686" y="44742"/>
                  </a:lnTo>
                  <a:lnTo>
                    <a:pt x="5686" y="44721"/>
                  </a:lnTo>
                  <a:lnTo>
                    <a:pt x="5726" y="44641"/>
                  </a:lnTo>
                  <a:lnTo>
                    <a:pt x="5747" y="44601"/>
                  </a:lnTo>
                  <a:lnTo>
                    <a:pt x="5787" y="44520"/>
                  </a:lnTo>
                  <a:lnTo>
                    <a:pt x="5787" y="44399"/>
                  </a:lnTo>
                  <a:lnTo>
                    <a:pt x="5787" y="44359"/>
                  </a:lnTo>
                  <a:lnTo>
                    <a:pt x="5888" y="44197"/>
                  </a:lnTo>
                  <a:lnTo>
                    <a:pt x="6089" y="44016"/>
                  </a:lnTo>
                  <a:lnTo>
                    <a:pt x="6109" y="43975"/>
                  </a:lnTo>
                  <a:lnTo>
                    <a:pt x="6190" y="43915"/>
                  </a:lnTo>
                  <a:lnTo>
                    <a:pt x="6190" y="43955"/>
                  </a:lnTo>
                  <a:lnTo>
                    <a:pt x="6573" y="43774"/>
                  </a:lnTo>
                  <a:lnTo>
                    <a:pt x="6573" y="43754"/>
                  </a:lnTo>
                  <a:lnTo>
                    <a:pt x="6654" y="43613"/>
                  </a:lnTo>
                  <a:lnTo>
                    <a:pt x="6614" y="43492"/>
                  </a:lnTo>
                  <a:close/>
                  <a:moveTo>
                    <a:pt x="9073" y="45044"/>
                  </a:moveTo>
                  <a:lnTo>
                    <a:pt x="9013" y="45064"/>
                  </a:lnTo>
                  <a:lnTo>
                    <a:pt x="9013" y="45105"/>
                  </a:lnTo>
                  <a:lnTo>
                    <a:pt x="9013" y="45145"/>
                  </a:lnTo>
                  <a:lnTo>
                    <a:pt x="9013" y="45185"/>
                  </a:lnTo>
                  <a:lnTo>
                    <a:pt x="8811" y="45185"/>
                  </a:lnTo>
                  <a:lnTo>
                    <a:pt x="8710" y="45145"/>
                  </a:lnTo>
                  <a:lnTo>
                    <a:pt x="8509" y="45145"/>
                  </a:lnTo>
                  <a:lnTo>
                    <a:pt x="8247" y="45084"/>
                  </a:lnTo>
                  <a:lnTo>
                    <a:pt x="8065" y="45084"/>
                  </a:lnTo>
                  <a:lnTo>
                    <a:pt x="8025" y="45347"/>
                  </a:lnTo>
                  <a:lnTo>
                    <a:pt x="7904" y="45548"/>
                  </a:lnTo>
                  <a:lnTo>
                    <a:pt x="7823" y="45609"/>
                  </a:lnTo>
                  <a:lnTo>
                    <a:pt x="7743" y="45649"/>
                  </a:lnTo>
                  <a:lnTo>
                    <a:pt x="7662" y="45709"/>
                  </a:lnTo>
                  <a:lnTo>
                    <a:pt x="7662" y="45830"/>
                  </a:lnTo>
                  <a:lnTo>
                    <a:pt x="7662" y="46012"/>
                  </a:lnTo>
                  <a:lnTo>
                    <a:pt x="7662" y="46093"/>
                  </a:lnTo>
                  <a:lnTo>
                    <a:pt x="7722" y="46193"/>
                  </a:lnTo>
                  <a:lnTo>
                    <a:pt x="7743" y="46254"/>
                  </a:lnTo>
                  <a:lnTo>
                    <a:pt x="7783" y="46334"/>
                  </a:lnTo>
                  <a:lnTo>
                    <a:pt x="7843" y="46395"/>
                  </a:lnTo>
                  <a:lnTo>
                    <a:pt x="7904" y="46435"/>
                  </a:lnTo>
                  <a:lnTo>
                    <a:pt x="7924" y="46496"/>
                  </a:lnTo>
                  <a:lnTo>
                    <a:pt x="8025" y="46556"/>
                  </a:lnTo>
                  <a:lnTo>
                    <a:pt x="8166" y="46677"/>
                  </a:lnTo>
                  <a:lnTo>
                    <a:pt x="8327" y="46677"/>
                  </a:lnTo>
                  <a:lnTo>
                    <a:pt x="8388" y="46697"/>
                  </a:lnTo>
                  <a:lnTo>
                    <a:pt x="8610" y="46657"/>
                  </a:lnTo>
                  <a:lnTo>
                    <a:pt x="8852" y="46556"/>
                  </a:lnTo>
                  <a:lnTo>
                    <a:pt x="8952" y="46536"/>
                  </a:lnTo>
                  <a:lnTo>
                    <a:pt x="9013" y="46496"/>
                  </a:lnTo>
                  <a:lnTo>
                    <a:pt x="9235" y="46254"/>
                  </a:lnTo>
                  <a:lnTo>
                    <a:pt x="9235" y="46214"/>
                  </a:lnTo>
                  <a:lnTo>
                    <a:pt x="9215" y="46153"/>
                  </a:lnTo>
                  <a:lnTo>
                    <a:pt x="9235" y="45992"/>
                  </a:lnTo>
                  <a:lnTo>
                    <a:pt x="9255" y="45931"/>
                  </a:lnTo>
                  <a:lnTo>
                    <a:pt x="9255" y="45730"/>
                  </a:lnTo>
                  <a:lnTo>
                    <a:pt x="9235" y="45629"/>
                  </a:lnTo>
                  <a:lnTo>
                    <a:pt x="9134" y="45387"/>
                  </a:lnTo>
                  <a:lnTo>
                    <a:pt x="9094" y="45266"/>
                  </a:lnTo>
                  <a:lnTo>
                    <a:pt x="9154" y="45125"/>
                  </a:lnTo>
                  <a:lnTo>
                    <a:pt x="9073" y="4504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 name="Google Shape;736;p50"/>
            <p:cNvGrpSpPr/>
            <p:nvPr/>
          </p:nvGrpSpPr>
          <p:grpSpPr>
            <a:xfrm>
              <a:off x="3055609" y="2747223"/>
              <a:ext cx="596074" cy="358796"/>
              <a:chOff x="5498961" y="2515328"/>
              <a:chExt cx="772917" cy="465546"/>
            </a:xfrm>
          </p:grpSpPr>
          <p:sp>
            <p:nvSpPr>
              <p:cNvPr id="737" name="Google Shape;737;p50"/>
              <p:cNvSpPr/>
              <p:nvPr/>
            </p:nvSpPr>
            <p:spPr>
              <a:xfrm>
                <a:off x="5498961" y="2884717"/>
                <a:ext cx="104155" cy="96157"/>
              </a:xfrm>
              <a:custGeom>
                <a:rect b="b" l="l" r="r" t="t"/>
                <a:pathLst>
                  <a:path extrusionOk="0" h="2152" w="2331">
                    <a:moveTo>
                      <a:pt x="1502" y="1"/>
                    </a:moveTo>
                    <a:lnTo>
                      <a:pt x="1300" y="135"/>
                    </a:lnTo>
                    <a:lnTo>
                      <a:pt x="1009" y="203"/>
                    </a:lnTo>
                    <a:lnTo>
                      <a:pt x="807" y="180"/>
                    </a:lnTo>
                    <a:lnTo>
                      <a:pt x="762" y="315"/>
                    </a:lnTo>
                    <a:lnTo>
                      <a:pt x="628" y="539"/>
                    </a:lnTo>
                    <a:lnTo>
                      <a:pt x="449" y="561"/>
                    </a:lnTo>
                    <a:lnTo>
                      <a:pt x="494" y="673"/>
                    </a:lnTo>
                    <a:lnTo>
                      <a:pt x="404" y="897"/>
                    </a:lnTo>
                    <a:lnTo>
                      <a:pt x="606" y="1009"/>
                    </a:lnTo>
                    <a:lnTo>
                      <a:pt x="516" y="1166"/>
                    </a:lnTo>
                    <a:lnTo>
                      <a:pt x="158" y="1144"/>
                    </a:lnTo>
                    <a:lnTo>
                      <a:pt x="158" y="1524"/>
                    </a:lnTo>
                    <a:cubicBezTo>
                      <a:pt x="90" y="1569"/>
                      <a:pt x="46" y="1636"/>
                      <a:pt x="1" y="1704"/>
                    </a:cubicBezTo>
                    <a:lnTo>
                      <a:pt x="23" y="1838"/>
                    </a:lnTo>
                    <a:lnTo>
                      <a:pt x="158" y="1838"/>
                    </a:lnTo>
                    <a:lnTo>
                      <a:pt x="292" y="2062"/>
                    </a:lnTo>
                    <a:lnTo>
                      <a:pt x="382" y="1928"/>
                    </a:lnTo>
                    <a:lnTo>
                      <a:pt x="337" y="1883"/>
                    </a:lnTo>
                    <a:lnTo>
                      <a:pt x="337" y="1771"/>
                    </a:lnTo>
                    <a:lnTo>
                      <a:pt x="471" y="1771"/>
                    </a:lnTo>
                    <a:lnTo>
                      <a:pt x="673" y="1905"/>
                    </a:lnTo>
                    <a:lnTo>
                      <a:pt x="762" y="1793"/>
                    </a:lnTo>
                    <a:cubicBezTo>
                      <a:pt x="785" y="1838"/>
                      <a:pt x="807" y="1861"/>
                      <a:pt x="852" y="1883"/>
                    </a:cubicBezTo>
                    <a:lnTo>
                      <a:pt x="897" y="2152"/>
                    </a:lnTo>
                    <a:lnTo>
                      <a:pt x="1009" y="2085"/>
                    </a:lnTo>
                    <a:lnTo>
                      <a:pt x="1188" y="2107"/>
                    </a:lnTo>
                    <a:lnTo>
                      <a:pt x="1255" y="1681"/>
                    </a:lnTo>
                    <a:lnTo>
                      <a:pt x="1300" y="1592"/>
                    </a:lnTo>
                    <a:lnTo>
                      <a:pt x="1860" y="1256"/>
                    </a:lnTo>
                    <a:lnTo>
                      <a:pt x="1860" y="875"/>
                    </a:lnTo>
                    <a:lnTo>
                      <a:pt x="2017" y="852"/>
                    </a:lnTo>
                    <a:lnTo>
                      <a:pt x="2107" y="920"/>
                    </a:lnTo>
                    <a:lnTo>
                      <a:pt x="2196" y="942"/>
                    </a:lnTo>
                    <a:lnTo>
                      <a:pt x="2241" y="830"/>
                    </a:lnTo>
                    <a:lnTo>
                      <a:pt x="2084" y="808"/>
                    </a:lnTo>
                    <a:lnTo>
                      <a:pt x="2084" y="695"/>
                    </a:lnTo>
                    <a:lnTo>
                      <a:pt x="2152" y="628"/>
                    </a:lnTo>
                    <a:lnTo>
                      <a:pt x="2129" y="583"/>
                    </a:lnTo>
                    <a:lnTo>
                      <a:pt x="2174" y="449"/>
                    </a:lnTo>
                    <a:lnTo>
                      <a:pt x="2331" y="404"/>
                    </a:lnTo>
                    <a:lnTo>
                      <a:pt x="2331" y="337"/>
                    </a:lnTo>
                    <a:lnTo>
                      <a:pt x="2152" y="337"/>
                    </a:lnTo>
                    <a:lnTo>
                      <a:pt x="2152" y="225"/>
                    </a:lnTo>
                    <a:lnTo>
                      <a:pt x="2308" y="113"/>
                    </a:lnTo>
                    <a:lnTo>
                      <a:pt x="2152" y="113"/>
                    </a:lnTo>
                    <a:lnTo>
                      <a:pt x="2129" y="1"/>
                    </a:lnTo>
                    <a:cubicBezTo>
                      <a:pt x="2084" y="23"/>
                      <a:pt x="2040" y="46"/>
                      <a:pt x="2017" y="46"/>
                    </a:cubicBezTo>
                    <a:lnTo>
                      <a:pt x="15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50"/>
              <p:cNvSpPr/>
              <p:nvPr/>
            </p:nvSpPr>
            <p:spPr>
              <a:xfrm>
                <a:off x="5770273" y="2570377"/>
                <a:ext cx="291375" cy="238336"/>
              </a:xfrm>
              <a:custGeom>
                <a:rect b="b" l="l" r="r" t="t"/>
                <a:pathLst>
                  <a:path extrusionOk="0" h="5334" w="6521">
                    <a:moveTo>
                      <a:pt x="4817" y="1"/>
                    </a:moveTo>
                    <a:lnTo>
                      <a:pt x="4212" y="315"/>
                    </a:lnTo>
                    <a:lnTo>
                      <a:pt x="4078" y="247"/>
                    </a:lnTo>
                    <a:lnTo>
                      <a:pt x="3787" y="471"/>
                    </a:lnTo>
                    <a:lnTo>
                      <a:pt x="3495" y="427"/>
                    </a:lnTo>
                    <a:lnTo>
                      <a:pt x="2868" y="964"/>
                    </a:lnTo>
                    <a:lnTo>
                      <a:pt x="2353" y="964"/>
                    </a:lnTo>
                    <a:cubicBezTo>
                      <a:pt x="2353" y="964"/>
                      <a:pt x="2129" y="1256"/>
                      <a:pt x="2106" y="1278"/>
                    </a:cubicBezTo>
                    <a:cubicBezTo>
                      <a:pt x="2106" y="1278"/>
                      <a:pt x="2084" y="1502"/>
                      <a:pt x="2084" y="1502"/>
                    </a:cubicBezTo>
                    <a:lnTo>
                      <a:pt x="1501" y="1860"/>
                    </a:lnTo>
                    <a:lnTo>
                      <a:pt x="1389" y="2174"/>
                    </a:lnTo>
                    <a:lnTo>
                      <a:pt x="964" y="2376"/>
                    </a:lnTo>
                    <a:lnTo>
                      <a:pt x="0" y="3182"/>
                    </a:lnTo>
                    <a:lnTo>
                      <a:pt x="516" y="3765"/>
                    </a:lnTo>
                    <a:lnTo>
                      <a:pt x="762" y="3698"/>
                    </a:lnTo>
                    <a:lnTo>
                      <a:pt x="1255" y="4191"/>
                    </a:lnTo>
                    <a:lnTo>
                      <a:pt x="1389" y="3653"/>
                    </a:lnTo>
                    <a:lnTo>
                      <a:pt x="2017" y="3384"/>
                    </a:lnTo>
                    <a:lnTo>
                      <a:pt x="2375" y="3608"/>
                    </a:lnTo>
                    <a:lnTo>
                      <a:pt x="2375" y="3967"/>
                    </a:lnTo>
                    <a:lnTo>
                      <a:pt x="2532" y="4146"/>
                    </a:lnTo>
                    <a:lnTo>
                      <a:pt x="2510" y="4504"/>
                    </a:lnTo>
                    <a:cubicBezTo>
                      <a:pt x="2510" y="4504"/>
                      <a:pt x="2980" y="4683"/>
                      <a:pt x="3003" y="4683"/>
                    </a:cubicBezTo>
                    <a:lnTo>
                      <a:pt x="3787" y="4661"/>
                    </a:lnTo>
                    <a:lnTo>
                      <a:pt x="3876" y="4975"/>
                    </a:lnTo>
                    <a:lnTo>
                      <a:pt x="4145" y="5288"/>
                    </a:lnTo>
                    <a:lnTo>
                      <a:pt x="4481" y="5333"/>
                    </a:lnTo>
                    <a:lnTo>
                      <a:pt x="4795" y="4908"/>
                    </a:lnTo>
                    <a:lnTo>
                      <a:pt x="5333" y="4549"/>
                    </a:lnTo>
                    <a:lnTo>
                      <a:pt x="5557" y="3541"/>
                    </a:lnTo>
                    <a:lnTo>
                      <a:pt x="6206" y="2824"/>
                    </a:lnTo>
                    <a:lnTo>
                      <a:pt x="5960" y="2488"/>
                    </a:lnTo>
                    <a:lnTo>
                      <a:pt x="6520" y="2241"/>
                    </a:lnTo>
                    <a:lnTo>
                      <a:pt x="6386" y="1592"/>
                    </a:lnTo>
                    <a:lnTo>
                      <a:pt x="5758" y="1368"/>
                    </a:lnTo>
                    <a:lnTo>
                      <a:pt x="5355" y="1793"/>
                    </a:lnTo>
                    <a:lnTo>
                      <a:pt x="4795" y="1726"/>
                    </a:lnTo>
                    <a:lnTo>
                      <a:pt x="4392" y="1323"/>
                    </a:lnTo>
                    <a:lnTo>
                      <a:pt x="4392" y="1032"/>
                    </a:lnTo>
                    <a:lnTo>
                      <a:pt x="4862" y="964"/>
                    </a:lnTo>
                    <a:lnTo>
                      <a:pt x="4773" y="673"/>
                    </a:lnTo>
                    <a:lnTo>
                      <a:pt x="4257" y="852"/>
                    </a:lnTo>
                    <a:lnTo>
                      <a:pt x="4123" y="651"/>
                    </a:lnTo>
                    <a:lnTo>
                      <a:pt x="4907" y="247"/>
                    </a:lnTo>
                    <a:lnTo>
                      <a:pt x="481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0"/>
              <p:cNvSpPr/>
              <p:nvPr/>
            </p:nvSpPr>
            <p:spPr>
              <a:xfrm>
                <a:off x="6130681" y="2515328"/>
                <a:ext cx="141197" cy="91152"/>
              </a:xfrm>
              <a:custGeom>
                <a:rect b="b" l="l" r="r" t="t"/>
                <a:pathLst>
                  <a:path extrusionOk="0" h="2040" w="3160">
                    <a:moveTo>
                      <a:pt x="1680" y="1"/>
                    </a:moveTo>
                    <a:lnTo>
                      <a:pt x="1456" y="292"/>
                    </a:lnTo>
                    <a:lnTo>
                      <a:pt x="314" y="359"/>
                    </a:lnTo>
                    <a:lnTo>
                      <a:pt x="0" y="673"/>
                    </a:lnTo>
                    <a:lnTo>
                      <a:pt x="291" y="942"/>
                    </a:lnTo>
                    <a:lnTo>
                      <a:pt x="269" y="1367"/>
                    </a:lnTo>
                    <a:lnTo>
                      <a:pt x="784" y="1390"/>
                    </a:lnTo>
                    <a:lnTo>
                      <a:pt x="1075" y="1166"/>
                    </a:lnTo>
                    <a:lnTo>
                      <a:pt x="1613" y="1323"/>
                    </a:lnTo>
                    <a:lnTo>
                      <a:pt x="2263" y="1905"/>
                    </a:lnTo>
                    <a:lnTo>
                      <a:pt x="2913" y="2039"/>
                    </a:lnTo>
                    <a:lnTo>
                      <a:pt x="2957" y="1614"/>
                    </a:lnTo>
                    <a:lnTo>
                      <a:pt x="3159" y="1345"/>
                    </a:lnTo>
                    <a:lnTo>
                      <a:pt x="2689" y="1098"/>
                    </a:lnTo>
                    <a:lnTo>
                      <a:pt x="2756" y="650"/>
                    </a:lnTo>
                    <a:lnTo>
                      <a:pt x="2308" y="426"/>
                    </a:lnTo>
                    <a:lnTo>
                      <a:pt x="2173" y="471"/>
                    </a:lnTo>
                    <a:lnTo>
                      <a:pt x="2151" y="314"/>
                    </a:lnTo>
                    <a:lnTo>
                      <a:pt x="2196" y="157"/>
                    </a:lnTo>
                    <a:lnTo>
                      <a:pt x="2084" y="45"/>
                    </a:lnTo>
                    <a:lnTo>
                      <a:pt x="1949" y="113"/>
                    </a:lnTo>
                    <a:lnTo>
                      <a:pt x="1949" y="270"/>
                    </a:lnTo>
                    <a:lnTo>
                      <a:pt x="1860" y="337"/>
                    </a:lnTo>
                    <a:lnTo>
                      <a:pt x="1703" y="157"/>
                    </a:lnTo>
                    <a:lnTo>
                      <a:pt x="1770" y="23"/>
                    </a:lnTo>
                    <a:lnTo>
                      <a:pt x="16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40" name="Google Shape;740;p50"/>
          <p:cNvSpPr/>
          <p:nvPr/>
        </p:nvSpPr>
        <p:spPr>
          <a:xfrm>
            <a:off x="717829" y="3759321"/>
            <a:ext cx="173100" cy="173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0"/>
          <p:cNvSpPr txBox="1"/>
          <p:nvPr/>
        </p:nvSpPr>
        <p:spPr>
          <a:xfrm>
            <a:off x="950949" y="4154969"/>
            <a:ext cx="1965300" cy="3657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2"/>
                </a:solidFill>
                <a:latin typeface="Roboto"/>
                <a:ea typeface="Roboto"/>
                <a:cs typeface="Roboto"/>
                <a:sym typeface="Roboto"/>
              </a:rPr>
              <a:t>Earth is the only planet with life</a:t>
            </a:r>
            <a:endParaRPr>
              <a:solidFill>
                <a:schemeClr val="dk2"/>
              </a:solidFill>
              <a:latin typeface="Roboto"/>
              <a:ea typeface="Roboto"/>
              <a:cs typeface="Roboto"/>
              <a:sym typeface="Roboto"/>
            </a:endParaRPr>
          </a:p>
        </p:txBody>
      </p:sp>
      <p:sp>
        <p:nvSpPr>
          <p:cNvPr id="742" name="Google Shape;742;p50"/>
          <p:cNvSpPr txBox="1"/>
          <p:nvPr/>
        </p:nvSpPr>
        <p:spPr>
          <a:xfrm>
            <a:off x="950939" y="3663181"/>
            <a:ext cx="1911600" cy="36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Libre Baskerville"/>
                <a:ea typeface="Libre Baskerville"/>
                <a:cs typeface="Libre Baskerville"/>
                <a:sym typeface="Libre Baskerville"/>
              </a:rPr>
              <a:t>Earth</a:t>
            </a:r>
            <a:endParaRPr b="1" sz="2000">
              <a:solidFill>
                <a:schemeClr val="dk2"/>
              </a:solidFill>
              <a:latin typeface="Libre Baskerville"/>
              <a:ea typeface="Libre Baskerville"/>
              <a:cs typeface="Libre Baskerville"/>
              <a:sym typeface="Libre Baskerville"/>
            </a:endParaRPr>
          </a:p>
        </p:txBody>
      </p:sp>
      <p:sp>
        <p:nvSpPr>
          <p:cNvPr id="743" name="Google Shape;743;p50"/>
          <p:cNvSpPr/>
          <p:nvPr/>
        </p:nvSpPr>
        <p:spPr>
          <a:xfrm>
            <a:off x="6139041" y="2304296"/>
            <a:ext cx="173100" cy="1734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50"/>
          <p:cNvSpPr/>
          <p:nvPr/>
        </p:nvSpPr>
        <p:spPr>
          <a:xfrm>
            <a:off x="5340254" y="3539341"/>
            <a:ext cx="173100" cy="173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50"/>
          <p:cNvSpPr/>
          <p:nvPr/>
        </p:nvSpPr>
        <p:spPr>
          <a:xfrm>
            <a:off x="5465229" y="3190321"/>
            <a:ext cx="173100" cy="173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Generation of '27 by Slidesgo">
  <a:themeElements>
    <a:clrScheme name="Simple Light">
      <a:dk1>
        <a:srgbClr val="000000"/>
      </a:dk1>
      <a:lt1>
        <a:srgbClr val="FFFFFF"/>
      </a:lt1>
      <a:dk2>
        <a:srgbClr val="7F694C"/>
      </a:dk2>
      <a:lt2>
        <a:srgbClr val="E0DAC8"/>
      </a:lt2>
      <a:accent1>
        <a:srgbClr val="E7D8AC"/>
      </a:accent1>
      <a:accent2>
        <a:srgbClr val="BEB296"/>
      </a:accent2>
      <a:accent3>
        <a:srgbClr val="8A7C5C"/>
      </a:accent3>
      <a:accent4>
        <a:srgbClr val="BB9245"/>
      </a:accent4>
      <a:accent5>
        <a:srgbClr val="D8D0B7"/>
      </a:accent5>
      <a:accent6>
        <a:srgbClr val="FFF1C6"/>
      </a:accent6>
      <a:hlink>
        <a:srgbClr val="7F694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634939"/>
      </a:dk2>
      <a:lt2>
        <a:srgbClr val="F7F6F0"/>
      </a:lt2>
      <a:accent1>
        <a:srgbClr val="CEC4A5"/>
      </a:accent1>
      <a:accent2>
        <a:srgbClr val="A39372"/>
      </a:accent2>
      <a:accent3>
        <a:srgbClr val="634939"/>
      </a:accent3>
      <a:accent4>
        <a:srgbClr val="BB9245"/>
      </a:accent4>
      <a:accent5>
        <a:srgbClr val="DFD5BC"/>
      </a:accent5>
      <a:accent6>
        <a:srgbClr val="DFD5BC"/>
      </a:accent6>
      <a:hlink>
        <a:srgbClr val="BB924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